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8"/>
  </p:notesMasterIdLst>
  <p:sldIdLst>
    <p:sldId id="256" r:id="rId2"/>
    <p:sldId id="258" r:id="rId3"/>
    <p:sldId id="259" r:id="rId4"/>
    <p:sldId id="314" r:id="rId5"/>
    <p:sldId id="315" r:id="rId6"/>
    <p:sldId id="318" r:id="rId7"/>
    <p:sldId id="321" r:id="rId8"/>
    <p:sldId id="329" r:id="rId9"/>
    <p:sldId id="325" r:id="rId10"/>
    <p:sldId id="317" r:id="rId11"/>
    <p:sldId id="322" r:id="rId12"/>
    <p:sldId id="335" r:id="rId13"/>
    <p:sldId id="326" r:id="rId14"/>
    <p:sldId id="323" r:id="rId15"/>
    <p:sldId id="324" r:id="rId16"/>
    <p:sldId id="339" r:id="rId17"/>
    <p:sldId id="336" r:id="rId18"/>
    <p:sldId id="337" r:id="rId19"/>
    <p:sldId id="338" r:id="rId20"/>
    <p:sldId id="260" r:id="rId21"/>
    <p:sldId id="327" r:id="rId22"/>
    <p:sldId id="328" r:id="rId23"/>
    <p:sldId id="330" r:id="rId24"/>
    <p:sldId id="331" r:id="rId25"/>
    <p:sldId id="333" r:id="rId26"/>
    <p:sldId id="334" r:id="rId27"/>
  </p:sldIdLst>
  <p:sldSz cx="9144000" cy="5143500" type="screen16x9"/>
  <p:notesSz cx="6858000" cy="9144000"/>
  <p:embeddedFontLst>
    <p:embeddedFont>
      <p:font typeface="Murecho" panose="020B0600000101010101" charset="-128"/>
      <p:regular r:id="rId29"/>
      <p:bold r:id="rId30"/>
    </p:embeddedFont>
    <p:embeddedFont>
      <p:font typeface="Anaheim" panose="020B0600000101010101" charset="0"/>
      <p:regular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Bebas Neue" panose="020B0606020202050201" pitchFamily="34" charset="0"/>
      <p:regular r:id="rId36"/>
    </p:embeddedFont>
    <p:embeddedFont>
      <p:font typeface="G마켓 산스 Medium" panose="02000000000000000000" pitchFamily="50" charset="-127"/>
      <p:regular r:id="rId37"/>
    </p:embeddedFont>
    <p:embeddedFont>
      <p:font typeface="Rowdies" panose="020B0600000101010101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4C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F09F16-EAAA-4871-A5BA-FE09A4083D21}">
  <a:tblStyle styleId="{F7F09F16-EAAA-4871-A5BA-FE09A4083D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58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정밀도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ConvMixer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0.71421699999999999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4-49B9-A53E-E221071B85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재현율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ConvMixer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0.71631999999999996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94-49B9-A53E-E221071B85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CNN</c:v>
                </c:pt>
                <c:pt idx="1">
                  <c:v>ConvMixer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0.70722200000000002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94-49B9-A53E-E221071B8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8610031"/>
        <c:axId val="1176303264"/>
      </c:barChart>
      <c:catAx>
        <c:axId val="176861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6303264"/>
        <c:crosses val="autoZero"/>
        <c:auto val="1"/>
        <c:lblAlgn val="ctr"/>
        <c:lblOffset val="100"/>
        <c:noMultiLvlLbl val="0"/>
      </c:catAx>
      <c:valAx>
        <c:axId val="117630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8610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정밀도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CNN</c:v>
                </c:pt>
                <c:pt idx="1">
                  <c:v>ConvMixer</c:v>
                </c:pt>
                <c:pt idx="2">
                  <c:v>EfficientNet</c:v>
                </c:pt>
                <c:pt idx="3">
                  <c:v>ViT</c:v>
                </c:pt>
                <c:pt idx="4">
                  <c:v>MobileNet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0.71</c:v>
                </c:pt>
                <c:pt idx="1">
                  <c:v>0.8</c:v>
                </c:pt>
                <c:pt idx="2">
                  <c:v>0.97</c:v>
                </c:pt>
                <c:pt idx="3">
                  <c:v>0.92</c:v>
                </c:pt>
                <c:pt idx="4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01-4B18-BA86-3DF6B85D73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재현율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CNN</c:v>
                </c:pt>
                <c:pt idx="1">
                  <c:v>ConvMixer</c:v>
                </c:pt>
                <c:pt idx="2">
                  <c:v>EfficientNet</c:v>
                </c:pt>
                <c:pt idx="3">
                  <c:v>ViT</c:v>
                </c:pt>
                <c:pt idx="4">
                  <c:v>MobileNet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0.72</c:v>
                </c:pt>
                <c:pt idx="1">
                  <c:v>0.8</c:v>
                </c:pt>
                <c:pt idx="2">
                  <c:v>0.97</c:v>
                </c:pt>
                <c:pt idx="3">
                  <c:v>0.91</c:v>
                </c:pt>
                <c:pt idx="4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01-4B18-BA86-3DF6B85D73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CNN</c:v>
                </c:pt>
                <c:pt idx="1">
                  <c:v>ConvMixer</c:v>
                </c:pt>
                <c:pt idx="2">
                  <c:v>EfficientNet</c:v>
                </c:pt>
                <c:pt idx="3">
                  <c:v>ViT</c:v>
                </c:pt>
                <c:pt idx="4">
                  <c:v>MobileNet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0.71</c:v>
                </c:pt>
                <c:pt idx="1">
                  <c:v>0.78</c:v>
                </c:pt>
                <c:pt idx="2">
                  <c:v>0.97</c:v>
                </c:pt>
                <c:pt idx="3">
                  <c:v>0.91</c:v>
                </c:pt>
                <c:pt idx="4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01-4B18-BA86-3DF6B85D73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68586991"/>
        <c:axId val="1633498287"/>
      </c:barChart>
      <c:catAx>
        <c:axId val="176858699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3498287"/>
        <c:crosses val="autoZero"/>
        <c:auto val="1"/>
        <c:lblAlgn val="ctr"/>
        <c:lblOffset val="100"/>
        <c:noMultiLvlLbl val="0"/>
      </c:catAx>
      <c:valAx>
        <c:axId val="1633498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8586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51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73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097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Google Shape;369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08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 err="1"/>
              <a:t>의장점</a:t>
            </a:r>
            <a:r>
              <a:rPr lang="ko-KR" alt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특징 추출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은 이미지의 부분의 특징</a:t>
            </a:r>
            <a:r>
              <a:rPr lang="en-US" altLang="ko-KR" dirty="0"/>
              <a:t>(local feature)</a:t>
            </a:r>
            <a:r>
              <a:rPr lang="ko-KR" altLang="en-US" dirty="0"/>
              <a:t>을 추출하는데 효과적인 모델입니다</a:t>
            </a:r>
            <a:r>
              <a:rPr lang="en-US" altLang="ko-KR" dirty="0"/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의 필터와 </a:t>
            </a:r>
            <a:r>
              <a:rPr lang="ko-KR" altLang="en-US" dirty="0" err="1"/>
              <a:t>풀링을</a:t>
            </a:r>
            <a:r>
              <a:rPr lang="ko-KR" altLang="en-US" dirty="0"/>
              <a:t> 통해 이러한 작업을 효율적으로 수행할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변수감소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Convolution </a:t>
            </a:r>
            <a:r>
              <a:rPr lang="ko-KR" altLang="en-US" dirty="0"/>
              <a:t>연산을 통해 입력데이터의 크기를 줄이면서도 중요한 정보는 유지할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공간적 불변성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은 이미지 내 객체의 위치가 </a:t>
            </a:r>
            <a:r>
              <a:rPr lang="ko-KR" altLang="en-US" dirty="0" err="1"/>
              <a:t>다르다고해도</a:t>
            </a:r>
            <a:r>
              <a:rPr lang="ko-KR" altLang="en-US" dirty="0"/>
              <a:t> 동일한 특성들을 잘 인식할 수 있어 이미지 분류에 특히 강한 성능을 보여줍니다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ViT</a:t>
            </a:r>
            <a:r>
              <a:rPr lang="ko-KR" altLang="en-US" dirty="0"/>
              <a:t>의 장점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</a:t>
            </a:r>
            <a:r>
              <a:rPr lang="ko-KR" altLang="en-US" dirty="0"/>
              <a:t>한 특징 인식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과 반대로 </a:t>
            </a:r>
            <a:r>
              <a:rPr lang="en-US" altLang="ko-KR" dirty="0" err="1"/>
              <a:t>ViT</a:t>
            </a:r>
            <a:r>
              <a:rPr lang="ko-KR" altLang="en-US" dirty="0"/>
              <a:t>는 이미지 전체를 </a:t>
            </a:r>
            <a:r>
              <a:rPr lang="en-US" altLang="ko-KR" dirty="0"/>
              <a:t>token</a:t>
            </a:r>
            <a:r>
              <a:rPr lang="ko-KR" altLang="en-US" dirty="0"/>
              <a:t>으로 변환해 각 </a:t>
            </a:r>
            <a:r>
              <a:rPr lang="en-US" altLang="ko-KR" dirty="0"/>
              <a:t>token</a:t>
            </a:r>
            <a:r>
              <a:rPr lang="ko-KR" altLang="en-US" dirty="0"/>
              <a:t>간관계를 학습하는 모델입니다</a:t>
            </a:r>
            <a:r>
              <a:rPr lang="en-US" altLang="ko-KR" dirty="0"/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이 과정에서 이미지 전체의 맥락</a:t>
            </a:r>
            <a:r>
              <a:rPr lang="en-US" altLang="ko-KR" dirty="0"/>
              <a:t>(</a:t>
            </a:r>
            <a:r>
              <a:rPr lang="ko-KR" altLang="en-US" dirty="0"/>
              <a:t>특징</a:t>
            </a:r>
            <a:r>
              <a:rPr lang="en-US" altLang="ko-KR" dirty="0"/>
              <a:t>)</a:t>
            </a:r>
            <a:r>
              <a:rPr lang="ko-KR" altLang="en-US" dirty="0"/>
              <a:t>을 잘 파악할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유연성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ViT</a:t>
            </a:r>
            <a:r>
              <a:rPr lang="ko-KR" altLang="en-US" dirty="0"/>
              <a:t>는 다양한 크기의 이미지에 적용이 가능합니다</a:t>
            </a:r>
            <a:r>
              <a:rPr lang="en-US" altLang="ko-KR" dirty="0"/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CNN</a:t>
            </a:r>
            <a:r>
              <a:rPr lang="ko-KR" altLang="en-US" dirty="0"/>
              <a:t>의 특징을 살리기 위해 이미지의 크기를 축소하여도 유연하게 적용이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21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65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835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85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2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Google Shape;369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g2034488c94e_0_3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5" name="Google Shape;3605;g2034488c94e_0_3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362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Vit_b_16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ViT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(Vision Transformer)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모델의 한 예시로 비전 태스크에 특화된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Vision Transformer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한 구조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ViT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핵심 아이디어는 이미지를 작은 패치로 나누고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패치를 벡터로 변환한 후 트랜스포머의 입력으로 사용하는 것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ViT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구조는 크게 두 가지 파트로 나뉩니다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158750" indent="0" algn="l"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Patch Embeddings: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이미지를 일정한 크기의 패치로 나누어 각 패치를 하나의 벡터로 변환하는 부분입니다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위해 기존의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합성곱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(Convolutional)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레이어 대신에 선형 변환을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Transformer Encoder: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변환된 패치 벡터를 입력으로 사용하는 트랜스포머 인코더입니다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이미지 전체의 전역 정보를 이해하고 각 패치 간의 관계를 학습할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ViT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핵심 아이디어는 이미지를 작은 패치로 나누고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각 패치를 벡터로 변환한 후 트랜스포머의 입력으로 사용하는 것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https://www.youtube.com/watch?v=91Qipj5NMnk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https://www.youtube.com/watch?v=0kgDve_vC1o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519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MobileNet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주요 특징은 다음과 같습니다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 err="1">
                <a:solidFill>
                  <a:srgbClr val="374151"/>
                </a:solidFill>
                <a:effectLst/>
                <a:latin typeface="Söhne"/>
              </a:rPr>
              <a:t>Depthwise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 Separable Convolution: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MobileNet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일반적인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3x3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대신에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Depthwise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Separable Convolution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사용합니다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공간적인 필터와 채널 간의 필터를 각각 수행하여 모델을 효율적으로 만듭니다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이로써 더 적은 파라미터와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연산량을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가지면서도 비교적 높은 성능을 달성할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Width Multiplier: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MobileNet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모델의 너비를 조절할 수 있는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Width Multiplier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도입하여 모델을 경량화하고 메모리 및 연산 비용을 줄일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Width Multiplier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모델의 중간 채널 수를 조절하여 모델 크기를 조절하는 역할을 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Resolution Multiplier: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입력 이미지의 해상도를 조절하여 모델 크기를 더욱 효과적으로 조절할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모델을 작은 이미지에 적용할 때 유용합니다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95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Google Shape;369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91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620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876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56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189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1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1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5" name="Google Shape;434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5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Google Shape;369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43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133450">
            <a:off x="1934530" y="4378906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5400000">
            <a:off x="2063080" y="-3345471"/>
            <a:ext cx="5415261" cy="10748040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91469" y="3782581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712923" y="3069818"/>
            <a:ext cx="319564" cy="1443058"/>
            <a:chOff x="5072975" y="4728975"/>
            <a:chExt cx="165500" cy="747350"/>
          </a:xfrm>
        </p:grpSpPr>
        <p:sp>
          <p:nvSpPr>
            <p:cNvPr id="13" name="Google Shape;13;p2"/>
            <p:cNvSpPr/>
            <p:nvPr/>
          </p:nvSpPr>
          <p:spPr>
            <a:xfrm>
              <a:off x="5139050" y="4838525"/>
              <a:ext cx="53475" cy="637800"/>
            </a:xfrm>
            <a:custGeom>
              <a:avLst/>
              <a:gdLst/>
              <a:ahLst/>
              <a:cxnLst/>
              <a:rect l="l" t="t" r="r" b="b"/>
              <a:pathLst>
                <a:path w="2139" h="25512" extrusionOk="0">
                  <a:moveTo>
                    <a:pt x="2012" y="1"/>
                  </a:moveTo>
                  <a:cubicBezTo>
                    <a:pt x="1989" y="70"/>
                    <a:pt x="1" y="7194"/>
                    <a:pt x="1254" y="25511"/>
                  </a:cubicBezTo>
                  <a:lnTo>
                    <a:pt x="1380" y="25511"/>
                  </a:lnTo>
                  <a:cubicBezTo>
                    <a:pt x="128" y="7217"/>
                    <a:pt x="2115" y="105"/>
                    <a:pt x="2138" y="36"/>
                  </a:cubicBezTo>
                  <a:lnTo>
                    <a:pt x="2012" y="1"/>
                  </a:ln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174675" y="4728975"/>
              <a:ext cx="38825" cy="169650"/>
            </a:xfrm>
            <a:custGeom>
              <a:avLst/>
              <a:gdLst/>
              <a:ahLst/>
              <a:cxnLst/>
              <a:rect l="l" t="t" r="r" b="b"/>
              <a:pathLst>
                <a:path w="1553" h="6786" extrusionOk="0">
                  <a:moveTo>
                    <a:pt x="1129" y="0"/>
                  </a:moveTo>
                  <a:cubicBezTo>
                    <a:pt x="1118" y="0"/>
                    <a:pt x="1105" y="2"/>
                    <a:pt x="1093" y="5"/>
                  </a:cubicBezTo>
                  <a:cubicBezTo>
                    <a:pt x="1047" y="16"/>
                    <a:pt x="1012" y="74"/>
                    <a:pt x="978" y="120"/>
                  </a:cubicBezTo>
                  <a:cubicBezTo>
                    <a:pt x="679" y="626"/>
                    <a:pt x="610" y="1223"/>
                    <a:pt x="541" y="1809"/>
                  </a:cubicBezTo>
                  <a:cubicBezTo>
                    <a:pt x="495" y="2258"/>
                    <a:pt x="449" y="2705"/>
                    <a:pt x="391" y="3154"/>
                  </a:cubicBezTo>
                  <a:cubicBezTo>
                    <a:pt x="265" y="4314"/>
                    <a:pt x="1" y="5624"/>
                    <a:pt x="162" y="6785"/>
                  </a:cubicBezTo>
                  <a:cubicBezTo>
                    <a:pt x="391" y="6762"/>
                    <a:pt x="506" y="5601"/>
                    <a:pt x="564" y="5360"/>
                  </a:cubicBezTo>
                  <a:cubicBezTo>
                    <a:pt x="713" y="4786"/>
                    <a:pt x="886" y="4234"/>
                    <a:pt x="1035" y="3671"/>
                  </a:cubicBezTo>
                  <a:cubicBezTo>
                    <a:pt x="1334" y="2544"/>
                    <a:pt x="1552" y="1372"/>
                    <a:pt x="1323" y="246"/>
                  </a:cubicBezTo>
                  <a:cubicBezTo>
                    <a:pt x="1302" y="133"/>
                    <a:pt x="1234" y="0"/>
                    <a:pt x="1129" y="0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66625" y="4892225"/>
              <a:ext cx="71850" cy="146575"/>
            </a:xfrm>
            <a:custGeom>
              <a:avLst/>
              <a:gdLst/>
              <a:ahLst/>
              <a:cxnLst/>
              <a:rect l="l" t="t" r="r" b="b"/>
              <a:pathLst>
                <a:path w="2874" h="5863" extrusionOk="0">
                  <a:moveTo>
                    <a:pt x="2646" y="1"/>
                  </a:moveTo>
                  <a:cubicBezTo>
                    <a:pt x="2573" y="1"/>
                    <a:pt x="2500" y="54"/>
                    <a:pt x="2437" y="117"/>
                  </a:cubicBezTo>
                  <a:cubicBezTo>
                    <a:pt x="1874" y="611"/>
                    <a:pt x="1495" y="1277"/>
                    <a:pt x="1185" y="1967"/>
                  </a:cubicBezTo>
                  <a:cubicBezTo>
                    <a:pt x="621" y="3185"/>
                    <a:pt x="185" y="4518"/>
                    <a:pt x="1" y="5863"/>
                  </a:cubicBezTo>
                  <a:cubicBezTo>
                    <a:pt x="300" y="4908"/>
                    <a:pt x="794" y="4116"/>
                    <a:pt x="1380" y="3312"/>
                  </a:cubicBezTo>
                  <a:cubicBezTo>
                    <a:pt x="2012" y="2426"/>
                    <a:pt x="2667" y="1507"/>
                    <a:pt x="2851" y="439"/>
                  </a:cubicBezTo>
                  <a:cubicBezTo>
                    <a:pt x="2874" y="266"/>
                    <a:pt x="2840" y="25"/>
                    <a:pt x="2667" y="2"/>
                  </a:cubicBezTo>
                  <a:cubicBezTo>
                    <a:pt x="2660" y="1"/>
                    <a:pt x="2653" y="1"/>
                    <a:pt x="2646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63200" y="5025900"/>
              <a:ext cx="69825" cy="164275"/>
            </a:xfrm>
            <a:custGeom>
              <a:avLst/>
              <a:gdLst/>
              <a:ahLst/>
              <a:cxnLst/>
              <a:rect l="l" t="t" r="r" b="b"/>
              <a:pathLst>
                <a:path w="2793" h="6571" extrusionOk="0">
                  <a:moveTo>
                    <a:pt x="2590" y="0"/>
                  </a:moveTo>
                  <a:cubicBezTo>
                    <a:pt x="2550" y="0"/>
                    <a:pt x="2510" y="14"/>
                    <a:pt x="2471" y="21"/>
                  </a:cubicBezTo>
                  <a:cubicBezTo>
                    <a:pt x="2160" y="148"/>
                    <a:pt x="1988" y="470"/>
                    <a:pt x="1839" y="768"/>
                  </a:cubicBezTo>
                  <a:cubicBezTo>
                    <a:pt x="1138" y="2204"/>
                    <a:pt x="449" y="3664"/>
                    <a:pt x="150" y="5238"/>
                  </a:cubicBezTo>
                  <a:cubicBezTo>
                    <a:pt x="69" y="5675"/>
                    <a:pt x="0" y="6134"/>
                    <a:pt x="12" y="6571"/>
                  </a:cubicBezTo>
                  <a:cubicBezTo>
                    <a:pt x="173" y="6203"/>
                    <a:pt x="196" y="5744"/>
                    <a:pt x="357" y="5365"/>
                  </a:cubicBezTo>
                  <a:cubicBezTo>
                    <a:pt x="541" y="4939"/>
                    <a:pt x="770" y="4538"/>
                    <a:pt x="1000" y="4135"/>
                  </a:cubicBezTo>
                  <a:cubicBezTo>
                    <a:pt x="1368" y="3526"/>
                    <a:pt x="1724" y="2906"/>
                    <a:pt x="2080" y="2285"/>
                  </a:cubicBezTo>
                  <a:cubicBezTo>
                    <a:pt x="2436" y="1676"/>
                    <a:pt x="2793" y="1032"/>
                    <a:pt x="2793" y="332"/>
                  </a:cubicBezTo>
                  <a:cubicBezTo>
                    <a:pt x="2793" y="205"/>
                    <a:pt x="2758" y="44"/>
                    <a:pt x="2643" y="10"/>
                  </a:cubicBezTo>
                  <a:cubicBezTo>
                    <a:pt x="2625" y="3"/>
                    <a:pt x="2607" y="0"/>
                    <a:pt x="2590" y="0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82750" y="5053600"/>
              <a:ext cx="78750" cy="126550"/>
            </a:xfrm>
            <a:custGeom>
              <a:avLst/>
              <a:gdLst/>
              <a:ahLst/>
              <a:cxnLst/>
              <a:rect l="l" t="t" r="r" b="b"/>
              <a:pathLst>
                <a:path w="3150" h="5062" extrusionOk="0">
                  <a:moveTo>
                    <a:pt x="148" y="1"/>
                  </a:moveTo>
                  <a:cubicBezTo>
                    <a:pt x="119" y="1"/>
                    <a:pt x="90" y="7"/>
                    <a:pt x="70" y="28"/>
                  </a:cubicBezTo>
                  <a:cubicBezTo>
                    <a:pt x="36" y="62"/>
                    <a:pt x="36" y="97"/>
                    <a:pt x="24" y="143"/>
                  </a:cubicBezTo>
                  <a:cubicBezTo>
                    <a:pt x="1" y="419"/>
                    <a:pt x="150" y="672"/>
                    <a:pt x="311" y="902"/>
                  </a:cubicBezTo>
                  <a:cubicBezTo>
                    <a:pt x="794" y="1614"/>
                    <a:pt x="1425" y="2211"/>
                    <a:pt x="1977" y="2866"/>
                  </a:cubicBezTo>
                  <a:cubicBezTo>
                    <a:pt x="2518" y="3510"/>
                    <a:pt x="3000" y="4234"/>
                    <a:pt x="3149" y="5061"/>
                  </a:cubicBezTo>
                  <a:cubicBezTo>
                    <a:pt x="3126" y="4613"/>
                    <a:pt x="3034" y="4176"/>
                    <a:pt x="2908" y="3751"/>
                  </a:cubicBezTo>
                  <a:cubicBezTo>
                    <a:pt x="2633" y="2866"/>
                    <a:pt x="2219" y="2028"/>
                    <a:pt x="1701" y="1269"/>
                  </a:cubicBezTo>
                  <a:cubicBezTo>
                    <a:pt x="1334" y="729"/>
                    <a:pt x="863" y="223"/>
                    <a:pt x="253" y="16"/>
                  </a:cubicBezTo>
                  <a:cubicBezTo>
                    <a:pt x="222" y="10"/>
                    <a:pt x="184" y="1"/>
                    <a:pt x="148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086775" y="4908700"/>
              <a:ext cx="78725" cy="126650"/>
            </a:xfrm>
            <a:custGeom>
              <a:avLst/>
              <a:gdLst/>
              <a:ahLst/>
              <a:cxnLst/>
              <a:rect l="l" t="t" r="r" b="b"/>
              <a:pathLst>
                <a:path w="3149" h="5066" extrusionOk="0">
                  <a:moveTo>
                    <a:pt x="158" y="1"/>
                  </a:moveTo>
                  <a:cubicBezTo>
                    <a:pt x="125" y="1"/>
                    <a:pt x="93" y="10"/>
                    <a:pt x="69" y="33"/>
                  </a:cubicBezTo>
                  <a:cubicBezTo>
                    <a:pt x="46" y="56"/>
                    <a:pt x="35" y="102"/>
                    <a:pt x="35" y="136"/>
                  </a:cubicBezTo>
                  <a:cubicBezTo>
                    <a:pt x="0" y="411"/>
                    <a:pt x="150" y="676"/>
                    <a:pt x="311" y="906"/>
                  </a:cubicBezTo>
                  <a:cubicBezTo>
                    <a:pt x="805" y="1607"/>
                    <a:pt x="1425" y="2204"/>
                    <a:pt x="1977" y="2871"/>
                  </a:cubicBezTo>
                  <a:cubicBezTo>
                    <a:pt x="2517" y="3503"/>
                    <a:pt x="3000" y="4226"/>
                    <a:pt x="3149" y="5066"/>
                  </a:cubicBezTo>
                  <a:cubicBezTo>
                    <a:pt x="3126" y="4617"/>
                    <a:pt x="3034" y="4181"/>
                    <a:pt x="2908" y="3756"/>
                  </a:cubicBezTo>
                  <a:cubicBezTo>
                    <a:pt x="2632" y="2871"/>
                    <a:pt x="2230" y="2032"/>
                    <a:pt x="1701" y="1262"/>
                  </a:cubicBezTo>
                  <a:cubicBezTo>
                    <a:pt x="1333" y="733"/>
                    <a:pt x="874" y="217"/>
                    <a:pt x="253" y="21"/>
                  </a:cubicBezTo>
                  <a:cubicBezTo>
                    <a:pt x="225" y="9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162350" y="5150800"/>
              <a:ext cx="70375" cy="149125"/>
            </a:xfrm>
            <a:custGeom>
              <a:avLst/>
              <a:gdLst/>
              <a:ahLst/>
              <a:cxnLst/>
              <a:rect l="l" t="t" r="r" b="b"/>
              <a:pathLst>
                <a:path w="2815" h="5965" extrusionOk="0">
                  <a:moveTo>
                    <a:pt x="2449" y="0"/>
                  </a:moveTo>
                  <a:cubicBezTo>
                    <a:pt x="2401" y="0"/>
                    <a:pt x="2354" y="8"/>
                    <a:pt x="2309" y="24"/>
                  </a:cubicBezTo>
                  <a:cubicBezTo>
                    <a:pt x="2137" y="70"/>
                    <a:pt x="2000" y="196"/>
                    <a:pt x="1885" y="334"/>
                  </a:cubicBezTo>
                  <a:cubicBezTo>
                    <a:pt x="1574" y="714"/>
                    <a:pt x="1356" y="1161"/>
                    <a:pt x="1172" y="1610"/>
                  </a:cubicBezTo>
                  <a:cubicBezTo>
                    <a:pt x="598" y="2966"/>
                    <a:pt x="103" y="4494"/>
                    <a:pt x="0" y="5965"/>
                  </a:cubicBezTo>
                  <a:cubicBezTo>
                    <a:pt x="230" y="5873"/>
                    <a:pt x="310" y="5183"/>
                    <a:pt x="402" y="4953"/>
                  </a:cubicBezTo>
                  <a:cubicBezTo>
                    <a:pt x="563" y="4529"/>
                    <a:pt x="770" y="4126"/>
                    <a:pt x="999" y="3747"/>
                  </a:cubicBezTo>
                  <a:cubicBezTo>
                    <a:pt x="1471" y="2954"/>
                    <a:pt x="2022" y="2207"/>
                    <a:pt x="2470" y="1403"/>
                  </a:cubicBezTo>
                  <a:cubicBezTo>
                    <a:pt x="2631" y="1104"/>
                    <a:pt x="2792" y="794"/>
                    <a:pt x="2815" y="449"/>
                  </a:cubicBezTo>
                  <a:cubicBezTo>
                    <a:pt x="2815" y="357"/>
                    <a:pt x="2815" y="254"/>
                    <a:pt x="2769" y="173"/>
                  </a:cubicBezTo>
                  <a:cubicBezTo>
                    <a:pt x="2702" y="56"/>
                    <a:pt x="2575" y="0"/>
                    <a:pt x="2449" y="0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72975" y="5222075"/>
              <a:ext cx="89675" cy="98525"/>
            </a:xfrm>
            <a:custGeom>
              <a:avLst/>
              <a:gdLst/>
              <a:ahLst/>
              <a:cxnLst/>
              <a:rect l="l" t="t" r="r" b="b"/>
              <a:pathLst>
                <a:path w="3587" h="3941" extrusionOk="0">
                  <a:moveTo>
                    <a:pt x="420" y="1"/>
                  </a:moveTo>
                  <a:cubicBezTo>
                    <a:pt x="367" y="1"/>
                    <a:pt x="315" y="11"/>
                    <a:pt x="266" y="34"/>
                  </a:cubicBezTo>
                  <a:cubicBezTo>
                    <a:pt x="47" y="138"/>
                    <a:pt x="1" y="437"/>
                    <a:pt x="70" y="666"/>
                  </a:cubicBezTo>
                  <a:cubicBezTo>
                    <a:pt x="174" y="988"/>
                    <a:pt x="450" y="1206"/>
                    <a:pt x="713" y="1402"/>
                  </a:cubicBezTo>
                  <a:cubicBezTo>
                    <a:pt x="1242" y="1793"/>
                    <a:pt x="1828" y="2114"/>
                    <a:pt x="2357" y="2516"/>
                  </a:cubicBezTo>
                  <a:cubicBezTo>
                    <a:pt x="2897" y="2930"/>
                    <a:pt x="3207" y="3401"/>
                    <a:pt x="3586" y="3941"/>
                  </a:cubicBezTo>
                  <a:cubicBezTo>
                    <a:pt x="3540" y="3217"/>
                    <a:pt x="3012" y="2378"/>
                    <a:pt x="2598" y="1804"/>
                  </a:cubicBezTo>
                  <a:cubicBezTo>
                    <a:pt x="2127" y="1160"/>
                    <a:pt x="1541" y="597"/>
                    <a:pt x="863" y="172"/>
                  </a:cubicBezTo>
                  <a:cubicBezTo>
                    <a:pt x="734" y="86"/>
                    <a:pt x="574" y="1"/>
                    <a:pt x="420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4021581" y="4429737"/>
            <a:ext cx="818941" cy="755116"/>
            <a:chOff x="3833975" y="5170350"/>
            <a:chExt cx="250525" cy="231000"/>
          </a:xfrm>
        </p:grpSpPr>
        <p:sp>
          <p:nvSpPr>
            <p:cNvPr id="22" name="Google Shape;22;p2"/>
            <p:cNvSpPr/>
            <p:nvPr/>
          </p:nvSpPr>
          <p:spPr>
            <a:xfrm>
              <a:off x="3833975" y="5170350"/>
              <a:ext cx="250525" cy="231000"/>
            </a:xfrm>
            <a:custGeom>
              <a:avLst/>
              <a:gdLst/>
              <a:ahLst/>
              <a:cxnLst/>
              <a:rect l="l" t="t" r="r" b="b"/>
              <a:pathLst>
                <a:path w="10021" h="9240" extrusionOk="0">
                  <a:moveTo>
                    <a:pt x="5011" y="1012"/>
                  </a:moveTo>
                  <a:lnTo>
                    <a:pt x="5011" y="1012"/>
                  </a:lnTo>
                  <a:cubicBezTo>
                    <a:pt x="4907" y="1081"/>
                    <a:pt x="4919" y="1413"/>
                    <a:pt x="4988" y="1827"/>
                  </a:cubicBezTo>
                  <a:cubicBezTo>
                    <a:pt x="4976" y="1551"/>
                    <a:pt x="4976" y="1288"/>
                    <a:pt x="5011" y="1012"/>
                  </a:cubicBezTo>
                  <a:close/>
                  <a:moveTo>
                    <a:pt x="2896" y="230"/>
                  </a:moveTo>
                  <a:cubicBezTo>
                    <a:pt x="2873" y="241"/>
                    <a:pt x="2862" y="253"/>
                    <a:pt x="2839" y="264"/>
                  </a:cubicBezTo>
                  <a:cubicBezTo>
                    <a:pt x="2609" y="897"/>
                    <a:pt x="2609" y="1609"/>
                    <a:pt x="2862" y="2230"/>
                  </a:cubicBezTo>
                  <a:cubicBezTo>
                    <a:pt x="3011" y="2598"/>
                    <a:pt x="3241" y="2930"/>
                    <a:pt x="3494" y="3275"/>
                  </a:cubicBezTo>
                  <a:cubicBezTo>
                    <a:pt x="3839" y="3747"/>
                    <a:pt x="4183" y="4217"/>
                    <a:pt x="4528" y="4677"/>
                  </a:cubicBezTo>
                  <a:cubicBezTo>
                    <a:pt x="4023" y="3804"/>
                    <a:pt x="3275" y="2460"/>
                    <a:pt x="3126" y="1954"/>
                  </a:cubicBezTo>
                  <a:cubicBezTo>
                    <a:pt x="2896" y="1207"/>
                    <a:pt x="3114" y="230"/>
                    <a:pt x="2919" y="230"/>
                  </a:cubicBezTo>
                  <a:close/>
                  <a:moveTo>
                    <a:pt x="1518" y="6355"/>
                  </a:moveTo>
                  <a:cubicBezTo>
                    <a:pt x="1403" y="6355"/>
                    <a:pt x="1322" y="6378"/>
                    <a:pt x="1322" y="6424"/>
                  </a:cubicBezTo>
                  <a:cubicBezTo>
                    <a:pt x="1322" y="6573"/>
                    <a:pt x="2586" y="6941"/>
                    <a:pt x="3632" y="7286"/>
                  </a:cubicBezTo>
                  <a:lnTo>
                    <a:pt x="3494" y="7148"/>
                  </a:lnTo>
                  <a:cubicBezTo>
                    <a:pt x="3298" y="6987"/>
                    <a:pt x="3068" y="6860"/>
                    <a:pt x="2828" y="6780"/>
                  </a:cubicBezTo>
                  <a:cubicBezTo>
                    <a:pt x="2701" y="6745"/>
                    <a:pt x="2563" y="6722"/>
                    <a:pt x="2437" y="6699"/>
                  </a:cubicBezTo>
                  <a:cubicBezTo>
                    <a:pt x="2310" y="6665"/>
                    <a:pt x="2172" y="6642"/>
                    <a:pt x="2046" y="6607"/>
                  </a:cubicBezTo>
                  <a:cubicBezTo>
                    <a:pt x="1862" y="6550"/>
                    <a:pt x="1678" y="6459"/>
                    <a:pt x="1518" y="6355"/>
                  </a:cubicBezTo>
                  <a:close/>
                  <a:moveTo>
                    <a:pt x="3022" y="6344"/>
                  </a:moveTo>
                  <a:lnTo>
                    <a:pt x="3022" y="6344"/>
                  </a:lnTo>
                  <a:cubicBezTo>
                    <a:pt x="3172" y="6527"/>
                    <a:pt x="3287" y="6653"/>
                    <a:pt x="3287" y="6653"/>
                  </a:cubicBezTo>
                  <a:cubicBezTo>
                    <a:pt x="3287" y="6653"/>
                    <a:pt x="2069" y="6367"/>
                    <a:pt x="1552" y="6355"/>
                  </a:cubicBezTo>
                  <a:lnTo>
                    <a:pt x="1552" y="6355"/>
                  </a:lnTo>
                  <a:cubicBezTo>
                    <a:pt x="1701" y="6459"/>
                    <a:pt x="1873" y="6538"/>
                    <a:pt x="2057" y="6584"/>
                  </a:cubicBezTo>
                  <a:cubicBezTo>
                    <a:pt x="2184" y="6630"/>
                    <a:pt x="2310" y="6653"/>
                    <a:pt x="2437" y="6676"/>
                  </a:cubicBezTo>
                  <a:cubicBezTo>
                    <a:pt x="2563" y="6699"/>
                    <a:pt x="2701" y="6722"/>
                    <a:pt x="2828" y="6768"/>
                  </a:cubicBezTo>
                  <a:cubicBezTo>
                    <a:pt x="3080" y="6837"/>
                    <a:pt x="3310" y="6964"/>
                    <a:pt x="3505" y="7136"/>
                  </a:cubicBezTo>
                  <a:cubicBezTo>
                    <a:pt x="3563" y="7182"/>
                    <a:pt x="3620" y="7240"/>
                    <a:pt x="3678" y="7297"/>
                  </a:cubicBezTo>
                  <a:cubicBezTo>
                    <a:pt x="3758" y="7332"/>
                    <a:pt x="3839" y="7355"/>
                    <a:pt x="3919" y="7378"/>
                  </a:cubicBezTo>
                  <a:cubicBezTo>
                    <a:pt x="3873" y="7274"/>
                    <a:pt x="3816" y="7159"/>
                    <a:pt x="3758" y="7056"/>
                  </a:cubicBezTo>
                  <a:cubicBezTo>
                    <a:pt x="3620" y="6860"/>
                    <a:pt x="3448" y="6711"/>
                    <a:pt x="3275" y="6561"/>
                  </a:cubicBezTo>
                  <a:lnTo>
                    <a:pt x="3022" y="6344"/>
                  </a:lnTo>
                  <a:close/>
                  <a:moveTo>
                    <a:pt x="2230" y="4896"/>
                  </a:moveTo>
                  <a:cubicBezTo>
                    <a:pt x="2126" y="5114"/>
                    <a:pt x="2621" y="5803"/>
                    <a:pt x="2965" y="6252"/>
                  </a:cubicBezTo>
                  <a:lnTo>
                    <a:pt x="3287" y="6550"/>
                  </a:lnTo>
                  <a:cubicBezTo>
                    <a:pt x="3459" y="6699"/>
                    <a:pt x="3643" y="6849"/>
                    <a:pt x="3770" y="7044"/>
                  </a:cubicBezTo>
                  <a:cubicBezTo>
                    <a:pt x="3839" y="7159"/>
                    <a:pt x="3896" y="7274"/>
                    <a:pt x="3954" y="7389"/>
                  </a:cubicBezTo>
                  <a:cubicBezTo>
                    <a:pt x="4080" y="7435"/>
                    <a:pt x="4206" y="7481"/>
                    <a:pt x="4321" y="7527"/>
                  </a:cubicBezTo>
                  <a:cubicBezTo>
                    <a:pt x="4172" y="7113"/>
                    <a:pt x="3942" y="6653"/>
                    <a:pt x="3586" y="6309"/>
                  </a:cubicBezTo>
                  <a:cubicBezTo>
                    <a:pt x="3436" y="6171"/>
                    <a:pt x="3275" y="6045"/>
                    <a:pt x="3103" y="5930"/>
                  </a:cubicBezTo>
                  <a:cubicBezTo>
                    <a:pt x="2965" y="5826"/>
                    <a:pt x="2816" y="5723"/>
                    <a:pt x="2690" y="5608"/>
                  </a:cubicBezTo>
                  <a:cubicBezTo>
                    <a:pt x="2448" y="5389"/>
                    <a:pt x="2287" y="5137"/>
                    <a:pt x="2230" y="4896"/>
                  </a:cubicBezTo>
                  <a:close/>
                  <a:moveTo>
                    <a:pt x="2345" y="4827"/>
                  </a:moveTo>
                  <a:cubicBezTo>
                    <a:pt x="2310" y="4827"/>
                    <a:pt x="2287" y="4838"/>
                    <a:pt x="2264" y="4850"/>
                  </a:cubicBezTo>
                  <a:lnTo>
                    <a:pt x="2241" y="4873"/>
                  </a:lnTo>
                  <a:cubicBezTo>
                    <a:pt x="2299" y="5114"/>
                    <a:pt x="2448" y="5366"/>
                    <a:pt x="2701" y="5596"/>
                  </a:cubicBezTo>
                  <a:cubicBezTo>
                    <a:pt x="2828" y="5711"/>
                    <a:pt x="2976" y="5815"/>
                    <a:pt x="3114" y="5918"/>
                  </a:cubicBezTo>
                  <a:cubicBezTo>
                    <a:pt x="3287" y="6033"/>
                    <a:pt x="3448" y="6148"/>
                    <a:pt x="3597" y="6298"/>
                  </a:cubicBezTo>
                  <a:cubicBezTo>
                    <a:pt x="3965" y="6642"/>
                    <a:pt x="4194" y="7125"/>
                    <a:pt x="4344" y="7527"/>
                  </a:cubicBezTo>
                  <a:lnTo>
                    <a:pt x="4516" y="7596"/>
                  </a:lnTo>
                  <a:cubicBezTo>
                    <a:pt x="4401" y="7182"/>
                    <a:pt x="4275" y="6768"/>
                    <a:pt x="4011" y="6424"/>
                  </a:cubicBezTo>
                  <a:cubicBezTo>
                    <a:pt x="3896" y="6263"/>
                    <a:pt x="3747" y="6114"/>
                    <a:pt x="3609" y="5976"/>
                  </a:cubicBezTo>
                  <a:cubicBezTo>
                    <a:pt x="3505" y="5884"/>
                    <a:pt x="3402" y="5780"/>
                    <a:pt x="3310" y="5677"/>
                  </a:cubicBezTo>
                  <a:cubicBezTo>
                    <a:pt x="3195" y="5539"/>
                    <a:pt x="3057" y="5355"/>
                    <a:pt x="2988" y="5149"/>
                  </a:cubicBezTo>
                  <a:cubicBezTo>
                    <a:pt x="2724" y="4965"/>
                    <a:pt x="2483" y="4827"/>
                    <a:pt x="2345" y="4827"/>
                  </a:cubicBezTo>
                  <a:close/>
                  <a:moveTo>
                    <a:pt x="9733" y="4528"/>
                  </a:moveTo>
                  <a:cubicBezTo>
                    <a:pt x="9423" y="5297"/>
                    <a:pt x="8918" y="5964"/>
                    <a:pt x="8412" y="6607"/>
                  </a:cubicBezTo>
                  <a:cubicBezTo>
                    <a:pt x="8136" y="6975"/>
                    <a:pt x="7838" y="7355"/>
                    <a:pt x="7585" y="7757"/>
                  </a:cubicBezTo>
                  <a:lnTo>
                    <a:pt x="8216" y="7125"/>
                  </a:lnTo>
                  <a:cubicBezTo>
                    <a:pt x="8918" y="6424"/>
                    <a:pt x="10021" y="4620"/>
                    <a:pt x="9779" y="4539"/>
                  </a:cubicBezTo>
                  <a:cubicBezTo>
                    <a:pt x="9768" y="4539"/>
                    <a:pt x="9745" y="4528"/>
                    <a:pt x="9733" y="4528"/>
                  </a:cubicBezTo>
                  <a:close/>
                  <a:moveTo>
                    <a:pt x="9710" y="4528"/>
                  </a:moveTo>
                  <a:lnTo>
                    <a:pt x="9710" y="4528"/>
                  </a:lnTo>
                  <a:cubicBezTo>
                    <a:pt x="9607" y="4539"/>
                    <a:pt x="9469" y="4620"/>
                    <a:pt x="9354" y="4712"/>
                  </a:cubicBezTo>
                  <a:cubicBezTo>
                    <a:pt x="9056" y="5297"/>
                    <a:pt x="8653" y="5826"/>
                    <a:pt x="8274" y="6355"/>
                  </a:cubicBezTo>
                  <a:cubicBezTo>
                    <a:pt x="8124" y="6561"/>
                    <a:pt x="7953" y="6791"/>
                    <a:pt x="7803" y="7010"/>
                  </a:cubicBezTo>
                  <a:cubicBezTo>
                    <a:pt x="7585" y="7332"/>
                    <a:pt x="7332" y="7711"/>
                    <a:pt x="7171" y="8136"/>
                  </a:cubicBezTo>
                  <a:cubicBezTo>
                    <a:pt x="7159" y="8159"/>
                    <a:pt x="7148" y="8170"/>
                    <a:pt x="7148" y="8193"/>
                  </a:cubicBezTo>
                  <a:cubicBezTo>
                    <a:pt x="7194" y="8147"/>
                    <a:pt x="7320" y="8009"/>
                    <a:pt x="7527" y="7814"/>
                  </a:cubicBezTo>
                  <a:cubicBezTo>
                    <a:pt x="7792" y="7389"/>
                    <a:pt x="8101" y="6987"/>
                    <a:pt x="8400" y="6596"/>
                  </a:cubicBezTo>
                  <a:cubicBezTo>
                    <a:pt x="8895" y="5953"/>
                    <a:pt x="9411" y="5297"/>
                    <a:pt x="9710" y="4528"/>
                  </a:cubicBezTo>
                  <a:close/>
                  <a:moveTo>
                    <a:pt x="1173" y="1"/>
                  </a:moveTo>
                  <a:cubicBezTo>
                    <a:pt x="862" y="81"/>
                    <a:pt x="1621" y="1678"/>
                    <a:pt x="1643" y="1724"/>
                  </a:cubicBezTo>
                  <a:cubicBezTo>
                    <a:pt x="1632" y="1712"/>
                    <a:pt x="1483" y="1643"/>
                    <a:pt x="1299" y="1551"/>
                  </a:cubicBezTo>
                  <a:lnTo>
                    <a:pt x="1299" y="1551"/>
                  </a:lnTo>
                  <a:cubicBezTo>
                    <a:pt x="1598" y="1988"/>
                    <a:pt x="2011" y="2368"/>
                    <a:pt x="2425" y="2723"/>
                  </a:cubicBezTo>
                  <a:cubicBezTo>
                    <a:pt x="2483" y="2769"/>
                    <a:pt x="2540" y="2827"/>
                    <a:pt x="2598" y="2873"/>
                  </a:cubicBezTo>
                  <a:cubicBezTo>
                    <a:pt x="3977" y="4102"/>
                    <a:pt x="4804" y="5251"/>
                    <a:pt x="5195" y="6470"/>
                  </a:cubicBezTo>
                  <a:cubicBezTo>
                    <a:pt x="5252" y="6653"/>
                    <a:pt x="5310" y="6849"/>
                    <a:pt x="5356" y="7033"/>
                  </a:cubicBezTo>
                  <a:cubicBezTo>
                    <a:pt x="5447" y="7389"/>
                    <a:pt x="5550" y="7757"/>
                    <a:pt x="5723" y="8101"/>
                  </a:cubicBezTo>
                  <a:cubicBezTo>
                    <a:pt x="5757" y="8182"/>
                    <a:pt x="5803" y="8262"/>
                    <a:pt x="5849" y="8343"/>
                  </a:cubicBezTo>
                  <a:cubicBezTo>
                    <a:pt x="5941" y="8504"/>
                    <a:pt x="6033" y="8665"/>
                    <a:pt x="6091" y="8849"/>
                  </a:cubicBezTo>
                  <a:lnTo>
                    <a:pt x="5608" y="6814"/>
                  </a:lnTo>
                  <a:cubicBezTo>
                    <a:pt x="5527" y="6516"/>
                    <a:pt x="5458" y="6194"/>
                    <a:pt x="5333" y="5907"/>
                  </a:cubicBezTo>
                  <a:cubicBezTo>
                    <a:pt x="5252" y="5723"/>
                    <a:pt x="5149" y="5550"/>
                    <a:pt x="5034" y="5378"/>
                  </a:cubicBezTo>
                  <a:cubicBezTo>
                    <a:pt x="5011" y="5447"/>
                    <a:pt x="5011" y="5481"/>
                    <a:pt x="5011" y="5481"/>
                  </a:cubicBezTo>
                  <a:cubicBezTo>
                    <a:pt x="5011" y="5481"/>
                    <a:pt x="4838" y="5206"/>
                    <a:pt x="4608" y="4804"/>
                  </a:cubicBezTo>
                  <a:lnTo>
                    <a:pt x="4597" y="4792"/>
                  </a:lnTo>
                  <a:cubicBezTo>
                    <a:pt x="4217" y="4298"/>
                    <a:pt x="3839" y="3793"/>
                    <a:pt x="3482" y="3287"/>
                  </a:cubicBezTo>
                  <a:cubicBezTo>
                    <a:pt x="3229" y="2930"/>
                    <a:pt x="2999" y="2609"/>
                    <a:pt x="2851" y="2241"/>
                  </a:cubicBezTo>
                  <a:cubicBezTo>
                    <a:pt x="2598" y="1620"/>
                    <a:pt x="2586" y="920"/>
                    <a:pt x="2805" y="287"/>
                  </a:cubicBezTo>
                  <a:lnTo>
                    <a:pt x="2805" y="287"/>
                  </a:lnTo>
                  <a:cubicBezTo>
                    <a:pt x="2575" y="529"/>
                    <a:pt x="2264" y="1334"/>
                    <a:pt x="2264" y="1334"/>
                  </a:cubicBezTo>
                  <a:cubicBezTo>
                    <a:pt x="2264" y="1334"/>
                    <a:pt x="1529" y="1"/>
                    <a:pt x="1196" y="1"/>
                  </a:cubicBezTo>
                  <a:close/>
                  <a:moveTo>
                    <a:pt x="8561" y="8147"/>
                  </a:moveTo>
                  <a:cubicBezTo>
                    <a:pt x="8469" y="8147"/>
                    <a:pt x="8366" y="8147"/>
                    <a:pt x="8262" y="8159"/>
                  </a:cubicBezTo>
                  <a:cubicBezTo>
                    <a:pt x="8055" y="8159"/>
                    <a:pt x="7826" y="8170"/>
                    <a:pt x="7631" y="8182"/>
                  </a:cubicBezTo>
                  <a:cubicBezTo>
                    <a:pt x="7631" y="8182"/>
                    <a:pt x="7631" y="8182"/>
                    <a:pt x="7631" y="8182"/>
                  </a:cubicBezTo>
                  <a:lnTo>
                    <a:pt x="7631" y="8182"/>
                  </a:lnTo>
                  <a:cubicBezTo>
                    <a:pt x="7389" y="8193"/>
                    <a:pt x="7194" y="8216"/>
                    <a:pt x="7136" y="8216"/>
                  </a:cubicBezTo>
                  <a:cubicBezTo>
                    <a:pt x="7021" y="8527"/>
                    <a:pt x="6918" y="8872"/>
                    <a:pt x="6826" y="9227"/>
                  </a:cubicBezTo>
                  <a:lnTo>
                    <a:pt x="7102" y="9101"/>
                  </a:lnTo>
                  <a:cubicBezTo>
                    <a:pt x="7205" y="8768"/>
                    <a:pt x="7389" y="8446"/>
                    <a:pt x="7631" y="8182"/>
                  </a:cubicBezTo>
                  <a:lnTo>
                    <a:pt x="7631" y="8182"/>
                  </a:lnTo>
                  <a:lnTo>
                    <a:pt x="7102" y="9101"/>
                  </a:lnTo>
                  <a:lnTo>
                    <a:pt x="7700" y="8837"/>
                  </a:lnTo>
                  <a:cubicBezTo>
                    <a:pt x="7757" y="8734"/>
                    <a:pt x="7815" y="8642"/>
                    <a:pt x="7872" y="8561"/>
                  </a:cubicBezTo>
                  <a:cubicBezTo>
                    <a:pt x="7987" y="8412"/>
                    <a:pt x="8124" y="8274"/>
                    <a:pt x="8262" y="8159"/>
                  </a:cubicBezTo>
                  <a:lnTo>
                    <a:pt x="8262" y="8159"/>
                  </a:lnTo>
                  <a:lnTo>
                    <a:pt x="7700" y="8837"/>
                  </a:lnTo>
                  <a:lnTo>
                    <a:pt x="8251" y="8584"/>
                  </a:lnTo>
                  <a:cubicBezTo>
                    <a:pt x="8446" y="8423"/>
                    <a:pt x="8642" y="8285"/>
                    <a:pt x="8860" y="8159"/>
                  </a:cubicBezTo>
                  <a:lnTo>
                    <a:pt x="8860" y="8159"/>
                  </a:lnTo>
                  <a:lnTo>
                    <a:pt x="8251" y="8584"/>
                  </a:lnTo>
                  <a:lnTo>
                    <a:pt x="8251" y="8584"/>
                  </a:lnTo>
                  <a:lnTo>
                    <a:pt x="9079" y="8216"/>
                  </a:lnTo>
                  <a:cubicBezTo>
                    <a:pt x="9079" y="8182"/>
                    <a:pt x="8987" y="8170"/>
                    <a:pt x="8860" y="8159"/>
                  </a:cubicBezTo>
                  <a:cubicBezTo>
                    <a:pt x="8780" y="8147"/>
                    <a:pt x="8676" y="8147"/>
                    <a:pt x="8561" y="8147"/>
                  </a:cubicBezTo>
                  <a:close/>
                  <a:moveTo>
                    <a:pt x="3011" y="5172"/>
                  </a:moveTo>
                  <a:lnTo>
                    <a:pt x="3011" y="5172"/>
                  </a:lnTo>
                  <a:cubicBezTo>
                    <a:pt x="3091" y="5366"/>
                    <a:pt x="3218" y="5539"/>
                    <a:pt x="3321" y="5665"/>
                  </a:cubicBezTo>
                  <a:cubicBezTo>
                    <a:pt x="3413" y="5769"/>
                    <a:pt x="3517" y="5861"/>
                    <a:pt x="3620" y="5964"/>
                  </a:cubicBezTo>
                  <a:cubicBezTo>
                    <a:pt x="3758" y="6102"/>
                    <a:pt x="3908" y="6252"/>
                    <a:pt x="4034" y="6413"/>
                  </a:cubicBezTo>
                  <a:cubicBezTo>
                    <a:pt x="4286" y="6757"/>
                    <a:pt x="4424" y="7182"/>
                    <a:pt x="4539" y="7608"/>
                  </a:cubicBezTo>
                  <a:cubicBezTo>
                    <a:pt x="4666" y="7654"/>
                    <a:pt x="4769" y="7711"/>
                    <a:pt x="4850" y="7746"/>
                  </a:cubicBezTo>
                  <a:cubicBezTo>
                    <a:pt x="5550" y="8136"/>
                    <a:pt x="5402" y="9239"/>
                    <a:pt x="5402" y="9239"/>
                  </a:cubicBezTo>
                  <a:lnTo>
                    <a:pt x="5619" y="9239"/>
                  </a:lnTo>
                  <a:cubicBezTo>
                    <a:pt x="5619" y="9204"/>
                    <a:pt x="5619" y="9181"/>
                    <a:pt x="5608" y="9158"/>
                  </a:cubicBezTo>
                  <a:cubicBezTo>
                    <a:pt x="5608" y="9044"/>
                    <a:pt x="5596" y="8929"/>
                    <a:pt x="5573" y="8814"/>
                  </a:cubicBezTo>
                  <a:cubicBezTo>
                    <a:pt x="5493" y="8354"/>
                    <a:pt x="5229" y="7940"/>
                    <a:pt x="4999" y="7562"/>
                  </a:cubicBezTo>
                  <a:lnTo>
                    <a:pt x="4344" y="6527"/>
                  </a:lnTo>
                  <a:cubicBezTo>
                    <a:pt x="4252" y="6367"/>
                    <a:pt x="4149" y="6206"/>
                    <a:pt x="4069" y="6045"/>
                  </a:cubicBezTo>
                  <a:cubicBezTo>
                    <a:pt x="3816" y="5815"/>
                    <a:pt x="3390" y="5447"/>
                    <a:pt x="3011" y="5172"/>
                  </a:cubicBezTo>
                  <a:close/>
                  <a:moveTo>
                    <a:pt x="127" y="1253"/>
                  </a:moveTo>
                  <a:cubicBezTo>
                    <a:pt x="104" y="1265"/>
                    <a:pt x="81" y="1299"/>
                    <a:pt x="70" y="1334"/>
                  </a:cubicBezTo>
                  <a:cubicBezTo>
                    <a:pt x="1" y="1724"/>
                    <a:pt x="1564" y="2345"/>
                    <a:pt x="2736" y="3758"/>
                  </a:cubicBezTo>
                  <a:cubicBezTo>
                    <a:pt x="3908" y="5172"/>
                    <a:pt x="4298" y="6263"/>
                    <a:pt x="4298" y="6263"/>
                  </a:cubicBezTo>
                  <a:cubicBezTo>
                    <a:pt x="4298" y="6263"/>
                    <a:pt x="4229" y="6194"/>
                    <a:pt x="4103" y="6079"/>
                  </a:cubicBezTo>
                  <a:lnTo>
                    <a:pt x="4103" y="6079"/>
                  </a:lnTo>
                  <a:cubicBezTo>
                    <a:pt x="4183" y="6229"/>
                    <a:pt x="4275" y="6378"/>
                    <a:pt x="4367" y="6516"/>
                  </a:cubicBezTo>
                  <a:lnTo>
                    <a:pt x="5011" y="7562"/>
                  </a:lnTo>
                  <a:cubicBezTo>
                    <a:pt x="5252" y="7929"/>
                    <a:pt x="5516" y="8354"/>
                    <a:pt x="5596" y="8814"/>
                  </a:cubicBezTo>
                  <a:cubicBezTo>
                    <a:pt x="5619" y="8929"/>
                    <a:pt x="5619" y="9044"/>
                    <a:pt x="5631" y="9158"/>
                  </a:cubicBezTo>
                  <a:cubicBezTo>
                    <a:pt x="5631" y="9181"/>
                    <a:pt x="5631" y="9204"/>
                    <a:pt x="5642" y="9239"/>
                  </a:cubicBezTo>
                  <a:lnTo>
                    <a:pt x="5757" y="9239"/>
                  </a:lnTo>
                  <a:lnTo>
                    <a:pt x="5757" y="9227"/>
                  </a:lnTo>
                  <a:cubicBezTo>
                    <a:pt x="5769" y="8998"/>
                    <a:pt x="5780" y="8757"/>
                    <a:pt x="5723" y="8527"/>
                  </a:cubicBezTo>
                  <a:cubicBezTo>
                    <a:pt x="5677" y="8320"/>
                    <a:pt x="5562" y="8124"/>
                    <a:pt x="5458" y="7929"/>
                  </a:cubicBezTo>
                  <a:lnTo>
                    <a:pt x="5436" y="7883"/>
                  </a:lnTo>
                  <a:cubicBezTo>
                    <a:pt x="5183" y="7435"/>
                    <a:pt x="4965" y="6952"/>
                    <a:pt x="4746" y="6493"/>
                  </a:cubicBezTo>
                  <a:cubicBezTo>
                    <a:pt x="4539" y="6068"/>
                    <a:pt x="4321" y="5619"/>
                    <a:pt x="4092" y="5183"/>
                  </a:cubicBezTo>
                  <a:cubicBezTo>
                    <a:pt x="3517" y="4114"/>
                    <a:pt x="2919" y="3367"/>
                    <a:pt x="2230" y="2838"/>
                  </a:cubicBezTo>
                  <a:cubicBezTo>
                    <a:pt x="1988" y="2655"/>
                    <a:pt x="1724" y="2494"/>
                    <a:pt x="1472" y="2333"/>
                  </a:cubicBezTo>
                  <a:cubicBezTo>
                    <a:pt x="977" y="2023"/>
                    <a:pt x="471" y="1712"/>
                    <a:pt x="127" y="1253"/>
                  </a:cubicBezTo>
                  <a:close/>
                  <a:moveTo>
                    <a:pt x="265" y="1219"/>
                  </a:moveTo>
                  <a:cubicBezTo>
                    <a:pt x="219" y="1219"/>
                    <a:pt x="173" y="1230"/>
                    <a:pt x="139" y="1242"/>
                  </a:cubicBezTo>
                  <a:cubicBezTo>
                    <a:pt x="494" y="1689"/>
                    <a:pt x="1000" y="2011"/>
                    <a:pt x="1483" y="2322"/>
                  </a:cubicBezTo>
                  <a:cubicBezTo>
                    <a:pt x="1735" y="2483"/>
                    <a:pt x="2000" y="2643"/>
                    <a:pt x="2241" y="2827"/>
                  </a:cubicBezTo>
                  <a:cubicBezTo>
                    <a:pt x="2942" y="3356"/>
                    <a:pt x="3528" y="4102"/>
                    <a:pt x="4115" y="5172"/>
                  </a:cubicBezTo>
                  <a:cubicBezTo>
                    <a:pt x="4344" y="5608"/>
                    <a:pt x="4551" y="6056"/>
                    <a:pt x="4758" y="6493"/>
                  </a:cubicBezTo>
                  <a:cubicBezTo>
                    <a:pt x="4976" y="6952"/>
                    <a:pt x="5206" y="7424"/>
                    <a:pt x="5458" y="7871"/>
                  </a:cubicBezTo>
                  <a:lnTo>
                    <a:pt x="5481" y="7929"/>
                  </a:lnTo>
                  <a:cubicBezTo>
                    <a:pt x="5585" y="8113"/>
                    <a:pt x="5688" y="8308"/>
                    <a:pt x="5746" y="8527"/>
                  </a:cubicBezTo>
                  <a:cubicBezTo>
                    <a:pt x="5803" y="8757"/>
                    <a:pt x="5792" y="8998"/>
                    <a:pt x="5780" y="9239"/>
                  </a:cubicBezTo>
                  <a:lnTo>
                    <a:pt x="6125" y="9239"/>
                  </a:lnTo>
                  <a:cubicBezTo>
                    <a:pt x="6125" y="9147"/>
                    <a:pt x="6114" y="9044"/>
                    <a:pt x="6102" y="8964"/>
                  </a:cubicBezTo>
                  <a:cubicBezTo>
                    <a:pt x="6056" y="8745"/>
                    <a:pt x="5941" y="8538"/>
                    <a:pt x="5826" y="8343"/>
                  </a:cubicBezTo>
                  <a:cubicBezTo>
                    <a:pt x="5792" y="8274"/>
                    <a:pt x="5746" y="8193"/>
                    <a:pt x="5700" y="8113"/>
                  </a:cubicBezTo>
                  <a:cubicBezTo>
                    <a:pt x="5527" y="7768"/>
                    <a:pt x="5436" y="7389"/>
                    <a:pt x="5333" y="7033"/>
                  </a:cubicBezTo>
                  <a:cubicBezTo>
                    <a:pt x="5287" y="6849"/>
                    <a:pt x="5241" y="6653"/>
                    <a:pt x="5183" y="6481"/>
                  </a:cubicBezTo>
                  <a:cubicBezTo>
                    <a:pt x="4792" y="5251"/>
                    <a:pt x="3965" y="4114"/>
                    <a:pt x="2586" y="2896"/>
                  </a:cubicBezTo>
                  <a:cubicBezTo>
                    <a:pt x="2529" y="2838"/>
                    <a:pt x="2471" y="2792"/>
                    <a:pt x="2414" y="2735"/>
                  </a:cubicBezTo>
                  <a:cubicBezTo>
                    <a:pt x="1988" y="2368"/>
                    <a:pt x="1564" y="1988"/>
                    <a:pt x="1265" y="1540"/>
                  </a:cubicBezTo>
                  <a:cubicBezTo>
                    <a:pt x="943" y="1391"/>
                    <a:pt x="517" y="1219"/>
                    <a:pt x="265" y="1219"/>
                  </a:cubicBezTo>
                  <a:close/>
                  <a:moveTo>
                    <a:pt x="6125" y="9010"/>
                  </a:moveTo>
                  <a:lnTo>
                    <a:pt x="6125" y="9010"/>
                  </a:lnTo>
                  <a:cubicBezTo>
                    <a:pt x="6137" y="9089"/>
                    <a:pt x="6148" y="9158"/>
                    <a:pt x="6148" y="9239"/>
                  </a:cubicBezTo>
                  <a:lnTo>
                    <a:pt x="6183" y="9239"/>
                  </a:lnTo>
                  <a:lnTo>
                    <a:pt x="6125" y="9010"/>
                  </a:lnTo>
                  <a:close/>
                  <a:moveTo>
                    <a:pt x="5344" y="3586"/>
                  </a:moveTo>
                  <a:lnTo>
                    <a:pt x="5344" y="3586"/>
                  </a:lnTo>
                  <a:cubicBezTo>
                    <a:pt x="5379" y="4148"/>
                    <a:pt x="5137" y="5034"/>
                    <a:pt x="5045" y="5355"/>
                  </a:cubicBezTo>
                  <a:cubicBezTo>
                    <a:pt x="5160" y="5527"/>
                    <a:pt x="5264" y="5711"/>
                    <a:pt x="5344" y="5907"/>
                  </a:cubicBezTo>
                  <a:cubicBezTo>
                    <a:pt x="5470" y="6194"/>
                    <a:pt x="5550" y="6504"/>
                    <a:pt x="5619" y="6803"/>
                  </a:cubicBezTo>
                  <a:lnTo>
                    <a:pt x="6206" y="9239"/>
                  </a:lnTo>
                  <a:lnTo>
                    <a:pt x="6252" y="9239"/>
                  </a:lnTo>
                  <a:cubicBezTo>
                    <a:pt x="6240" y="9135"/>
                    <a:pt x="6217" y="9032"/>
                    <a:pt x="6206" y="8929"/>
                  </a:cubicBezTo>
                  <a:cubicBezTo>
                    <a:pt x="6125" y="8504"/>
                    <a:pt x="6056" y="8078"/>
                    <a:pt x="5987" y="7654"/>
                  </a:cubicBezTo>
                  <a:cubicBezTo>
                    <a:pt x="5918" y="7171"/>
                    <a:pt x="5849" y="6665"/>
                    <a:pt x="5723" y="6171"/>
                  </a:cubicBezTo>
                  <a:cubicBezTo>
                    <a:pt x="5700" y="6102"/>
                    <a:pt x="5688" y="6022"/>
                    <a:pt x="5665" y="5953"/>
                  </a:cubicBezTo>
                  <a:cubicBezTo>
                    <a:pt x="5596" y="5723"/>
                    <a:pt x="5539" y="5470"/>
                    <a:pt x="5516" y="5229"/>
                  </a:cubicBezTo>
                  <a:cubicBezTo>
                    <a:pt x="5493" y="5057"/>
                    <a:pt x="5493" y="4873"/>
                    <a:pt x="5493" y="4700"/>
                  </a:cubicBezTo>
                  <a:cubicBezTo>
                    <a:pt x="5493" y="4482"/>
                    <a:pt x="5504" y="4263"/>
                    <a:pt x="5470" y="4056"/>
                  </a:cubicBezTo>
                  <a:cubicBezTo>
                    <a:pt x="5447" y="3896"/>
                    <a:pt x="5402" y="3735"/>
                    <a:pt x="5344" y="3586"/>
                  </a:cubicBezTo>
                  <a:close/>
                  <a:moveTo>
                    <a:pt x="5034" y="1012"/>
                  </a:moveTo>
                  <a:cubicBezTo>
                    <a:pt x="4999" y="1334"/>
                    <a:pt x="4988" y="1666"/>
                    <a:pt x="5011" y="1988"/>
                  </a:cubicBezTo>
                  <a:cubicBezTo>
                    <a:pt x="5103" y="2483"/>
                    <a:pt x="5241" y="3045"/>
                    <a:pt x="5321" y="3367"/>
                  </a:cubicBezTo>
                  <a:cubicBezTo>
                    <a:pt x="5333" y="3413"/>
                    <a:pt x="5333" y="3459"/>
                    <a:pt x="5344" y="3505"/>
                  </a:cubicBezTo>
                  <a:cubicBezTo>
                    <a:pt x="5402" y="3678"/>
                    <a:pt x="5458" y="3862"/>
                    <a:pt x="5481" y="4056"/>
                  </a:cubicBezTo>
                  <a:cubicBezTo>
                    <a:pt x="5516" y="4263"/>
                    <a:pt x="5516" y="4482"/>
                    <a:pt x="5516" y="4700"/>
                  </a:cubicBezTo>
                  <a:cubicBezTo>
                    <a:pt x="5516" y="4873"/>
                    <a:pt x="5516" y="5045"/>
                    <a:pt x="5527" y="5229"/>
                  </a:cubicBezTo>
                  <a:cubicBezTo>
                    <a:pt x="5562" y="5470"/>
                    <a:pt x="5619" y="5711"/>
                    <a:pt x="5688" y="5953"/>
                  </a:cubicBezTo>
                  <a:cubicBezTo>
                    <a:pt x="5700" y="6022"/>
                    <a:pt x="5723" y="6091"/>
                    <a:pt x="5746" y="6171"/>
                  </a:cubicBezTo>
                  <a:cubicBezTo>
                    <a:pt x="5861" y="6653"/>
                    <a:pt x="5941" y="7159"/>
                    <a:pt x="6010" y="7654"/>
                  </a:cubicBezTo>
                  <a:cubicBezTo>
                    <a:pt x="6079" y="8078"/>
                    <a:pt x="6148" y="8504"/>
                    <a:pt x="6217" y="8918"/>
                  </a:cubicBezTo>
                  <a:cubicBezTo>
                    <a:pt x="6240" y="9021"/>
                    <a:pt x="6252" y="9135"/>
                    <a:pt x="6275" y="9239"/>
                  </a:cubicBezTo>
                  <a:lnTo>
                    <a:pt x="6286" y="9239"/>
                  </a:lnTo>
                  <a:lnTo>
                    <a:pt x="6079" y="7802"/>
                  </a:lnTo>
                  <a:cubicBezTo>
                    <a:pt x="5987" y="7090"/>
                    <a:pt x="5884" y="6344"/>
                    <a:pt x="5861" y="5608"/>
                  </a:cubicBezTo>
                  <a:cubicBezTo>
                    <a:pt x="5815" y="4022"/>
                    <a:pt x="6148" y="2552"/>
                    <a:pt x="6826" y="1334"/>
                  </a:cubicBezTo>
                  <a:lnTo>
                    <a:pt x="6826" y="1334"/>
                  </a:lnTo>
                  <a:cubicBezTo>
                    <a:pt x="6539" y="1482"/>
                    <a:pt x="5792" y="2976"/>
                    <a:pt x="5792" y="2976"/>
                  </a:cubicBezTo>
                  <a:cubicBezTo>
                    <a:pt x="5792" y="2976"/>
                    <a:pt x="5275" y="1012"/>
                    <a:pt x="5034" y="1012"/>
                  </a:cubicBezTo>
                  <a:close/>
                  <a:moveTo>
                    <a:pt x="6872" y="1322"/>
                  </a:moveTo>
                  <a:cubicBezTo>
                    <a:pt x="6860" y="1322"/>
                    <a:pt x="6860" y="1334"/>
                    <a:pt x="6849" y="1334"/>
                  </a:cubicBezTo>
                  <a:cubicBezTo>
                    <a:pt x="6171" y="2540"/>
                    <a:pt x="5838" y="4010"/>
                    <a:pt x="5884" y="5608"/>
                  </a:cubicBezTo>
                  <a:cubicBezTo>
                    <a:pt x="5907" y="6344"/>
                    <a:pt x="6010" y="7090"/>
                    <a:pt x="6102" y="7802"/>
                  </a:cubicBezTo>
                  <a:lnTo>
                    <a:pt x="6298" y="9239"/>
                  </a:lnTo>
                  <a:lnTo>
                    <a:pt x="6424" y="9239"/>
                  </a:lnTo>
                  <a:cubicBezTo>
                    <a:pt x="6413" y="9078"/>
                    <a:pt x="6401" y="8929"/>
                    <a:pt x="6390" y="8780"/>
                  </a:cubicBezTo>
                  <a:cubicBezTo>
                    <a:pt x="6378" y="8446"/>
                    <a:pt x="6355" y="8101"/>
                    <a:pt x="6298" y="7780"/>
                  </a:cubicBezTo>
                  <a:cubicBezTo>
                    <a:pt x="6275" y="7700"/>
                    <a:pt x="6263" y="7608"/>
                    <a:pt x="6240" y="7516"/>
                  </a:cubicBezTo>
                  <a:cubicBezTo>
                    <a:pt x="6148" y="7056"/>
                    <a:pt x="6045" y="6573"/>
                    <a:pt x="6079" y="6102"/>
                  </a:cubicBezTo>
                  <a:cubicBezTo>
                    <a:pt x="6148" y="5068"/>
                    <a:pt x="6780" y="4229"/>
                    <a:pt x="7343" y="3678"/>
                  </a:cubicBezTo>
                  <a:lnTo>
                    <a:pt x="7332" y="3678"/>
                  </a:lnTo>
                  <a:cubicBezTo>
                    <a:pt x="7113" y="3678"/>
                    <a:pt x="6263" y="4378"/>
                    <a:pt x="6263" y="4378"/>
                  </a:cubicBezTo>
                  <a:cubicBezTo>
                    <a:pt x="6413" y="2815"/>
                    <a:pt x="7113" y="1413"/>
                    <a:pt x="6883" y="1334"/>
                  </a:cubicBezTo>
                  <a:lnTo>
                    <a:pt x="6872" y="1322"/>
                  </a:lnTo>
                  <a:close/>
                  <a:moveTo>
                    <a:pt x="8941" y="3011"/>
                  </a:moveTo>
                  <a:cubicBezTo>
                    <a:pt x="8711" y="3241"/>
                    <a:pt x="8423" y="4286"/>
                    <a:pt x="8136" y="5011"/>
                  </a:cubicBezTo>
                  <a:cubicBezTo>
                    <a:pt x="7826" y="5792"/>
                    <a:pt x="6493" y="7906"/>
                    <a:pt x="6493" y="7906"/>
                  </a:cubicBezTo>
                  <a:cubicBezTo>
                    <a:pt x="6493" y="7906"/>
                    <a:pt x="6183" y="6424"/>
                    <a:pt x="6263" y="5711"/>
                  </a:cubicBezTo>
                  <a:cubicBezTo>
                    <a:pt x="6332" y="5034"/>
                    <a:pt x="7447" y="3827"/>
                    <a:pt x="7366" y="3689"/>
                  </a:cubicBezTo>
                  <a:lnTo>
                    <a:pt x="7366" y="3689"/>
                  </a:lnTo>
                  <a:cubicBezTo>
                    <a:pt x="6803" y="4240"/>
                    <a:pt x="6160" y="5080"/>
                    <a:pt x="6102" y="6102"/>
                  </a:cubicBezTo>
                  <a:cubicBezTo>
                    <a:pt x="6068" y="6573"/>
                    <a:pt x="6171" y="7056"/>
                    <a:pt x="6263" y="7516"/>
                  </a:cubicBezTo>
                  <a:cubicBezTo>
                    <a:pt x="6275" y="7596"/>
                    <a:pt x="6298" y="7688"/>
                    <a:pt x="6309" y="7780"/>
                  </a:cubicBezTo>
                  <a:cubicBezTo>
                    <a:pt x="6378" y="8101"/>
                    <a:pt x="6401" y="8446"/>
                    <a:pt x="6413" y="8780"/>
                  </a:cubicBezTo>
                  <a:cubicBezTo>
                    <a:pt x="6424" y="8929"/>
                    <a:pt x="6436" y="9078"/>
                    <a:pt x="6447" y="9239"/>
                  </a:cubicBezTo>
                  <a:lnTo>
                    <a:pt x="6620" y="9239"/>
                  </a:lnTo>
                  <a:cubicBezTo>
                    <a:pt x="6597" y="9089"/>
                    <a:pt x="6585" y="8964"/>
                    <a:pt x="6597" y="8849"/>
                  </a:cubicBezTo>
                  <a:cubicBezTo>
                    <a:pt x="6620" y="8262"/>
                    <a:pt x="6723" y="7791"/>
                    <a:pt x="6918" y="7401"/>
                  </a:cubicBezTo>
                  <a:cubicBezTo>
                    <a:pt x="7033" y="7159"/>
                    <a:pt x="7182" y="6941"/>
                    <a:pt x="7332" y="6734"/>
                  </a:cubicBezTo>
                  <a:cubicBezTo>
                    <a:pt x="7366" y="6676"/>
                    <a:pt x="7412" y="6619"/>
                    <a:pt x="7447" y="6561"/>
                  </a:cubicBezTo>
                  <a:cubicBezTo>
                    <a:pt x="8170" y="5504"/>
                    <a:pt x="8676" y="4275"/>
                    <a:pt x="8941" y="3011"/>
                  </a:cubicBezTo>
                  <a:close/>
                  <a:moveTo>
                    <a:pt x="8998" y="2976"/>
                  </a:moveTo>
                  <a:cubicBezTo>
                    <a:pt x="8987" y="2976"/>
                    <a:pt x="8975" y="2988"/>
                    <a:pt x="8964" y="2988"/>
                  </a:cubicBezTo>
                  <a:cubicBezTo>
                    <a:pt x="8711" y="4263"/>
                    <a:pt x="8193" y="5504"/>
                    <a:pt x="7458" y="6573"/>
                  </a:cubicBezTo>
                  <a:cubicBezTo>
                    <a:pt x="7424" y="6630"/>
                    <a:pt x="7389" y="6688"/>
                    <a:pt x="7343" y="6745"/>
                  </a:cubicBezTo>
                  <a:cubicBezTo>
                    <a:pt x="7205" y="6952"/>
                    <a:pt x="7056" y="7171"/>
                    <a:pt x="6941" y="7401"/>
                  </a:cubicBezTo>
                  <a:cubicBezTo>
                    <a:pt x="6745" y="7802"/>
                    <a:pt x="6643" y="8274"/>
                    <a:pt x="6620" y="8849"/>
                  </a:cubicBezTo>
                  <a:cubicBezTo>
                    <a:pt x="6608" y="8964"/>
                    <a:pt x="6620" y="9089"/>
                    <a:pt x="6631" y="9239"/>
                  </a:cubicBezTo>
                  <a:lnTo>
                    <a:pt x="6654" y="9239"/>
                  </a:lnTo>
                  <a:cubicBezTo>
                    <a:pt x="6688" y="8768"/>
                    <a:pt x="6757" y="8297"/>
                    <a:pt x="6952" y="7860"/>
                  </a:cubicBezTo>
                  <a:cubicBezTo>
                    <a:pt x="7113" y="7504"/>
                    <a:pt x="7343" y="7182"/>
                    <a:pt x="7562" y="6872"/>
                  </a:cubicBezTo>
                  <a:cubicBezTo>
                    <a:pt x="7631" y="6768"/>
                    <a:pt x="7711" y="6653"/>
                    <a:pt x="7780" y="6550"/>
                  </a:cubicBezTo>
                  <a:cubicBezTo>
                    <a:pt x="8435" y="5596"/>
                    <a:pt x="8883" y="4505"/>
                    <a:pt x="9102" y="3367"/>
                  </a:cubicBezTo>
                  <a:cubicBezTo>
                    <a:pt x="9102" y="3137"/>
                    <a:pt x="9067" y="2976"/>
                    <a:pt x="9010" y="2976"/>
                  </a:cubicBezTo>
                  <a:close/>
                  <a:moveTo>
                    <a:pt x="9102" y="3471"/>
                  </a:moveTo>
                  <a:cubicBezTo>
                    <a:pt x="8883" y="4574"/>
                    <a:pt x="8435" y="5631"/>
                    <a:pt x="7803" y="6561"/>
                  </a:cubicBezTo>
                  <a:cubicBezTo>
                    <a:pt x="7723" y="6665"/>
                    <a:pt x="7654" y="6780"/>
                    <a:pt x="7573" y="6883"/>
                  </a:cubicBezTo>
                  <a:cubicBezTo>
                    <a:pt x="7355" y="7194"/>
                    <a:pt x="7125" y="7516"/>
                    <a:pt x="6975" y="7860"/>
                  </a:cubicBezTo>
                  <a:cubicBezTo>
                    <a:pt x="6780" y="8297"/>
                    <a:pt x="6700" y="8768"/>
                    <a:pt x="6677" y="9239"/>
                  </a:cubicBezTo>
                  <a:lnTo>
                    <a:pt x="6814" y="9239"/>
                  </a:lnTo>
                  <a:cubicBezTo>
                    <a:pt x="6895" y="8849"/>
                    <a:pt x="7021" y="8458"/>
                    <a:pt x="7148" y="8124"/>
                  </a:cubicBezTo>
                  <a:cubicBezTo>
                    <a:pt x="7320" y="7700"/>
                    <a:pt x="7573" y="7320"/>
                    <a:pt x="7792" y="6998"/>
                  </a:cubicBezTo>
                  <a:cubicBezTo>
                    <a:pt x="7941" y="6780"/>
                    <a:pt x="8101" y="6550"/>
                    <a:pt x="8262" y="6344"/>
                  </a:cubicBezTo>
                  <a:cubicBezTo>
                    <a:pt x="8630" y="5826"/>
                    <a:pt x="9021" y="5309"/>
                    <a:pt x="9319" y="4735"/>
                  </a:cubicBezTo>
                  <a:lnTo>
                    <a:pt x="9319" y="4735"/>
                  </a:lnTo>
                  <a:cubicBezTo>
                    <a:pt x="9148" y="4861"/>
                    <a:pt x="8998" y="5011"/>
                    <a:pt x="8998" y="5011"/>
                  </a:cubicBezTo>
                  <a:cubicBezTo>
                    <a:pt x="8998" y="5011"/>
                    <a:pt x="9102" y="4068"/>
                    <a:pt x="9102" y="34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71900" y="5329200"/>
              <a:ext cx="54025" cy="23575"/>
            </a:xfrm>
            <a:custGeom>
              <a:avLst/>
              <a:gdLst/>
              <a:ahLst/>
              <a:cxnLst/>
              <a:rect l="l" t="t" r="r" b="b"/>
              <a:pathLst>
                <a:path w="2161" h="943" extrusionOk="0">
                  <a:moveTo>
                    <a:pt x="1" y="1"/>
                  </a:moveTo>
                  <a:cubicBezTo>
                    <a:pt x="161" y="105"/>
                    <a:pt x="345" y="196"/>
                    <a:pt x="529" y="253"/>
                  </a:cubicBezTo>
                  <a:cubicBezTo>
                    <a:pt x="655" y="288"/>
                    <a:pt x="793" y="311"/>
                    <a:pt x="920" y="345"/>
                  </a:cubicBezTo>
                  <a:cubicBezTo>
                    <a:pt x="1046" y="368"/>
                    <a:pt x="1184" y="391"/>
                    <a:pt x="1311" y="426"/>
                  </a:cubicBezTo>
                  <a:cubicBezTo>
                    <a:pt x="1551" y="506"/>
                    <a:pt x="1781" y="633"/>
                    <a:pt x="1977" y="794"/>
                  </a:cubicBezTo>
                  <a:lnTo>
                    <a:pt x="2115" y="932"/>
                  </a:lnTo>
                  <a:cubicBezTo>
                    <a:pt x="2138" y="932"/>
                    <a:pt x="2149" y="943"/>
                    <a:pt x="2161" y="943"/>
                  </a:cubicBezTo>
                  <a:cubicBezTo>
                    <a:pt x="2103" y="886"/>
                    <a:pt x="2046" y="828"/>
                    <a:pt x="1988" y="782"/>
                  </a:cubicBezTo>
                  <a:cubicBezTo>
                    <a:pt x="1793" y="610"/>
                    <a:pt x="1563" y="483"/>
                    <a:pt x="1311" y="414"/>
                  </a:cubicBezTo>
                  <a:cubicBezTo>
                    <a:pt x="1184" y="368"/>
                    <a:pt x="1046" y="345"/>
                    <a:pt x="920" y="322"/>
                  </a:cubicBezTo>
                  <a:cubicBezTo>
                    <a:pt x="793" y="299"/>
                    <a:pt x="667" y="276"/>
                    <a:pt x="540" y="230"/>
                  </a:cubicBezTo>
                  <a:cubicBezTo>
                    <a:pt x="356" y="184"/>
                    <a:pt x="184" y="105"/>
                    <a:pt x="35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89700" y="5292150"/>
              <a:ext cx="52900" cy="66375"/>
            </a:xfrm>
            <a:custGeom>
              <a:avLst/>
              <a:gdLst/>
              <a:ahLst/>
              <a:cxnLst/>
              <a:rect l="l" t="t" r="r" b="b"/>
              <a:pathLst>
                <a:path w="2116" h="2655" extrusionOk="0">
                  <a:moveTo>
                    <a:pt x="12" y="1"/>
                  </a:moveTo>
                  <a:cubicBezTo>
                    <a:pt x="12" y="1"/>
                    <a:pt x="12" y="12"/>
                    <a:pt x="1" y="24"/>
                  </a:cubicBezTo>
                  <a:cubicBezTo>
                    <a:pt x="58" y="265"/>
                    <a:pt x="219" y="517"/>
                    <a:pt x="461" y="736"/>
                  </a:cubicBezTo>
                  <a:cubicBezTo>
                    <a:pt x="587" y="851"/>
                    <a:pt x="736" y="954"/>
                    <a:pt x="874" y="1058"/>
                  </a:cubicBezTo>
                  <a:cubicBezTo>
                    <a:pt x="1046" y="1173"/>
                    <a:pt x="1207" y="1299"/>
                    <a:pt x="1357" y="1437"/>
                  </a:cubicBezTo>
                  <a:cubicBezTo>
                    <a:pt x="1713" y="1781"/>
                    <a:pt x="1943" y="2241"/>
                    <a:pt x="2092" y="2655"/>
                  </a:cubicBezTo>
                  <a:lnTo>
                    <a:pt x="2115" y="2655"/>
                  </a:lnTo>
                  <a:cubicBezTo>
                    <a:pt x="1965" y="2253"/>
                    <a:pt x="1736" y="1770"/>
                    <a:pt x="1368" y="1426"/>
                  </a:cubicBezTo>
                  <a:cubicBezTo>
                    <a:pt x="1219" y="1276"/>
                    <a:pt x="1058" y="1161"/>
                    <a:pt x="885" y="1046"/>
                  </a:cubicBezTo>
                  <a:cubicBezTo>
                    <a:pt x="747" y="943"/>
                    <a:pt x="599" y="839"/>
                    <a:pt x="472" y="724"/>
                  </a:cubicBezTo>
                  <a:cubicBezTo>
                    <a:pt x="219" y="494"/>
                    <a:pt x="70" y="242"/>
                    <a:pt x="12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908100" y="5326625"/>
              <a:ext cx="24725" cy="28450"/>
            </a:xfrm>
            <a:custGeom>
              <a:avLst/>
              <a:gdLst/>
              <a:ahLst/>
              <a:cxnLst/>
              <a:rect l="l" t="t" r="r" b="b"/>
              <a:pathLst>
                <a:path w="989" h="1138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35"/>
                    <a:pt x="46" y="58"/>
                    <a:pt x="57" y="93"/>
                  </a:cubicBezTo>
                  <a:lnTo>
                    <a:pt x="310" y="310"/>
                  </a:lnTo>
                  <a:cubicBezTo>
                    <a:pt x="483" y="460"/>
                    <a:pt x="655" y="609"/>
                    <a:pt x="793" y="805"/>
                  </a:cubicBezTo>
                  <a:cubicBezTo>
                    <a:pt x="851" y="908"/>
                    <a:pt x="908" y="1023"/>
                    <a:pt x="954" y="1127"/>
                  </a:cubicBezTo>
                  <a:cubicBezTo>
                    <a:pt x="966" y="1138"/>
                    <a:pt x="977" y="1138"/>
                    <a:pt x="989" y="1138"/>
                  </a:cubicBezTo>
                  <a:cubicBezTo>
                    <a:pt x="931" y="1023"/>
                    <a:pt x="874" y="908"/>
                    <a:pt x="805" y="793"/>
                  </a:cubicBezTo>
                  <a:cubicBezTo>
                    <a:pt x="678" y="598"/>
                    <a:pt x="494" y="448"/>
                    <a:pt x="322" y="2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08675" y="5299050"/>
              <a:ext cx="38800" cy="61500"/>
            </a:xfrm>
            <a:custGeom>
              <a:avLst/>
              <a:gdLst/>
              <a:ahLst/>
              <a:cxnLst/>
              <a:rect l="l" t="t" r="r" b="b"/>
              <a:pathLst>
                <a:path w="1552" h="246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07"/>
                    <a:pt x="207" y="391"/>
                    <a:pt x="322" y="529"/>
                  </a:cubicBezTo>
                  <a:cubicBezTo>
                    <a:pt x="414" y="632"/>
                    <a:pt x="517" y="736"/>
                    <a:pt x="621" y="828"/>
                  </a:cubicBezTo>
                  <a:cubicBezTo>
                    <a:pt x="759" y="966"/>
                    <a:pt x="908" y="1115"/>
                    <a:pt x="1023" y="1276"/>
                  </a:cubicBezTo>
                  <a:cubicBezTo>
                    <a:pt x="1287" y="1620"/>
                    <a:pt x="1413" y="2034"/>
                    <a:pt x="1528" y="2448"/>
                  </a:cubicBezTo>
                  <a:cubicBezTo>
                    <a:pt x="1540" y="2460"/>
                    <a:pt x="1551" y="2460"/>
                    <a:pt x="1551" y="2460"/>
                  </a:cubicBezTo>
                  <a:cubicBezTo>
                    <a:pt x="1436" y="2034"/>
                    <a:pt x="1298" y="1609"/>
                    <a:pt x="1046" y="1265"/>
                  </a:cubicBezTo>
                  <a:cubicBezTo>
                    <a:pt x="920" y="1104"/>
                    <a:pt x="770" y="954"/>
                    <a:pt x="632" y="816"/>
                  </a:cubicBezTo>
                  <a:cubicBezTo>
                    <a:pt x="529" y="713"/>
                    <a:pt x="425" y="621"/>
                    <a:pt x="333" y="517"/>
                  </a:cubicBezTo>
                  <a:cubicBezTo>
                    <a:pt x="230" y="391"/>
                    <a:pt x="103" y="218"/>
                    <a:pt x="23" y="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35675" y="5321450"/>
              <a:ext cx="39375" cy="79900"/>
            </a:xfrm>
            <a:custGeom>
              <a:avLst/>
              <a:gdLst/>
              <a:ahLst/>
              <a:cxnLst/>
              <a:rect l="l" t="t" r="r" b="b"/>
              <a:pathLst>
                <a:path w="1575" h="3196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162"/>
                    <a:pt x="184" y="323"/>
                    <a:pt x="276" y="483"/>
                  </a:cubicBezTo>
                  <a:lnTo>
                    <a:pt x="931" y="1518"/>
                  </a:lnTo>
                  <a:cubicBezTo>
                    <a:pt x="1161" y="1896"/>
                    <a:pt x="1425" y="2310"/>
                    <a:pt x="1505" y="2770"/>
                  </a:cubicBezTo>
                  <a:cubicBezTo>
                    <a:pt x="1528" y="2885"/>
                    <a:pt x="1540" y="3000"/>
                    <a:pt x="1540" y="3114"/>
                  </a:cubicBezTo>
                  <a:cubicBezTo>
                    <a:pt x="1551" y="3137"/>
                    <a:pt x="1551" y="3160"/>
                    <a:pt x="1551" y="3195"/>
                  </a:cubicBezTo>
                  <a:lnTo>
                    <a:pt x="1574" y="3195"/>
                  </a:lnTo>
                  <a:cubicBezTo>
                    <a:pt x="1563" y="3160"/>
                    <a:pt x="1563" y="3137"/>
                    <a:pt x="1563" y="3114"/>
                  </a:cubicBezTo>
                  <a:cubicBezTo>
                    <a:pt x="1551" y="3000"/>
                    <a:pt x="1551" y="2885"/>
                    <a:pt x="1528" y="2770"/>
                  </a:cubicBezTo>
                  <a:cubicBezTo>
                    <a:pt x="1448" y="2310"/>
                    <a:pt x="1184" y="1885"/>
                    <a:pt x="943" y="1518"/>
                  </a:cubicBezTo>
                  <a:lnTo>
                    <a:pt x="299" y="472"/>
                  </a:lnTo>
                  <a:cubicBezTo>
                    <a:pt x="207" y="334"/>
                    <a:pt x="115" y="185"/>
                    <a:pt x="35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37125" y="5201375"/>
              <a:ext cx="141950" cy="199975"/>
            </a:xfrm>
            <a:custGeom>
              <a:avLst/>
              <a:gdLst/>
              <a:ahLst/>
              <a:cxnLst/>
              <a:rect l="l" t="t" r="r" b="b"/>
              <a:pathLst>
                <a:path w="5678" h="7999" extrusionOk="0">
                  <a:moveTo>
                    <a:pt x="13" y="1"/>
                  </a:moveTo>
                  <a:lnTo>
                    <a:pt x="1" y="12"/>
                  </a:lnTo>
                  <a:cubicBezTo>
                    <a:pt x="345" y="471"/>
                    <a:pt x="851" y="782"/>
                    <a:pt x="1346" y="1092"/>
                  </a:cubicBezTo>
                  <a:cubicBezTo>
                    <a:pt x="1598" y="1253"/>
                    <a:pt x="1862" y="1414"/>
                    <a:pt x="2104" y="1597"/>
                  </a:cubicBezTo>
                  <a:cubicBezTo>
                    <a:pt x="2793" y="2126"/>
                    <a:pt x="3391" y="2873"/>
                    <a:pt x="3966" y="3942"/>
                  </a:cubicBezTo>
                  <a:cubicBezTo>
                    <a:pt x="4195" y="4378"/>
                    <a:pt x="4413" y="4827"/>
                    <a:pt x="4620" y="5252"/>
                  </a:cubicBezTo>
                  <a:cubicBezTo>
                    <a:pt x="4839" y="5711"/>
                    <a:pt x="5057" y="6194"/>
                    <a:pt x="5310" y="6642"/>
                  </a:cubicBezTo>
                  <a:lnTo>
                    <a:pt x="5332" y="6688"/>
                  </a:lnTo>
                  <a:cubicBezTo>
                    <a:pt x="5436" y="6883"/>
                    <a:pt x="5551" y="7079"/>
                    <a:pt x="5597" y="7286"/>
                  </a:cubicBezTo>
                  <a:cubicBezTo>
                    <a:pt x="5654" y="7516"/>
                    <a:pt x="5643" y="7757"/>
                    <a:pt x="5631" y="7986"/>
                  </a:cubicBezTo>
                  <a:lnTo>
                    <a:pt x="5631" y="7998"/>
                  </a:lnTo>
                  <a:lnTo>
                    <a:pt x="5654" y="7998"/>
                  </a:lnTo>
                  <a:cubicBezTo>
                    <a:pt x="5666" y="7757"/>
                    <a:pt x="5677" y="7516"/>
                    <a:pt x="5620" y="7286"/>
                  </a:cubicBezTo>
                  <a:cubicBezTo>
                    <a:pt x="5562" y="7067"/>
                    <a:pt x="5459" y="6872"/>
                    <a:pt x="5355" y="6688"/>
                  </a:cubicBezTo>
                  <a:lnTo>
                    <a:pt x="5332" y="6630"/>
                  </a:lnTo>
                  <a:cubicBezTo>
                    <a:pt x="5080" y="6183"/>
                    <a:pt x="4850" y="5711"/>
                    <a:pt x="4632" y="5252"/>
                  </a:cubicBezTo>
                  <a:cubicBezTo>
                    <a:pt x="4425" y="4815"/>
                    <a:pt x="4218" y="4367"/>
                    <a:pt x="3989" y="3931"/>
                  </a:cubicBezTo>
                  <a:cubicBezTo>
                    <a:pt x="3402" y="2861"/>
                    <a:pt x="2816" y="2115"/>
                    <a:pt x="2115" y="1586"/>
                  </a:cubicBezTo>
                  <a:cubicBezTo>
                    <a:pt x="1874" y="1402"/>
                    <a:pt x="1609" y="1242"/>
                    <a:pt x="1357" y="1081"/>
                  </a:cubicBezTo>
                  <a:cubicBezTo>
                    <a:pt x="874" y="770"/>
                    <a:pt x="368" y="448"/>
                    <a:pt x="13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5575" y="5208850"/>
              <a:ext cx="122100" cy="192500"/>
            </a:xfrm>
            <a:custGeom>
              <a:avLst/>
              <a:gdLst/>
              <a:ahLst/>
              <a:cxnLst/>
              <a:rect l="l" t="t" r="r" b="b"/>
              <a:pathLst>
                <a:path w="4884" h="7700" extrusionOk="0">
                  <a:moveTo>
                    <a:pt x="1" y="0"/>
                  </a:moveTo>
                  <a:cubicBezTo>
                    <a:pt x="300" y="448"/>
                    <a:pt x="724" y="828"/>
                    <a:pt x="1150" y="1195"/>
                  </a:cubicBezTo>
                  <a:cubicBezTo>
                    <a:pt x="1207" y="1252"/>
                    <a:pt x="1265" y="1298"/>
                    <a:pt x="1322" y="1356"/>
                  </a:cubicBezTo>
                  <a:cubicBezTo>
                    <a:pt x="2701" y="2574"/>
                    <a:pt x="3528" y="3711"/>
                    <a:pt x="3919" y="4941"/>
                  </a:cubicBezTo>
                  <a:cubicBezTo>
                    <a:pt x="3977" y="5113"/>
                    <a:pt x="4023" y="5309"/>
                    <a:pt x="4069" y="5493"/>
                  </a:cubicBezTo>
                  <a:cubicBezTo>
                    <a:pt x="4172" y="5849"/>
                    <a:pt x="4263" y="6228"/>
                    <a:pt x="4436" y="6573"/>
                  </a:cubicBezTo>
                  <a:cubicBezTo>
                    <a:pt x="4482" y="6653"/>
                    <a:pt x="4528" y="6734"/>
                    <a:pt x="4562" y="6803"/>
                  </a:cubicBezTo>
                  <a:cubicBezTo>
                    <a:pt x="4677" y="6998"/>
                    <a:pt x="4792" y="7205"/>
                    <a:pt x="4838" y="7424"/>
                  </a:cubicBezTo>
                  <a:cubicBezTo>
                    <a:pt x="4850" y="7504"/>
                    <a:pt x="4861" y="7607"/>
                    <a:pt x="4861" y="7699"/>
                  </a:cubicBezTo>
                  <a:lnTo>
                    <a:pt x="4884" y="7699"/>
                  </a:lnTo>
                  <a:cubicBezTo>
                    <a:pt x="4884" y="7618"/>
                    <a:pt x="4873" y="7549"/>
                    <a:pt x="4861" y="7470"/>
                  </a:cubicBezTo>
                  <a:lnTo>
                    <a:pt x="4827" y="7309"/>
                  </a:lnTo>
                  <a:cubicBezTo>
                    <a:pt x="4769" y="7125"/>
                    <a:pt x="4677" y="6964"/>
                    <a:pt x="4585" y="6803"/>
                  </a:cubicBezTo>
                  <a:cubicBezTo>
                    <a:pt x="4539" y="6722"/>
                    <a:pt x="4493" y="6642"/>
                    <a:pt x="4459" y="6561"/>
                  </a:cubicBezTo>
                  <a:cubicBezTo>
                    <a:pt x="4286" y="6217"/>
                    <a:pt x="4183" y="5849"/>
                    <a:pt x="4092" y="5493"/>
                  </a:cubicBezTo>
                  <a:cubicBezTo>
                    <a:pt x="4046" y="5309"/>
                    <a:pt x="3988" y="5113"/>
                    <a:pt x="3931" y="4930"/>
                  </a:cubicBezTo>
                  <a:cubicBezTo>
                    <a:pt x="3540" y="3711"/>
                    <a:pt x="2713" y="2562"/>
                    <a:pt x="1334" y="1333"/>
                  </a:cubicBezTo>
                  <a:cubicBezTo>
                    <a:pt x="1276" y="1287"/>
                    <a:pt x="1219" y="1229"/>
                    <a:pt x="1161" y="1183"/>
                  </a:cubicBezTo>
                  <a:cubicBezTo>
                    <a:pt x="747" y="828"/>
                    <a:pt x="334" y="448"/>
                    <a:pt x="35" y="11"/>
                  </a:cubicBezTo>
                  <a:cubicBezTo>
                    <a:pt x="24" y="11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98600" y="5176950"/>
              <a:ext cx="50600" cy="113500"/>
            </a:xfrm>
            <a:custGeom>
              <a:avLst/>
              <a:gdLst/>
              <a:ahLst/>
              <a:cxnLst/>
              <a:rect l="l" t="t" r="r" b="b"/>
              <a:pathLst>
                <a:path w="2024" h="4540" extrusionOk="0">
                  <a:moveTo>
                    <a:pt x="254" y="0"/>
                  </a:moveTo>
                  <a:cubicBezTo>
                    <a:pt x="243" y="12"/>
                    <a:pt x="231" y="23"/>
                    <a:pt x="220" y="23"/>
                  </a:cubicBezTo>
                  <a:cubicBezTo>
                    <a:pt x="1" y="656"/>
                    <a:pt x="13" y="1356"/>
                    <a:pt x="266" y="1977"/>
                  </a:cubicBezTo>
                  <a:cubicBezTo>
                    <a:pt x="414" y="2345"/>
                    <a:pt x="644" y="2666"/>
                    <a:pt x="897" y="3023"/>
                  </a:cubicBezTo>
                  <a:cubicBezTo>
                    <a:pt x="1254" y="3529"/>
                    <a:pt x="1632" y="4034"/>
                    <a:pt x="2012" y="4528"/>
                  </a:cubicBezTo>
                  <a:lnTo>
                    <a:pt x="2023" y="4540"/>
                  </a:lnTo>
                  <a:cubicBezTo>
                    <a:pt x="2000" y="4494"/>
                    <a:pt x="1977" y="4459"/>
                    <a:pt x="1943" y="4413"/>
                  </a:cubicBezTo>
                  <a:cubicBezTo>
                    <a:pt x="1598" y="3953"/>
                    <a:pt x="1254" y="3483"/>
                    <a:pt x="909" y="3011"/>
                  </a:cubicBezTo>
                  <a:cubicBezTo>
                    <a:pt x="656" y="2666"/>
                    <a:pt x="426" y="2334"/>
                    <a:pt x="277" y="1966"/>
                  </a:cubicBezTo>
                  <a:cubicBezTo>
                    <a:pt x="24" y="1345"/>
                    <a:pt x="24" y="633"/>
                    <a:pt x="254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59800" y="5304225"/>
              <a:ext cx="29325" cy="97125"/>
            </a:xfrm>
            <a:custGeom>
              <a:avLst/>
              <a:gdLst/>
              <a:ahLst/>
              <a:cxnLst/>
              <a:rect l="l" t="t" r="r" b="b"/>
              <a:pathLst>
                <a:path w="1173" h="3885" extrusionOk="0">
                  <a:moveTo>
                    <a:pt x="12" y="0"/>
                  </a:moveTo>
                  <a:cubicBezTo>
                    <a:pt x="1" y="11"/>
                    <a:pt x="1" y="23"/>
                    <a:pt x="1" y="23"/>
                  </a:cubicBezTo>
                  <a:cubicBezTo>
                    <a:pt x="116" y="195"/>
                    <a:pt x="219" y="368"/>
                    <a:pt x="300" y="552"/>
                  </a:cubicBezTo>
                  <a:cubicBezTo>
                    <a:pt x="425" y="839"/>
                    <a:pt x="494" y="1161"/>
                    <a:pt x="575" y="1459"/>
                  </a:cubicBezTo>
                  <a:lnTo>
                    <a:pt x="1058" y="3494"/>
                  </a:lnTo>
                  <a:lnTo>
                    <a:pt x="1092" y="3655"/>
                  </a:lnTo>
                  <a:lnTo>
                    <a:pt x="1150" y="3884"/>
                  </a:lnTo>
                  <a:lnTo>
                    <a:pt x="1173" y="3884"/>
                  </a:lnTo>
                  <a:lnTo>
                    <a:pt x="586" y="1448"/>
                  </a:lnTo>
                  <a:cubicBezTo>
                    <a:pt x="517" y="1149"/>
                    <a:pt x="437" y="839"/>
                    <a:pt x="311" y="552"/>
                  </a:cubicBezTo>
                  <a:cubicBezTo>
                    <a:pt x="231" y="356"/>
                    <a:pt x="127" y="172"/>
                    <a:pt x="12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8350" y="5195625"/>
              <a:ext cx="1475" cy="24450"/>
            </a:xfrm>
            <a:custGeom>
              <a:avLst/>
              <a:gdLst/>
              <a:ahLst/>
              <a:cxnLst/>
              <a:rect l="l" t="t" r="r" b="b"/>
              <a:pathLst>
                <a:path w="59" h="978" extrusionOk="0">
                  <a:moveTo>
                    <a:pt x="36" y="1"/>
                  </a:moveTo>
                  <a:cubicBezTo>
                    <a:pt x="1" y="277"/>
                    <a:pt x="1" y="540"/>
                    <a:pt x="13" y="816"/>
                  </a:cubicBezTo>
                  <a:cubicBezTo>
                    <a:pt x="13" y="874"/>
                    <a:pt x="24" y="920"/>
                    <a:pt x="36" y="977"/>
                  </a:cubicBezTo>
                  <a:cubicBezTo>
                    <a:pt x="13" y="655"/>
                    <a:pt x="24" y="323"/>
                    <a:pt x="59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67550" y="5257950"/>
              <a:ext cx="23300" cy="143400"/>
            </a:xfrm>
            <a:custGeom>
              <a:avLst/>
              <a:gdLst/>
              <a:ahLst/>
              <a:cxnLst/>
              <a:rect l="l" t="t" r="r" b="b"/>
              <a:pathLst>
                <a:path w="932" h="5736" extrusionOk="0">
                  <a:moveTo>
                    <a:pt x="1" y="1"/>
                  </a:moveTo>
                  <a:lnTo>
                    <a:pt x="1" y="82"/>
                  </a:lnTo>
                  <a:cubicBezTo>
                    <a:pt x="59" y="231"/>
                    <a:pt x="104" y="392"/>
                    <a:pt x="127" y="552"/>
                  </a:cubicBezTo>
                  <a:cubicBezTo>
                    <a:pt x="161" y="759"/>
                    <a:pt x="150" y="978"/>
                    <a:pt x="150" y="1196"/>
                  </a:cubicBezTo>
                  <a:cubicBezTo>
                    <a:pt x="150" y="1369"/>
                    <a:pt x="150" y="1553"/>
                    <a:pt x="173" y="1725"/>
                  </a:cubicBezTo>
                  <a:cubicBezTo>
                    <a:pt x="196" y="1966"/>
                    <a:pt x="253" y="2219"/>
                    <a:pt x="322" y="2449"/>
                  </a:cubicBezTo>
                  <a:cubicBezTo>
                    <a:pt x="345" y="2518"/>
                    <a:pt x="357" y="2598"/>
                    <a:pt x="380" y="2667"/>
                  </a:cubicBezTo>
                  <a:cubicBezTo>
                    <a:pt x="506" y="3161"/>
                    <a:pt x="575" y="3667"/>
                    <a:pt x="644" y="4150"/>
                  </a:cubicBezTo>
                  <a:cubicBezTo>
                    <a:pt x="713" y="4574"/>
                    <a:pt x="782" y="5000"/>
                    <a:pt x="863" y="5425"/>
                  </a:cubicBezTo>
                  <a:cubicBezTo>
                    <a:pt x="874" y="5528"/>
                    <a:pt x="897" y="5631"/>
                    <a:pt x="909" y="5735"/>
                  </a:cubicBezTo>
                  <a:lnTo>
                    <a:pt x="932" y="5735"/>
                  </a:lnTo>
                  <a:cubicBezTo>
                    <a:pt x="909" y="5631"/>
                    <a:pt x="897" y="5517"/>
                    <a:pt x="874" y="5414"/>
                  </a:cubicBezTo>
                  <a:cubicBezTo>
                    <a:pt x="805" y="5000"/>
                    <a:pt x="736" y="4574"/>
                    <a:pt x="667" y="4150"/>
                  </a:cubicBezTo>
                  <a:cubicBezTo>
                    <a:pt x="598" y="3655"/>
                    <a:pt x="518" y="3149"/>
                    <a:pt x="403" y="2667"/>
                  </a:cubicBezTo>
                  <a:cubicBezTo>
                    <a:pt x="380" y="2587"/>
                    <a:pt x="357" y="2518"/>
                    <a:pt x="345" y="2449"/>
                  </a:cubicBezTo>
                  <a:cubicBezTo>
                    <a:pt x="276" y="2207"/>
                    <a:pt x="219" y="1966"/>
                    <a:pt x="184" y="1725"/>
                  </a:cubicBezTo>
                  <a:cubicBezTo>
                    <a:pt x="173" y="1541"/>
                    <a:pt x="173" y="1369"/>
                    <a:pt x="173" y="1196"/>
                  </a:cubicBezTo>
                  <a:cubicBezTo>
                    <a:pt x="173" y="978"/>
                    <a:pt x="173" y="759"/>
                    <a:pt x="138" y="552"/>
                  </a:cubicBezTo>
                  <a:cubicBezTo>
                    <a:pt x="115" y="358"/>
                    <a:pt x="59" y="174"/>
                    <a:pt x="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5075" y="5262275"/>
              <a:ext cx="33050" cy="139075"/>
            </a:xfrm>
            <a:custGeom>
              <a:avLst/>
              <a:gdLst/>
              <a:ahLst/>
              <a:cxnLst/>
              <a:rect l="l" t="t" r="r" b="b"/>
              <a:pathLst>
                <a:path w="1322" h="5563" extrusionOk="0">
                  <a:moveTo>
                    <a:pt x="1299" y="1"/>
                  </a:moveTo>
                  <a:cubicBezTo>
                    <a:pt x="736" y="552"/>
                    <a:pt x="104" y="1391"/>
                    <a:pt x="35" y="2425"/>
                  </a:cubicBezTo>
                  <a:cubicBezTo>
                    <a:pt x="1" y="2896"/>
                    <a:pt x="104" y="3379"/>
                    <a:pt x="196" y="3839"/>
                  </a:cubicBezTo>
                  <a:cubicBezTo>
                    <a:pt x="219" y="3931"/>
                    <a:pt x="231" y="4023"/>
                    <a:pt x="254" y="4103"/>
                  </a:cubicBezTo>
                  <a:cubicBezTo>
                    <a:pt x="311" y="4424"/>
                    <a:pt x="334" y="4769"/>
                    <a:pt x="346" y="5103"/>
                  </a:cubicBezTo>
                  <a:cubicBezTo>
                    <a:pt x="357" y="5252"/>
                    <a:pt x="369" y="5401"/>
                    <a:pt x="380" y="5562"/>
                  </a:cubicBezTo>
                  <a:lnTo>
                    <a:pt x="403" y="5562"/>
                  </a:lnTo>
                  <a:cubicBezTo>
                    <a:pt x="392" y="5401"/>
                    <a:pt x="380" y="5252"/>
                    <a:pt x="369" y="5103"/>
                  </a:cubicBezTo>
                  <a:cubicBezTo>
                    <a:pt x="357" y="4769"/>
                    <a:pt x="334" y="4424"/>
                    <a:pt x="265" y="4103"/>
                  </a:cubicBezTo>
                  <a:cubicBezTo>
                    <a:pt x="254" y="4011"/>
                    <a:pt x="231" y="3919"/>
                    <a:pt x="219" y="3839"/>
                  </a:cubicBezTo>
                  <a:cubicBezTo>
                    <a:pt x="127" y="3379"/>
                    <a:pt x="24" y="2896"/>
                    <a:pt x="58" y="2425"/>
                  </a:cubicBezTo>
                  <a:cubicBezTo>
                    <a:pt x="116" y="1403"/>
                    <a:pt x="759" y="563"/>
                    <a:pt x="1322" y="12"/>
                  </a:cubicBezTo>
                  <a:cubicBezTo>
                    <a:pt x="1322" y="1"/>
                    <a:pt x="1311" y="1"/>
                    <a:pt x="131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98575" y="5245050"/>
              <a:ext cx="59500" cy="156300"/>
            </a:xfrm>
            <a:custGeom>
              <a:avLst/>
              <a:gdLst/>
              <a:ahLst/>
              <a:cxnLst/>
              <a:rect l="l" t="t" r="r" b="b"/>
              <a:pathLst>
                <a:path w="2380" h="6252" extrusionOk="0">
                  <a:moveTo>
                    <a:pt x="2380" y="0"/>
                  </a:moveTo>
                  <a:lnTo>
                    <a:pt x="2357" y="23"/>
                  </a:lnTo>
                  <a:cubicBezTo>
                    <a:pt x="2092" y="1287"/>
                    <a:pt x="1586" y="2516"/>
                    <a:pt x="863" y="3573"/>
                  </a:cubicBezTo>
                  <a:cubicBezTo>
                    <a:pt x="828" y="3631"/>
                    <a:pt x="782" y="3688"/>
                    <a:pt x="748" y="3746"/>
                  </a:cubicBezTo>
                  <a:cubicBezTo>
                    <a:pt x="598" y="3953"/>
                    <a:pt x="449" y="4171"/>
                    <a:pt x="334" y="4413"/>
                  </a:cubicBezTo>
                  <a:cubicBezTo>
                    <a:pt x="139" y="4803"/>
                    <a:pt x="36" y="5274"/>
                    <a:pt x="13" y="5861"/>
                  </a:cubicBezTo>
                  <a:cubicBezTo>
                    <a:pt x="1" y="5976"/>
                    <a:pt x="13" y="6101"/>
                    <a:pt x="36" y="6251"/>
                  </a:cubicBezTo>
                  <a:lnTo>
                    <a:pt x="47" y="6251"/>
                  </a:lnTo>
                  <a:cubicBezTo>
                    <a:pt x="36" y="6101"/>
                    <a:pt x="24" y="5976"/>
                    <a:pt x="36" y="5861"/>
                  </a:cubicBezTo>
                  <a:cubicBezTo>
                    <a:pt x="59" y="5286"/>
                    <a:pt x="161" y="4814"/>
                    <a:pt x="357" y="4413"/>
                  </a:cubicBezTo>
                  <a:cubicBezTo>
                    <a:pt x="472" y="4183"/>
                    <a:pt x="621" y="3964"/>
                    <a:pt x="759" y="3757"/>
                  </a:cubicBezTo>
                  <a:cubicBezTo>
                    <a:pt x="805" y="3700"/>
                    <a:pt x="840" y="3642"/>
                    <a:pt x="874" y="3585"/>
                  </a:cubicBezTo>
                  <a:cubicBezTo>
                    <a:pt x="1609" y="2516"/>
                    <a:pt x="2127" y="1275"/>
                    <a:pt x="2380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0300" y="5254500"/>
              <a:ext cx="61225" cy="146850"/>
            </a:xfrm>
            <a:custGeom>
              <a:avLst/>
              <a:gdLst/>
              <a:ahLst/>
              <a:cxnLst/>
              <a:rect l="l" t="t" r="r" b="b"/>
              <a:pathLst>
                <a:path w="2449" h="5874" extrusionOk="0">
                  <a:moveTo>
                    <a:pt x="2449" y="1"/>
                  </a:moveTo>
                  <a:cubicBezTo>
                    <a:pt x="2230" y="1139"/>
                    <a:pt x="1782" y="2230"/>
                    <a:pt x="1127" y="3184"/>
                  </a:cubicBezTo>
                  <a:cubicBezTo>
                    <a:pt x="1058" y="3287"/>
                    <a:pt x="978" y="3402"/>
                    <a:pt x="909" y="3506"/>
                  </a:cubicBezTo>
                  <a:cubicBezTo>
                    <a:pt x="690" y="3816"/>
                    <a:pt x="460" y="4138"/>
                    <a:pt x="299" y="4494"/>
                  </a:cubicBezTo>
                  <a:cubicBezTo>
                    <a:pt x="104" y="4931"/>
                    <a:pt x="35" y="5402"/>
                    <a:pt x="1" y="5873"/>
                  </a:cubicBezTo>
                  <a:lnTo>
                    <a:pt x="24" y="5873"/>
                  </a:lnTo>
                  <a:cubicBezTo>
                    <a:pt x="47" y="5402"/>
                    <a:pt x="127" y="4931"/>
                    <a:pt x="322" y="4494"/>
                  </a:cubicBezTo>
                  <a:cubicBezTo>
                    <a:pt x="472" y="4150"/>
                    <a:pt x="702" y="3828"/>
                    <a:pt x="920" y="3517"/>
                  </a:cubicBezTo>
                  <a:cubicBezTo>
                    <a:pt x="1001" y="3414"/>
                    <a:pt x="1070" y="3299"/>
                    <a:pt x="1150" y="3195"/>
                  </a:cubicBezTo>
                  <a:cubicBezTo>
                    <a:pt x="1782" y="2265"/>
                    <a:pt x="2230" y="1208"/>
                    <a:pt x="2449" y="105"/>
                  </a:cubicBezTo>
                  <a:lnTo>
                    <a:pt x="2449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4325" y="5288125"/>
              <a:ext cx="63525" cy="113225"/>
            </a:xfrm>
            <a:custGeom>
              <a:avLst/>
              <a:gdLst/>
              <a:ahLst/>
              <a:cxnLst/>
              <a:rect l="l" t="t" r="r" b="b"/>
              <a:pathLst>
                <a:path w="2541" h="4529" extrusionOk="0">
                  <a:moveTo>
                    <a:pt x="2540" y="1"/>
                  </a:moveTo>
                  <a:lnTo>
                    <a:pt x="2540" y="1"/>
                  </a:lnTo>
                  <a:cubicBezTo>
                    <a:pt x="2517" y="12"/>
                    <a:pt x="2505" y="12"/>
                    <a:pt x="2505" y="24"/>
                  </a:cubicBezTo>
                  <a:cubicBezTo>
                    <a:pt x="2207" y="598"/>
                    <a:pt x="1816" y="1115"/>
                    <a:pt x="1448" y="1633"/>
                  </a:cubicBezTo>
                  <a:cubicBezTo>
                    <a:pt x="1287" y="1839"/>
                    <a:pt x="1127" y="2069"/>
                    <a:pt x="978" y="2287"/>
                  </a:cubicBezTo>
                  <a:cubicBezTo>
                    <a:pt x="759" y="2609"/>
                    <a:pt x="506" y="2989"/>
                    <a:pt x="334" y="3413"/>
                  </a:cubicBezTo>
                  <a:cubicBezTo>
                    <a:pt x="207" y="3747"/>
                    <a:pt x="81" y="4138"/>
                    <a:pt x="0" y="4528"/>
                  </a:cubicBezTo>
                  <a:lnTo>
                    <a:pt x="12" y="4516"/>
                  </a:lnTo>
                  <a:cubicBezTo>
                    <a:pt x="104" y="4161"/>
                    <a:pt x="207" y="3816"/>
                    <a:pt x="322" y="3505"/>
                  </a:cubicBezTo>
                  <a:cubicBezTo>
                    <a:pt x="322" y="3494"/>
                    <a:pt x="322" y="3494"/>
                    <a:pt x="334" y="3482"/>
                  </a:cubicBezTo>
                  <a:cubicBezTo>
                    <a:pt x="334" y="3459"/>
                    <a:pt x="345" y="3448"/>
                    <a:pt x="357" y="3425"/>
                  </a:cubicBezTo>
                  <a:cubicBezTo>
                    <a:pt x="518" y="3000"/>
                    <a:pt x="771" y="2621"/>
                    <a:pt x="989" y="2299"/>
                  </a:cubicBezTo>
                  <a:cubicBezTo>
                    <a:pt x="1139" y="2080"/>
                    <a:pt x="1310" y="1850"/>
                    <a:pt x="1460" y="1644"/>
                  </a:cubicBezTo>
                  <a:cubicBezTo>
                    <a:pt x="1839" y="1115"/>
                    <a:pt x="2242" y="586"/>
                    <a:pt x="2540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22125" y="5283550"/>
              <a:ext cx="55200" cy="82175"/>
            </a:xfrm>
            <a:custGeom>
              <a:avLst/>
              <a:gdLst/>
              <a:ahLst/>
              <a:cxnLst/>
              <a:rect l="l" t="t" r="r" b="b"/>
              <a:pathLst>
                <a:path w="2208" h="3287" extrusionOk="0">
                  <a:moveTo>
                    <a:pt x="2184" y="0"/>
                  </a:moveTo>
                  <a:cubicBezTo>
                    <a:pt x="1885" y="769"/>
                    <a:pt x="1369" y="1425"/>
                    <a:pt x="874" y="2068"/>
                  </a:cubicBezTo>
                  <a:cubicBezTo>
                    <a:pt x="579" y="2454"/>
                    <a:pt x="273" y="2851"/>
                    <a:pt x="10" y="3271"/>
                  </a:cubicBezTo>
                  <a:lnTo>
                    <a:pt x="10" y="3271"/>
                  </a:lnTo>
                  <a:cubicBezTo>
                    <a:pt x="23" y="3254"/>
                    <a:pt x="41" y="3238"/>
                    <a:pt x="59" y="3229"/>
                  </a:cubicBezTo>
                  <a:cubicBezTo>
                    <a:pt x="312" y="2827"/>
                    <a:pt x="610" y="2447"/>
                    <a:pt x="886" y="2079"/>
                  </a:cubicBezTo>
                  <a:cubicBezTo>
                    <a:pt x="1392" y="1436"/>
                    <a:pt x="1897" y="769"/>
                    <a:pt x="2207" y="0"/>
                  </a:cubicBezTo>
                  <a:close/>
                  <a:moveTo>
                    <a:pt x="10" y="3271"/>
                  </a:moveTo>
                  <a:cubicBezTo>
                    <a:pt x="7" y="3276"/>
                    <a:pt x="4" y="3281"/>
                    <a:pt x="1" y="3286"/>
                  </a:cubicBezTo>
                  <a:cubicBezTo>
                    <a:pt x="4" y="3281"/>
                    <a:pt x="7" y="3276"/>
                    <a:pt x="10" y="32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11525" y="5374900"/>
              <a:ext cx="13225" cy="23000"/>
            </a:xfrm>
            <a:custGeom>
              <a:avLst/>
              <a:gdLst/>
              <a:ahLst/>
              <a:cxnLst/>
              <a:rect l="l" t="t" r="r" b="b"/>
              <a:pathLst>
                <a:path w="529" h="920" extrusionOk="0">
                  <a:moveTo>
                    <a:pt x="529" y="0"/>
                  </a:moveTo>
                  <a:lnTo>
                    <a:pt x="529" y="0"/>
                  </a:lnTo>
                  <a:cubicBezTo>
                    <a:pt x="287" y="264"/>
                    <a:pt x="103" y="586"/>
                    <a:pt x="0" y="919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26450" y="5374325"/>
              <a:ext cx="14100" cy="16950"/>
            </a:xfrm>
            <a:custGeom>
              <a:avLst/>
              <a:gdLst/>
              <a:ahLst/>
              <a:cxnLst/>
              <a:rect l="l" t="t" r="r" b="b"/>
              <a:pathLst>
                <a:path w="564" h="678" extrusionOk="0">
                  <a:moveTo>
                    <a:pt x="563" y="0"/>
                  </a:moveTo>
                  <a:lnTo>
                    <a:pt x="563" y="0"/>
                  </a:lnTo>
                  <a:cubicBezTo>
                    <a:pt x="425" y="115"/>
                    <a:pt x="288" y="253"/>
                    <a:pt x="173" y="402"/>
                  </a:cubicBezTo>
                  <a:cubicBezTo>
                    <a:pt x="116" y="483"/>
                    <a:pt x="58" y="575"/>
                    <a:pt x="1" y="678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0250" y="5374325"/>
              <a:ext cx="15225" cy="10625"/>
            </a:xfrm>
            <a:custGeom>
              <a:avLst/>
              <a:gdLst/>
              <a:ahLst/>
              <a:cxnLst/>
              <a:rect l="l" t="t" r="r" b="b"/>
              <a:pathLst>
                <a:path w="609" h="425" extrusionOk="0">
                  <a:moveTo>
                    <a:pt x="609" y="0"/>
                  </a:moveTo>
                  <a:lnTo>
                    <a:pt x="609" y="0"/>
                  </a:lnTo>
                  <a:cubicBezTo>
                    <a:pt x="391" y="126"/>
                    <a:pt x="195" y="264"/>
                    <a:pt x="0" y="425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79350" y="5203675"/>
              <a:ext cx="25875" cy="197675"/>
            </a:xfrm>
            <a:custGeom>
              <a:avLst/>
              <a:gdLst/>
              <a:ahLst/>
              <a:cxnLst/>
              <a:rect l="l" t="t" r="r" b="b"/>
              <a:pathLst>
                <a:path w="1035" h="7907" extrusionOk="0">
                  <a:moveTo>
                    <a:pt x="1011" y="1"/>
                  </a:moveTo>
                  <a:cubicBezTo>
                    <a:pt x="333" y="1219"/>
                    <a:pt x="0" y="2689"/>
                    <a:pt x="46" y="4275"/>
                  </a:cubicBezTo>
                  <a:cubicBezTo>
                    <a:pt x="69" y="5011"/>
                    <a:pt x="172" y="5757"/>
                    <a:pt x="264" y="6469"/>
                  </a:cubicBezTo>
                  <a:lnTo>
                    <a:pt x="471" y="7906"/>
                  </a:lnTo>
                  <a:lnTo>
                    <a:pt x="483" y="7906"/>
                  </a:lnTo>
                  <a:lnTo>
                    <a:pt x="287" y="6469"/>
                  </a:lnTo>
                  <a:cubicBezTo>
                    <a:pt x="195" y="5757"/>
                    <a:pt x="92" y="5011"/>
                    <a:pt x="69" y="4275"/>
                  </a:cubicBezTo>
                  <a:cubicBezTo>
                    <a:pt x="23" y="2677"/>
                    <a:pt x="356" y="1207"/>
                    <a:pt x="1034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3521550" y="4512874"/>
            <a:ext cx="629618" cy="1001847"/>
          </a:xfrm>
          <a:custGeom>
            <a:avLst/>
            <a:gdLst/>
            <a:ahLst/>
            <a:cxnLst/>
            <a:rect l="l" t="t" r="r" b="b"/>
            <a:pathLst>
              <a:path w="13043" h="20754" extrusionOk="0">
                <a:moveTo>
                  <a:pt x="8171" y="7504"/>
                </a:moveTo>
                <a:lnTo>
                  <a:pt x="8182" y="7515"/>
                </a:lnTo>
                <a:cubicBezTo>
                  <a:pt x="8194" y="7527"/>
                  <a:pt x="8470" y="7802"/>
                  <a:pt x="8848" y="7929"/>
                </a:cubicBezTo>
                <a:cubicBezTo>
                  <a:pt x="8963" y="7963"/>
                  <a:pt x="9078" y="7986"/>
                  <a:pt x="9193" y="7986"/>
                </a:cubicBezTo>
                <a:cubicBezTo>
                  <a:pt x="9297" y="7986"/>
                  <a:pt x="9400" y="7975"/>
                  <a:pt x="9504" y="7940"/>
                </a:cubicBezTo>
                <a:cubicBezTo>
                  <a:pt x="9538" y="7929"/>
                  <a:pt x="9584" y="7917"/>
                  <a:pt x="9630" y="7894"/>
                </a:cubicBezTo>
                <a:lnTo>
                  <a:pt x="9642" y="7894"/>
                </a:lnTo>
                <a:cubicBezTo>
                  <a:pt x="9653" y="7883"/>
                  <a:pt x="9653" y="7883"/>
                  <a:pt x="9665" y="7883"/>
                </a:cubicBezTo>
                <a:cubicBezTo>
                  <a:pt x="10411" y="8836"/>
                  <a:pt x="10952" y="9722"/>
                  <a:pt x="11307" y="10537"/>
                </a:cubicBezTo>
                <a:cubicBezTo>
                  <a:pt x="10710" y="10388"/>
                  <a:pt x="10457" y="9503"/>
                  <a:pt x="10457" y="9492"/>
                </a:cubicBezTo>
                <a:cubicBezTo>
                  <a:pt x="10446" y="9457"/>
                  <a:pt x="10411" y="9423"/>
                  <a:pt x="10365" y="9423"/>
                </a:cubicBezTo>
                <a:lnTo>
                  <a:pt x="10342" y="9423"/>
                </a:lnTo>
                <a:cubicBezTo>
                  <a:pt x="10285" y="9446"/>
                  <a:pt x="10262" y="9492"/>
                  <a:pt x="10273" y="9549"/>
                </a:cubicBezTo>
                <a:cubicBezTo>
                  <a:pt x="10285" y="9572"/>
                  <a:pt x="10377" y="9906"/>
                  <a:pt x="10584" y="10215"/>
                </a:cubicBezTo>
                <a:cubicBezTo>
                  <a:pt x="10423" y="10032"/>
                  <a:pt x="10331" y="9848"/>
                  <a:pt x="10331" y="9848"/>
                </a:cubicBezTo>
                <a:cubicBezTo>
                  <a:pt x="10308" y="9814"/>
                  <a:pt x="10285" y="9791"/>
                  <a:pt x="10250" y="9791"/>
                </a:cubicBezTo>
                <a:cubicBezTo>
                  <a:pt x="10227" y="9791"/>
                  <a:pt x="10216" y="9802"/>
                  <a:pt x="10204" y="9802"/>
                </a:cubicBezTo>
                <a:cubicBezTo>
                  <a:pt x="10158" y="9825"/>
                  <a:pt x="10135" y="9883"/>
                  <a:pt x="10158" y="9940"/>
                </a:cubicBezTo>
                <a:cubicBezTo>
                  <a:pt x="10170" y="9952"/>
                  <a:pt x="10262" y="10135"/>
                  <a:pt x="10423" y="10319"/>
                </a:cubicBezTo>
                <a:cubicBezTo>
                  <a:pt x="10135" y="10100"/>
                  <a:pt x="9963" y="9825"/>
                  <a:pt x="9963" y="9814"/>
                </a:cubicBezTo>
                <a:cubicBezTo>
                  <a:pt x="9940" y="9791"/>
                  <a:pt x="9905" y="9768"/>
                  <a:pt x="9882" y="9768"/>
                </a:cubicBezTo>
                <a:cubicBezTo>
                  <a:pt x="9859" y="9768"/>
                  <a:pt x="9848" y="9768"/>
                  <a:pt x="9825" y="9779"/>
                </a:cubicBezTo>
                <a:cubicBezTo>
                  <a:pt x="9779" y="9814"/>
                  <a:pt x="9768" y="9871"/>
                  <a:pt x="9802" y="9917"/>
                </a:cubicBezTo>
                <a:cubicBezTo>
                  <a:pt x="9814" y="9940"/>
                  <a:pt x="10181" y="10537"/>
                  <a:pt x="10779" y="10733"/>
                </a:cubicBezTo>
                <a:cubicBezTo>
                  <a:pt x="10894" y="10767"/>
                  <a:pt x="11021" y="10790"/>
                  <a:pt x="11158" y="10790"/>
                </a:cubicBezTo>
                <a:lnTo>
                  <a:pt x="11238" y="10790"/>
                </a:lnTo>
                <a:cubicBezTo>
                  <a:pt x="11296" y="10790"/>
                  <a:pt x="11342" y="10779"/>
                  <a:pt x="11399" y="10767"/>
                </a:cubicBezTo>
                <a:lnTo>
                  <a:pt x="11399" y="10767"/>
                </a:lnTo>
                <a:cubicBezTo>
                  <a:pt x="11905" y="12077"/>
                  <a:pt x="11871" y="13203"/>
                  <a:pt x="11319" y="14180"/>
                </a:cubicBezTo>
                <a:cubicBezTo>
                  <a:pt x="11445" y="13778"/>
                  <a:pt x="11503" y="13261"/>
                  <a:pt x="11491" y="12640"/>
                </a:cubicBezTo>
                <a:cubicBezTo>
                  <a:pt x="11480" y="12572"/>
                  <a:pt x="11422" y="12514"/>
                  <a:pt x="11353" y="12514"/>
                </a:cubicBezTo>
                <a:cubicBezTo>
                  <a:pt x="11284" y="12526"/>
                  <a:pt x="11227" y="12583"/>
                  <a:pt x="11227" y="12651"/>
                </a:cubicBezTo>
                <a:cubicBezTo>
                  <a:pt x="11261" y="13617"/>
                  <a:pt x="11112" y="14283"/>
                  <a:pt x="10802" y="14651"/>
                </a:cubicBezTo>
                <a:cubicBezTo>
                  <a:pt x="10607" y="14145"/>
                  <a:pt x="10400" y="13629"/>
                  <a:pt x="10170" y="13088"/>
                </a:cubicBezTo>
                <a:cubicBezTo>
                  <a:pt x="10204" y="13077"/>
                  <a:pt x="10227" y="13054"/>
                  <a:pt x="10250" y="13031"/>
                </a:cubicBezTo>
                <a:cubicBezTo>
                  <a:pt x="10733" y="12606"/>
                  <a:pt x="10549" y="11847"/>
                  <a:pt x="10538" y="11824"/>
                </a:cubicBezTo>
                <a:cubicBezTo>
                  <a:pt x="10526" y="11790"/>
                  <a:pt x="10503" y="11767"/>
                  <a:pt x="10469" y="11767"/>
                </a:cubicBezTo>
                <a:lnTo>
                  <a:pt x="10457" y="11767"/>
                </a:lnTo>
                <a:cubicBezTo>
                  <a:pt x="10411" y="11778"/>
                  <a:pt x="10388" y="11813"/>
                  <a:pt x="10400" y="11859"/>
                </a:cubicBezTo>
                <a:cubicBezTo>
                  <a:pt x="10400" y="11859"/>
                  <a:pt x="10457" y="12089"/>
                  <a:pt x="10434" y="12353"/>
                </a:cubicBezTo>
                <a:cubicBezTo>
                  <a:pt x="10411" y="12181"/>
                  <a:pt x="10365" y="12031"/>
                  <a:pt x="10365" y="12020"/>
                </a:cubicBezTo>
                <a:cubicBezTo>
                  <a:pt x="10354" y="11997"/>
                  <a:pt x="10331" y="11974"/>
                  <a:pt x="10296" y="11974"/>
                </a:cubicBezTo>
                <a:lnTo>
                  <a:pt x="10273" y="11974"/>
                </a:lnTo>
                <a:cubicBezTo>
                  <a:pt x="10239" y="11985"/>
                  <a:pt x="10216" y="12031"/>
                  <a:pt x="10227" y="12066"/>
                </a:cubicBezTo>
                <a:cubicBezTo>
                  <a:pt x="10227" y="12066"/>
                  <a:pt x="10273" y="12215"/>
                  <a:pt x="10296" y="12388"/>
                </a:cubicBezTo>
                <a:cubicBezTo>
                  <a:pt x="10239" y="12123"/>
                  <a:pt x="10112" y="11893"/>
                  <a:pt x="10101" y="11882"/>
                </a:cubicBezTo>
                <a:cubicBezTo>
                  <a:pt x="10089" y="11859"/>
                  <a:pt x="10066" y="11847"/>
                  <a:pt x="10043" y="11847"/>
                </a:cubicBezTo>
                <a:cubicBezTo>
                  <a:pt x="10032" y="11847"/>
                  <a:pt x="10020" y="11847"/>
                  <a:pt x="10009" y="11859"/>
                </a:cubicBezTo>
                <a:cubicBezTo>
                  <a:pt x="9974" y="11882"/>
                  <a:pt x="9963" y="11916"/>
                  <a:pt x="9986" y="11951"/>
                </a:cubicBezTo>
                <a:cubicBezTo>
                  <a:pt x="9986" y="11962"/>
                  <a:pt x="10319" y="12537"/>
                  <a:pt x="10101" y="12927"/>
                </a:cubicBezTo>
                <a:cubicBezTo>
                  <a:pt x="9469" y="11468"/>
                  <a:pt x="8687" y="9929"/>
                  <a:pt x="7757" y="8412"/>
                </a:cubicBezTo>
                <a:cubicBezTo>
                  <a:pt x="7941" y="8343"/>
                  <a:pt x="8079" y="8205"/>
                  <a:pt x="8148" y="8021"/>
                </a:cubicBezTo>
                <a:cubicBezTo>
                  <a:pt x="8217" y="7860"/>
                  <a:pt x="8217" y="7676"/>
                  <a:pt x="8171" y="7504"/>
                </a:cubicBezTo>
                <a:close/>
                <a:moveTo>
                  <a:pt x="954" y="0"/>
                </a:moveTo>
                <a:cubicBezTo>
                  <a:pt x="942" y="0"/>
                  <a:pt x="931" y="0"/>
                  <a:pt x="919" y="11"/>
                </a:cubicBezTo>
                <a:cubicBezTo>
                  <a:pt x="896" y="23"/>
                  <a:pt x="885" y="57"/>
                  <a:pt x="908" y="80"/>
                </a:cubicBezTo>
                <a:cubicBezTo>
                  <a:pt x="1103" y="345"/>
                  <a:pt x="1276" y="724"/>
                  <a:pt x="1218" y="1000"/>
                </a:cubicBezTo>
                <a:lnTo>
                  <a:pt x="1218" y="1023"/>
                </a:lnTo>
                <a:cubicBezTo>
                  <a:pt x="1161" y="632"/>
                  <a:pt x="748" y="92"/>
                  <a:pt x="725" y="69"/>
                </a:cubicBezTo>
                <a:cubicBezTo>
                  <a:pt x="713" y="57"/>
                  <a:pt x="690" y="46"/>
                  <a:pt x="679" y="46"/>
                </a:cubicBezTo>
                <a:cubicBezTo>
                  <a:pt x="667" y="46"/>
                  <a:pt x="656" y="57"/>
                  <a:pt x="644" y="57"/>
                </a:cubicBezTo>
                <a:cubicBezTo>
                  <a:pt x="621" y="80"/>
                  <a:pt x="621" y="115"/>
                  <a:pt x="633" y="138"/>
                </a:cubicBezTo>
                <a:cubicBezTo>
                  <a:pt x="644" y="149"/>
                  <a:pt x="1149" y="793"/>
                  <a:pt x="1115" y="1138"/>
                </a:cubicBezTo>
                <a:lnTo>
                  <a:pt x="1115" y="1149"/>
                </a:lnTo>
                <a:cubicBezTo>
                  <a:pt x="1080" y="1126"/>
                  <a:pt x="1046" y="1103"/>
                  <a:pt x="1023" y="1081"/>
                </a:cubicBezTo>
                <a:cubicBezTo>
                  <a:pt x="1000" y="1069"/>
                  <a:pt x="977" y="1069"/>
                  <a:pt x="965" y="1069"/>
                </a:cubicBezTo>
                <a:cubicBezTo>
                  <a:pt x="931" y="1069"/>
                  <a:pt x="908" y="1081"/>
                  <a:pt x="885" y="1103"/>
                </a:cubicBezTo>
                <a:cubicBezTo>
                  <a:pt x="851" y="1149"/>
                  <a:pt x="862" y="1206"/>
                  <a:pt x="908" y="1241"/>
                </a:cubicBezTo>
                <a:cubicBezTo>
                  <a:pt x="931" y="1252"/>
                  <a:pt x="942" y="1264"/>
                  <a:pt x="965" y="1275"/>
                </a:cubicBezTo>
                <a:lnTo>
                  <a:pt x="931" y="1275"/>
                </a:lnTo>
                <a:cubicBezTo>
                  <a:pt x="598" y="1275"/>
                  <a:pt x="311" y="874"/>
                  <a:pt x="311" y="862"/>
                </a:cubicBezTo>
                <a:cubicBezTo>
                  <a:pt x="299" y="851"/>
                  <a:pt x="276" y="839"/>
                  <a:pt x="265" y="839"/>
                </a:cubicBezTo>
                <a:cubicBezTo>
                  <a:pt x="253" y="839"/>
                  <a:pt x="242" y="839"/>
                  <a:pt x="230" y="851"/>
                </a:cubicBezTo>
                <a:cubicBezTo>
                  <a:pt x="207" y="862"/>
                  <a:pt x="196" y="897"/>
                  <a:pt x="219" y="920"/>
                </a:cubicBezTo>
                <a:cubicBezTo>
                  <a:pt x="230" y="943"/>
                  <a:pt x="334" y="1103"/>
                  <a:pt x="506" y="1229"/>
                </a:cubicBezTo>
                <a:cubicBezTo>
                  <a:pt x="391" y="1160"/>
                  <a:pt x="311" y="1081"/>
                  <a:pt x="311" y="1081"/>
                </a:cubicBezTo>
                <a:cubicBezTo>
                  <a:pt x="299" y="1069"/>
                  <a:pt x="288" y="1069"/>
                  <a:pt x="265" y="1069"/>
                </a:cubicBezTo>
                <a:cubicBezTo>
                  <a:pt x="253" y="1069"/>
                  <a:pt x="242" y="1069"/>
                  <a:pt x="230" y="1081"/>
                </a:cubicBezTo>
                <a:cubicBezTo>
                  <a:pt x="207" y="1103"/>
                  <a:pt x="207" y="1138"/>
                  <a:pt x="230" y="1160"/>
                </a:cubicBezTo>
                <a:cubicBezTo>
                  <a:pt x="242" y="1172"/>
                  <a:pt x="322" y="1241"/>
                  <a:pt x="437" y="1321"/>
                </a:cubicBezTo>
                <a:cubicBezTo>
                  <a:pt x="242" y="1252"/>
                  <a:pt x="104" y="1138"/>
                  <a:pt x="92" y="1138"/>
                </a:cubicBezTo>
                <a:cubicBezTo>
                  <a:pt x="92" y="1126"/>
                  <a:pt x="69" y="1115"/>
                  <a:pt x="58" y="1115"/>
                </a:cubicBezTo>
                <a:cubicBezTo>
                  <a:pt x="46" y="1115"/>
                  <a:pt x="35" y="1126"/>
                  <a:pt x="23" y="1138"/>
                </a:cubicBezTo>
                <a:cubicBezTo>
                  <a:pt x="0" y="1160"/>
                  <a:pt x="0" y="1195"/>
                  <a:pt x="23" y="1218"/>
                </a:cubicBezTo>
                <a:cubicBezTo>
                  <a:pt x="35" y="1229"/>
                  <a:pt x="196" y="1356"/>
                  <a:pt x="426" y="1436"/>
                </a:cubicBezTo>
                <a:cubicBezTo>
                  <a:pt x="506" y="1459"/>
                  <a:pt x="598" y="1471"/>
                  <a:pt x="690" y="1471"/>
                </a:cubicBezTo>
                <a:cubicBezTo>
                  <a:pt x="782" y="1471"/>
                  <a:pt x="874" y="1459"/>
                  <a:pt x="965" y="1425"/>
                </a:cubicBezTo>
                <a:cubicBezTo>
                  <a:pt x="988" y="1413"/>
                  <a:pt x="1023" y="1402"/>
                  <a:pt x="1057" y="1390"/>
                </a:cubicBezTo>
                <a:cubicBezTo>
                  <a:pt x="1057" y="1379"/>
                  <a:pt x="1069" y="1379"/>
                  <a:pt x="1069" y="1379"/>
                </a:cubicBezTo>
                <a:cubicBezTo>
                  <a:pt x="1080" y="1379"/>
                  <a:pt x="1080" y="1367"/>
                  <a:pt x="1092" y="1367"/>
                </a:cubicBezTo>
                <a:cubicBezTo>
                  <a:pt x="1632" y="1735"/>
                  <a:pt x="2149" y="2138"/>
                  <a:pt x="2632" y="2562"/>
                </a:cubicBezTo>
                <a:cubicBezTo>
                  <a:pt x="2620" y="2585"/>
                  <a:pt x="2609" y="2597"/>
                  <a:pt x="2586" y="2608"/>
                </a:cubicBezTo>
                <a:cubicBezTo>
                  <a:pt x="2551" y="2631"/>
                  <a:pt x="2505" y="2631"/>
                  <a:pt x="2459" y="2631"/>
                </a:cubicBezTo>
                <a:cubicBezTo>
                  <a:pt x="2092" y="2631"/>
                  <a:pt x="1782" y="2184"/>
                  <a:pt x="1782" y="2184"/>
                </a:cubicBezTo>
                <a:cubicBezTo>
                  <a:pt x="1770" y="2161"/>
                  <a:pt x="1747" y="2149"/>
                  <a:pt x="1736" y="2149"/>
                </a:cubicBezTo>
                <a:cubicBezTo>
                  <a:pt x="1724" y="2149"/>
                  <a:pt x="1713" y="2161"/>
                  <a:pt x="1701" y="2161"/>
                </a:cubicBezTo>
                <a:cubicBezTo>
                  <a:pt x="1667" y="2184"/>
                  <a:pt x="1667" y="2218"/>
                  <a:pt x="1678" y="2253"/>
                </a:cubicBezTo>
                <a:cubicBezTo>
                  <a:pt x="1690" y="2264"/>
                  <a:pt x="1816" y="2447"/>
                  <a:pt x="2012" y="2585"/>
                </a:cubicBezTo>
                <a:cubicBezTo>
                  <a:pt x="1874" y="2505"/>
                  <a:pt x="1782" y="2413"/>
                  <a:pt x="1782" y="2413"/>
                </a:cubicBezTo>
                <a:cubicBezTo>
                  <a:pt x="1770" y="2402"/>
                  <a:pt x="1747" y="2402"/>
                  <a:pt x="1736" y="2402"/>
                </a:cubicBezTo>
                <a:cubicBezTo>
                  <a:pt x="1724" y="2402"/>
                  <a:pt x="1701" y="2402"/>
                  <a:pt x="1690" y="2424"/>
                </a:cubicBezTo>
                <a:cubicBezTo>
                  <a:pt x="1667" y="2447"/>
                  <a:pt x="1667" y="2482"/>
                  <a:pt x="1690" y="2505"/>
                </a:cubicBezTo>
                <a:cubicBezTo>
                  <a:pt x="1701" y="2516"/>
                  <a:pt x="1793" y="2597"/>
                  <a:pt x="1931" y="2677"/>
                </a:cubicBezTo>
                <a:cubicBezTo>
                  <a:pt x="1713" y="2608"/>
                  <a:pt x="1552" y="2482"/>
                  <a:pt x="1552" y="2470"/>
                </a:cubicBezTo>
                <a:cubicBezTo>
                  <a:pt x="1540" y="2459"/>
                  <a:pt x="1529" y="2459"/>
                  <a:pt x="1506" y="2459"/>
                </a:cubicBezTo>
                <a:cubicBezTo>
                  <a:pt x="1494" y="2459"/>
                  <a:pt x="1471" y="2470"/>
                  <a:pt x="1460" y="2482"/>
                </a:cubicBezTo>
                <a:cubicBezTo>
                  <a:pt x="1448" y="2505"/>
                  <a:pt x="1448" y="2539"/>
                  <a:pt x="1471" y="2562"/>
                </a:cubicBezTo>
                <a:cubicBezTo>
                  <a:pt x="1483" y="2574"/>
                  <a:pt x="1667" y="2723"/>
                  <a:pt x="1908" y="2804"/>
                </a:cubicBezTo>
                <a:cubicBezTo>
                  <a:pt x="2000" y="2838"/>
                  <a:pt x="2104" y="2850"/>
                  <a:pt x="2206" y="2850"/>
                </a:cubicBezTo>
                <a:cubicBezTo>
                  <a:pt x="2310" y="2850"/>
                  <a:pt x="2425" y="2838"/>
                  <a:pt x="2528" y="2792"/>
                </a:cubicBezTo>
                <a:cubicBezTo>
                  <a:pt x="2540" y="2781"/>
                  <a:pt x="2551" y="2769"/>
                  <a:pt x="2574" y="2769"/>
                </a:cubicBezTo>
                <a:cubicBezTo>
                  <a:pt x="2586" y="2758"/>
                  <a:pt x="2597" y="2758"/>
                  <a:pt x="2620" y="2746"/>
                </a:cubicBezTo>
                <a:cubicBezTo>
                  <a:pt x="2620" y="2735"/>
                  <a:pt x="2632" y="2735"/>
                  <a:pt x="2632" y="2723"/>
                </a:cubicBezTo>
                <a:lnTo>
                  <a:pt x="2643" y="2723"/>
                </a:lnTo>
                <a:cubicBezTo>
                  <a:pt x="2689" y="2712"/>
                  <a:pt x="2724" y="2689"/>
                  <a:pt x="2770" y="2666"/>
                </a:cubicBezTo>
                <a:cubicBezTo>
                  <a:pt x="3161" y="3011"/>
                  <a:pt x="3528" y="3356"/>
                  <a:pt x="3896" y="3723"/>
                </a:cubicBezTo>
                <a:lnTo>
                  <a:pt x="3873" y="3723"/>
                </a:lnTo>
                <a:cubicBezTo>
                  <a:pt x="3539" y="3723"/>
                  <a:pt x="3264" y="3321"/>
                  <a:pt x="3253" y="3310"/>
                </a:cubicBezTo>
                <a:cubicBezTo>
                  <a:pt x="3241" y="3298"/>
                  <a:pt x="3230" y="3287"/>
                  <a:pt x="3207" y="3287"/>
                </a:cubicBezTo>
                <a:cubicBezTo>
                  <a:pt x="3195" y="3287"/>
                  <a:pt x="3184" y="3287"/>
                  <a:pt x="3184" y="3298"/>
                </a:cubicBezTo>
                <a:cubicBezTo>
                  <a:pt x="3149" y="3310"/>
                  <a:pt x="3149" y="3344"/>
                  <a:pt x="3161" y="3379"/>
                </a:cubicBezTo>
                <a:cubicBezTo>
                  <a:pt x="3172" y="3390"/>
                  <a:pt x="3287" y="3551"/>
                  <a:pt x="3459" y="3677"/>
                </a:cubicBezTo>
                <a:cubicBezTo>
                  <a:pt x="3345" y="3609"/>
                  <a:pt x="3253" y="3528"/>
                  <a:pt x="3253" y="3528"/>
                </a:cubicBezTo>
                <a:cubicBezTo>
                  <a:pt x="3241" y="3517"/>
                  <a:pt x="3230" y="3517"/>
                  <a:pt x="3218" y="3517"/>
                </a:cubicBezTo>
                <a:cubicBezTo>
                  <a:pt x="3195" y="3517"/>
                  <a:pt x="3184" y="3517"/>
                  <a:pt x="3172" y="3528"/>
                </a:cubicBezTo>
                <a:cubicBezTo>
                  <a:pt x="3149" y="3551"/>
                  <a:pt x="3149" y="3586"/>
                  <a:pt x="3172" y="3609"/>
                </a:cubicBezTo>
                <a:cubicBezTo>
                  <a:pt x="3184" y="3620"/>
                  <a:pt x="3264" y="3689"/>
                  <a:pt x="3391" y="3769"/>
                </a:cubicBezTo>
                <a:cubicBezTo>
                  <a:pt x="3195" y="3700"/>
                  <a:pt x="3046" y="3586"/>
                  <a:pt x="3046" y="3586"/>
                </a:cubicBezTo>
                <a:cubicBezTo>
                  <a:pt x="3034" y="3574"/>
                  <a:pt x="3023" y="3574"/>
                  <a:pt x="3011" y="3574"/>
                </a:cubicBezTo>
                <a:cubicBezTo>
                  <a:pt x="2988" y="3574"/>
                  <a:pt x="2977" y="3574"/>
                  <a:pt x="2965" y="3586"/>
                </a:cubicBezTo>
                <a:cubicBezTo>
                  <a:pt x="2942" y="3609"/>
                  <a:pt x="2954" y="3643"/>
                  <a:pt x="2977" y="3666"/>
                </a:cubicBezTo>
                <a:cubicBezTo>
                  <a:pt x="2988" y="3677"/>
                  <a:pt x="3149" y="3803"/>
                  <a:pt x="3368" y="3884"/>
                </a:cubicBezTo>
                <a:cubicBezTo>
                  <a:pt x="3447" y="3907"/>
                  <a:pt x="3539" y="3930"/>
                  <a:pt x="3643" y="3930"/>
                </a:cubicBezTo>
                <a:cubicBezTo>
                  <a:pt x="3723" y="3930"/>
                  <a:pt x="3815" y="3907"/>
                  <a:pt x="3907" y="3872"/>
                </a:cubicBezTo>
                <a:cubicBezTo>
                  <a:pt x="3942" y="3872"/>
                  <a:pt x="3965" y="3849"/>
                  <a:pt x="3999" y="3838"/>
                </a:cubicBezTo>
                <a:cubicBezTo>
                  <a:pt x="4367" y="4217"/>
                  <a:pt x="4723" y="4608"/>
                  <a:pt x="5068" y="4998"/>
                </a:cubicBezTo>
                <a:cubicBezTo>
                  <a:pt x="5033" y="5010"/>
                  <a:pt x="5010" y="5010"/>
                  <a:pt x="4987" y="5010"/>
                </a:cubicBezTo>
                <a:cubicBezTo>
                  <a:pt x="4620" y="5010"/>
                  <a:pt x="4310" y="4562"/>
                  <a:pt x="4310" y="4562"/>
                </a:cubicBezTo>
                <a:cubicBezTo>
                  <a:pt x="4298" y="4539"/>
                  <a:pt x="4275" y="4528"/>
                  <a:pt x="4264" y="4528"/>
                </a:cubicBezTo>
                <a:cubicBezTo>
                  <a:pt x="4252" y="4528"/>
                  <a:pt x="4241" y="4539"/>
                  <a:pt x="4229" y="4539"/>
                </a:cubicBezTo>
                <a:cubicBezTo>
                  <a:pt x="4195" y="4562"/>
                  <a:pt x="4195" y="4597"/>
                  <a:pt x="4206" y="4620"/>
                </a:cubicBezTo>
                <a:cubicBezTo>
                  <a:pt x="4218" y="4643"/>
                  <a:pt x="4344" y="4827"/>
                  <a:pt x="4540" y="4964"/>
                </a:cubicBezTo>
                <a:cubicBezTo>
                  <a:pt x="4402" y="4884"/>
                  <a:pt x="4310" y="4792"/>
                  <a:pt x="4310" y="4792"/>
                </a:cubicBezTo>
                <a:cubicBezTo>
                  <a:pt x="4298" y="4781"/>
                  <a:pt x="4275" y="4781"/>
                  <a:pt x="4264" y="4781"/>
                </a:cubicBezTo>
                <a:cubicBezTo>
                  <a:pt x="4252" y="4781"/>
                  <a:pt x="4229" y="4781"/>
                  <a:pt x="4218" y="4792"/>
                </a:cubicBezTo>
                <a:cubicBezTo>
                  <a:pt x="4195" y="4815"/>
                  <a:pt x="4195" y="4861"/>
                  <a:pt x="4218" y="4884"/>
                </a:cubicBezTo>
                <a:cubicBezTo>
                  <a:pt x="4229" y="4896"/>
                  <a:pt x="4321" y="4976"/>
                  <a:pt x="4459" y="5056"/>
                </a:cubicBezTo>
                <a:cubicBezTo>
                  <a:pt x="4241" y="4987"/>
                  <a:pt x="4080" y="4850"/>
                  <a:pt x="4080" y="4850"/>
                </a:cubicBezTo>
                <a:cubicBezTo>
                  <a:pt x="4068" y="4838"/>
                  <a:pt x="4057" y="4838"/>
                  <a:pt x="4034" y="4838"/>
                </a:cubicBezTo>
                <a:cubicBezTo>
                  <a:pt x="4022" y="4838"/>
                  <a:pt x="3999" y="4850"/>
                  <a:pt x="3988" y="4861"/>
                </a:cubicBezTo>
                <a:cubicBezTo>
                  <a:pt x="3965" y="4884"/>
                  <a:pt x="3976" y="4919"/>
                  <a:pt x="3999" y="4941"/>
                </a:cubicBezTo>
                <a:cubicBezTo>
                  <a:pt x="4011" y="4953"/>
                  <a:pt x="4183" y="5102"/>
                  <a:pt x="4436" y="5182"/>
                </a:cubicBezTo>
                <a:cubicBezTo>
                  <a:pt x="4528" y="5205"/>
                  <a:pt x="4632" y="5228"/>
                  <a:pt x="4734" y="5228"/>
                </a:cubicBezTo>
                <a:cubicBezTo>
                  <a:pt x="4838" y="5228"/>
                  <a:pt x="4953" y="5205"/>
                  <a:pt x="5056" y="5159"/>
                </a:cubicBezTo>
                <a:cubicBezTo>
                  <a:pt x="5068" y="5159"/>
                  <a:pt x="5079" y="5148"/>
                  <a:pt x="5091" y="5148"/>
                </a:cubicBezTo>
                <a:cubicBezTo>
                  <a:pt x="5114" y="5136"/>
                  <a:pt x="5125" y="5125"/>
                  <a:pt x="5148" y="5125"/>
                </a:cubicBezTo>
                <a:cubicBezTo>
                  <a:pt x="5148" y="5113"/>
                  <a:pt x="5148" y="5113"/>
                  <a:pt x="5160" y="5113"/>
                </a:cubicBezTo>
                <a:cubicBezTo>
                  <a:pt x="5551" y="5585"/>
                  <a:pt x="5930" y="6068"/>
                  <a:pt x="6286" y="6550"/>
                </a:cubicBezTo>
                <a:cubicBezTo>
                  <a:pt x="6263" y="6561"/>
                  <a:pt x="6240" y="6561"/>
                  <a:pt x="6205" y="6561"/>
                </a:cubicBezTo>
                <a:cubicBezTo>
                  <a:pt x="5838" y="6561"/>
                  <a:pt x="5528" y="6114"/>
                  <a:pt x="5528" y="6114"/>
                </a:cubicBezTo>
                <a:cubicBezTo>
                  <a:pt x="5516" y="6091"/>
                  <a:pt x="5493" y="6079"/>
                  <a:pt x="5482" y="6079"/>
                </a:cubicBezTo>
                <a:cubicBezTo>
                  <a:pt x="5470" y="6079"/>
                  <a:pt x="5459" y="6091"/>
                  <a:pt x="5447" y="6091"/>
                </a:cubicBezTo>
                <a:cubicBezTo>
                  <a:pt x="5413" y="6114"/>
                  <a:pt x="5413" y="6148"/>
                  <a:pt x="5424" y="6171"/>
                </a:cubicBezTo>
                <a:cubicBezTo>
                  <a:pt x="5436" y="6194"/>
                  <a:pt x="5562" y="6377"/>
                  <a:pt x="5758" y="6515"/>
                </a:cubicBezTo>
                <a:cubicBezTo>
                  <a:pt x="5620" y="6435"/>
                  <a:pt x="5528" y="6343"/>
                  <a:pt x="5528" y="6343"/>
                </a:cubicBezTo>
                <a:cubicBezTo>
                  <a:pt x="5516" y="6331"/>
                  <a:pt x="5493" y="6331"/>
                  <a:pt x="5482" y="6331"/>
                </a:cubicBezTo>
                <a:cubicBezTo>
                  <a:pt x="5470" y="6331"/>
                  <a:pt x="5447" y="6331"/>
                  <a:pt x="5436" y="6343"/>
                </a:cubicBezTo>
                <a:cubicBezTo>
                  <a:pt x="5413" y="6377"/>
                  <a:pt x="5413" y="6412"/>
                  <a:pt x="5436" y="6435"/>
                </a:cubicBezTo>
                <a:cubicBezTo>
                  <a:pt x="5447" y="6446"/>
                  <a:pt x="5539" y="6527"/>
                  <a:pt x="5677" y="6607"/>
                </a:cubicBezTo>
                <a:cubicBezTo>
                  <a:pt x="5459" y="6538"/>
                  <a:pt x="5298" y="6400"/>
                  <a:pt x="5298" y="6400"/>
                </a:cubicBezTo>
                <a:cubicBezTo>
                  <a:pt x="5286" y="6389"/>
                  <a:pt x="5275" y="6389"/>
                  <a:pt x="5252" y="6389"/>
                </a:cubicBezTo>
                <a:cubicBezTo>
                  <a:pt x="5240" y="6389"/>
                  <a:pt x="5217" y="6400"/>
                  <a:pt x="5206" y="6412"/>
                </a:cubicBezTo>
                <a:cubicBezTo>
                  <a:pt x="5194" y="6435"/>
                  <a:pt x="5194" y="6469"/>
                  <a:pt x="5217" y="6492"/>
                </a:cubicBezTo>
                <a:cubicBezTo>
                  <a:pt x="5229" y="6504"/>
                  <a:pt x="5413" y="6653"/>
                  <a:pt x="5654" y="6734"/>
                </a:cubicBezTo>
                <a:cubicBezTo>
                  <a:pt x="5746" y="6757"/>
                  <a:pt x="5850" y="6780"/>
                  <a:pt x="5953" y="6780"/>
                </a:cubicBezTo>
                <a:cubicBezTo>
                  <a:pt x="6056" y="6780"/>
                  <a:pt x="6171" y="6768"/>
                  <a:pt x="6274" y="6722"/>
                </a:cubicBezTo>
                <a:cubicBezTo>
                  <a:pt x="6286" y="6711"/>
                  <a:pt x="6297" y="6699"/>
                  <a:pt x="6320" y="6699"/>
                </a:cubicBezTo>
                <a:cubicBezTo>
                  <a:pt x="6332" y="6688"/>
                  <a:pt x="6343" y="6676"/>
                  <a:pt x="6366" y="6676"/>
                </a:cubicBezTo>
                <a:lnTo>
                  <a:pt x="6366" y="6665"/>
                </a:lnTo>
                <a:cubicBezTo>
                  <a:pt x="6769" y="7217"/>
                  <a:pt x="7137" y="7768"/>
                  <a:pt x="7492" y="8331"/>
                </a:cubicBezTo>
                <a:cubicBezTo>
                  <a:pt x="7148" y="8297"/>
                  <a:pt x="6861" y="7894"/>
                  <a:pt x="6861" y="7883"/>
                </a:cubicBezTo>
                <a:cubicBezTo>
                  <a:pt x="6849" y="7871"/>
                  <a:pt x="6826" y="7860"/>
                  <a:pt x="6815" y="7860"/>
                </a:cubicBezTo>
                <a:cubicBezTo>
                  <a:pt x="6803" y="7860"/>
                  <a:pt x="6792" y="7860"/>
                  <a:pt x="6780" y="7871"/>
                </a:cubicBezTo>
                <a:cubicBezTo>
                  <a:pt x="6746" y="7883"/>
                  <a:pt x="6746" y="7929"/>
                  <a:pt x="6757" y="7952"/>
                </a:cubicBezTo>
                <a:cubicBezTo>
                  <a:pt x="6769" y="7963"/>
                  <a:pt x="6895" y="8147"/>
                  <a:pt x="7091" y="8285"/>
                </a:cubicBezTo>
                <a:cubicBezTo>
                  <a:pt x="6953" y="8216"/>
                  <a:pt x="6861" y="8124"/>
                  <a:pt x="6861" y="8124"/>
                </a:cubicBezTo>
                <a:cubicBezTo>
                  <a:pt x="6849" y="8113"/>
                  <a:pt x="6826" y="8101"/>
                  <a:pt x="6815" y="8101"/>
                </a:cubicBezTo>
                <a:cubicBezTo>
                  <a:pt x="6803" y="8101"/>
                  <a:pt x="6780" y="8113"/>
                  <a:pt x="6769" y="8124"/>
                </a:cubicBezTo>
                <a:cubicBezTo>
                  <a:pt x="6746" y="8147"/>
                  <a:pt x="6746" y="8182"/>
                  <a:pt x="6769" y="8205"/>
                </a:cubicBezTo>
                <a:cubicBezTo>
                  <a:pt x="6780" y="8216"/>
                  <a:pt x="6872" y="8308"/>
                  <a:pt x="7010" y="8389"/>
                </a:cubicBezTo>
                <a:cubicBezTo>
                  <a:pt x="6792" y="8308"/>
                  <a:pt x="6631" y="8182"/>
                  <a:pt x="6631" y="8182"/>
                </a:cubicBezTo>
                <a:cubicBezTo>
                  <a:pt x="6619" y="8170"/>
                  <a:pt x="6608" y="8159"/>
                  <a:pt x="6585" y="8159"/>
                </a:cubicBezTo>
                <a:cubicBezTo>
                  <a:pt x="6573" y="8159"/>
                  <a:pt x="6550" y="8170"/>
                  <a:pt x="6539" y="8182"/>
                </a:cubicBezTo>
                <a:cubicBezTo>
                  <a:pt x="6527" y="8216"/>
                  <a:pt x="6527" y="8251"/>
                  <a:pt x="6550" y="8274"/>
                </a:cubicBezTo>
                <a:cubicBezTo>
                  <a:pt x="6562" y="8285"/>
                  <a:pt x="6746" y="8423"/>
                  <a:pt x="6987" y="8504"/>
                </a:cubicBezTo>
                <a:cubicBezTo>
                  <a:pt x="7079" y="8538"/>
                  <a:pt x="7183" y="8561"/>
                  <a:pt x="7285" y="8561"/>
                </a:cubicBezTo>
                <a:cubicBezTo>
                  <a:pt x="7389" y="8561"/>
                  <a:pt x="7492" y="8538"/>
                  <a:pt x="7596" y="8504"/>
                </a:cubicBezTo>
                <a:cubicBezTo>
                  <a:pt x="8125" y="9377"/>
                  <a:pt x="8618" y="10261"/>
                  <a:pt x="9055" y="11124"/>
                </a:cubicBezTo>
                <a:cubicBezTo>
                  <a:pt x="8458" y="11055"/>
                  <a:pt x="8033" y="10951"/>
                  <a:pt x="7699" y="10802"/>
                </a:cubicBezTo>
                <a:cubicBezTo>
                  <a:pt x="7814" y="10675"/>
                  <a:pt x="7883" y="10526"/>
                  <a:pt x="7895" y="10342"/>
                </a:cubicBezTo>
                <a:cubicBezTo>
                  <a:pt x="7918" y="10043"/>
                  <a:pt x="7780" y="9733"/>
                  <a:pt x="7550" y="9515"/>
                </a:cubicBezTo>
                <a:cubicBezTo>
                  <a:pt x="7538" y="9503"/>
                  <a:pt x="7527" y="9503"/>
                  <a:pt x="7504" y="9503"/>
                </a:cubicBezTo>
                <a:cubicBezTo>
                  <a:pt x="7481" y="9503"/>
                  <a:pt x="7469" y="9503"/>
                  <a:pt x="7458" y="9526"/>
                </a:cubicBezTo>
                <a:cubicBezTo>
                  <a:pt x="7423" y="9549"/>
                  <a:pt x="7435" y="9595"/>
                  <a:pt x="7458" y="9618"/>
                </a:cubicBezTo>
                <a:cubicBezTo>
                  <a:pt x="7653" y="9802"/>
                  <a:pt x="7768" y="10078"/>
                  <a:pt x="7757" y="10330"/>
                </a:cubicBezTo>
                <a:cubicBezTo>
                  <a:pt x="7757" y="10388"/>
                  <a:pt x="7745" y="10457"/>
                  <a:pt x="7711" y="10526"/>
                </a:cubicBezTo>
                <a:cubicBezTo>
                  <a:pt x="7711" y="10503"/>
                  <a:pt x="7722" y="10480"/>
                  <a:pt x="7711" y="10457"/>
                </a:cubicBezTo>
                <a:cubicBezTo>
                  <a:pt x="7676" y="9952"/>
                  <a:pt x="7114" y="9480"/>
                  <a:pt x="6941" y="9354"/>
                </a:cubicBezTo>
                <a:cubicBezTo>
                  <a:pt x="6930" y="9342"/>
                  <a:pt x="6918" y="9342"/>
                  <a:pt x="6907" y="9342"/>
                </a:cubicBezTo>
                <a:cubicBezTo>
                  <a:pt x="6884" y="9342"/>
                  <a:pt x="6861" y="9342"/>
                  <a:pt x="6849" y="9365"/>
                </a:cubicBezTo>
                <a:cubicBezTo>
                  <a:pt x="6826" y="9400"/>
                  <a:pt x="6826" y="9434"/>
                  <a:pt x="6861" y="9469"/>
                </a:cubicBezTo>
                <a:cubicBezTo>
                  <a:pt x="7183" y="9710"/>
                  <a:pt x="7550" y="10112"/>
                  <a:pt x="7573" y="10468"/>
                </a:cubicBezTo>
                <a:lnTo>
                  <a:pt x="7573" y="10480"/>
                </a:lnTo>
                <a:cubicBezTo>
                  <a:pt x="7366" y="10032"/>
                  <a:pt x="6665" y="9538"/>
                  <a:pt x="6631" y="9515"/>
                </a:cubicBezTo>
                <a:cubicBezTo>
                  <a:pt x="6619" y="9503"/>
                  <a:pt x="6608" y="9503"/>
                  <a:pt x="6596" y="9503"/>
                </a:cubicBezTo>
                <a:cubicBezTo>
                  <a:pt x="6573" y="9503"/>
                  <a:pt x="6550" y="9515"/>
                  <a:pt x="6539" y="9538"/>
                </a:cubicBezTo>
                <a:cubicBezTo>
                  <a:pt x="6516" y="9561"/>
                  <a:pt x="6516" y="9607"/>
                  <a:pt x="6550" y="9630"/>
                </a:cubicBezTo>
                <a:cubicBezTo>
                  <a:pt x="6792" y="9802"/>
                  <a:pt x="7423" y="10307"/>
                  <a:pt x="7492" y="10664"/>
                </a:cubicBezTo>
                <a:lnTo>
                  <a:pt x="7492" y="10698"/>
                </a:lnTo>
                <a:cubicBezTo>
                  <a:pt x="6999" y="10434"/>
                  <a:pt x="6757" y="10055"/>
                  <a:pt x="6435" y="9572"/>
                </a:cubicBezTo>
                <a:cubicBezTo>
                  <a:pt x="6343" y="9434"/>
                  <a:pt x="6251" y="9296"/>
                  <a:pt x="6148" y="9158"/>
                </a:cubicBezTo>
                <a:lnTo>
                  <a:pt x="6148" y="9147"/>
                </a:lnTo>
                <a:cubicBezTo>
                  <a:pt x="6194" y="9112"/>
                  <a:pt x="6228" y="9066"/>
                  <a:pt x="6251" y="9020"/>
                </a:cubicBezTo>
                <a:cubicBezTo>
                  <a:pt x="6573" y="8458"/>
                  <a:pt x="6171" y="7802"/>
                  <a:pt x="6148" y="7768"/>
                </a:cubicBezTo>
                <a:cubicBezTo>
                  <a:pt x="6136" y="7756"/>
                  <a:pt x="6113" y="7745"/>
                  <a:pt x="6090" y="7745"/>
                </a:cubicBezTo>
                <a:cubicBezTo>
                  <a:pt x="6079" y="7745"/>
                  <a:pt x="6067" y="7745"/>
                  <a:pt x="6056" y="7756"/>
                </a:cubicBezTo>
                <a:cubicBezTo>
                  <a:pt x="6021" y="7768"/>
                  <a:pt x="6010" y="7814"/>
                  <a:pt x="6033" y="7848"/>
                </a:cubicBezTo>
                <a:cubicBezTo>
                  <a:pt x="6033" y="7848"/>
                  <a:pt x="6159" y="8055"/>
                  <a:pt x="6217" y="8320"/>
                </a:cubicBezTo>
                <a:cubicBezTo>
                  <a:pt x="6136" y="8159"/>
                  <a:pt x="6056" y="8032"/>
                  <a:pt x="6044" y="8021"/>
                </a:cubicBezTo>
                <a:cubicBezTo>
                  <a:pt x="6033" y="7998"/>
                  <a:pt x="6010" y="7986"/>
                  <a:pt x="5987" y="7986"/>
                </a:cubicBezTo>
                <a:cubicBezTo>
                  <a:pt x="5976" y="7986"/>
                  <a:pt x="5964" y="7998"/>
                  <a:pt x="5942" y="8009"/>
                </a:cubicBezTo>
                <a:cubicBezTo>
                  <a:pt x="5919" y="8032"/>
                  <a:pt x="5907" y="8067"/>
                  <a:pt x="5930" y="8101"/>
                </a:cubicBezTo>
                <a:cubicBezTo>
                  <a:pt x="5930" y="8101"/>
                  <a:pt x="6021" y="8228"/>
                  <a:pt x="6090" y="8389"/>
                </a:cubicBezTo>
                <a:cubicBezTo>
                  <a:pt x="5953" y="8147"/>
                  <a:pt x="5769" y="7975"/>
                  <a:pt x="5746" y="7963"/>
                </a:cubicBezTo>
                <a:cubicBezTo>
                  <a:pt x="5735" y="7952"/>
                  <a:pt x="5723" y="7952"/>
                  <a:pt x="5700" y="7952"/>
                </a:cubicBezTo>
                <a:cubicBezTo>
                  <a:pt x="5689" y="7952"/>
                  <a:pt x="5666" y="7963"/>
                  <a:pt x="5654" y="7975"/>
                </a:cubicBezTo>
                <a:cubicBezTo>
                  <a:pt x="5631" y="7998"/>
                  <a:pt x="5631" y="8044"/>
                  <a:pt x="5654" y="8067"/>
                </a:cubicBezTo>
                <a:cubicBezTo>
                  <a:pt x="5666" y="8078"/>
                  <a:pt x="6205" y="8561"/>
                  <a:pt x="6056" y="9020"/>
                </a:cubicBezTo>
                <a:cubicBezTo>
                  <a:pt x="5861" y="8757"/>
                  <a:pt x="5620" y="8469"/>
                  <a:pt x="5309" y="8159"/>
                </a:cubicBezTo>
                <a:cubicBezTo>
                  <a:pt x="5079" y="7929"/>
                  <a:pt x="4838" y="7745"/>
                  <a:pt x="4586" y="7584"/>
                </a:cubicBezTo>
                <a:cubicBezTo>
                  <a:pt x="4723" y="7447"/>
                  <a:pt x="4803" y="7274"/>
                  <a:pt x="4815" y="7079"/>
                </a:cubicBezTo>
                <a:cubicBezTo>
                  <a:pt x="4838" y="6780"/>
                  <a:pt x="4712" y="6469"/>
                  <a:pt x="4471" y="6251"/>
                </a:cubicBezTo>
                <a:cubicBezTo>
                  <a:pt x="4459" y="6240"/>
                  <a:pt x="4448" y="6240"/>
                  <a:pt x="4425" y="6240"/>
                </a:cubicBezTo>
                <a:cubicBezTo>
                  <a:pt x="4413" y="6240"/>
                  <a:pt x="4390" y="6240"/>
                  <a:pt x="4379" y="6262"/>
                </a:cubicBezTo>
                <a:cubicBezTo>
                  <a:pt x="4356" y="6285"/>
                  <a:pt x="4356" y="6331"/>
                  <a:pt x="4379" y="6354"/>
                </a:cubicBezTo>
                <a:cubicBezTo>
                  <a:pt x="4574" y="6538"/>
                  <a:pt x="4700" y="6814"/>
                  <a:pt x="4677" y="7067"/>
                </a:cubicBezTo>
                <a:cubicBezTo>
                  <a:pt x="4677" y="7125"/>
                  <a:pt x="4666" y="7194"/>
                  <a:pt x="4632" y="7263"/>
                </a:cubicBezTo>
                <a:cubicBezTo>
                  <a:pt x="4632" y="7240"/>
                  <a:pt x="4643" y="7217"/>
                  <a:pt x="4643" y="7194"/>
                </a:cubicBezTo>
                <a:cubicBezTo>
                  <a:pt x="4597" y="6688"/>
                  <a:pt x="4034" y="6217"/>
                  <a:pt x="3873" y="6091"/>
                </a:cubicBezTo>
                <a:cubicBezTo>
                  <a:pt x="3861" y="6079"/>
                  <a:pt x="3838" y="6079"/>
                  <a:pt x="3827" y="6079"/>
                </a:cubicBezTo>
                <a:cubicBezTo>
                  <a:pt x="3804" y="6079"/>
                  <a:pt x="3781" y="6079"/>
                  <a:pt x="3769" y="6102"/>
                </a:cubicBezTo>
                <a:cubicBezTo>
                  <a:pt x="3746" y="6137"/>
                  <a:pt x="3758" y="6171"/>
                  <a:pt x="3781" y="6205"/>
                </a:cubicBezTo>
                <a:cubicBezTo>
                  <a:pt x="4114" y="6446"/>
                  <a:pt x="4471" y="6849"/>
                  <a:pt x="4494" y="7205"/>
                </a:cubicBezTo>
                <a:lnTo>
                  <a:pt x="4494" y="7217"/>
                </a:lnTo>
                <a:cubicBezTo>
                  <a:pt x="4287" y="6768"/>
                  <a:pt x="3585" y="6274"/>
                  <a:pt x="3551" y="6251"/>
                </a:cubicBezTo>
                <a:cubicBezTo>
                  <a:pt x="3539" y="6240"/>
                  <a:pt x="3528" y="6240"/>
                  <a:pt x="3516" y="6240"/>
                </a:cubicBezTo>
                <a:cubicBezTo>
                  <a:pt x="3493" y="6240"/>
                  <a:pt x="3470" y="6251"/>
                  <a:pt x="3459" y="6274"/>
                </a:cubicBezTo>
                <a:cubicBezTo>
                  <a:pt x="3436" y="6297"/>
                  <a:pt x="3447" y="6343"/>
                  <a:pt x="3470" y="6366"/>
                </a:cubicBezTo>
                <a:cubicBezTo>
                  <a:pt x="3712" y="6538"/>
                  <a:pt x="4356" y="7044"/>
                  <a:pt x="4413" y="7401"/>
                </a:cubicBezTo>
                <a:lnTo>
                  <a:pt x="4413" y="7470"/>
                </a:lnTo>
                <a:cubicBezTo>
                  <a:pt x="3942" y="7182"/>
                  <a:pt x="3459" y="6987"/>
                  <a:pt x="3011" y="6814"/>
                </a:cubicBezTo>
                <a:cubicBezTo>
                  <a:pt x="2919" y="6768"/>
                  <a:pt x="2827" y="6734"/>
                  <a:pt x="2735" y="6699"/>
                </a:cubicBezTo>
                <a:cubicBezTo>
                  <a:pt x="2747" y="6699"/>
                  <a:pt x="2747" y="6688"/>
                  <a:pt x="2747" y="6688"/>
                </a:cubicBezTo>
                <a:cubicBezTo>
                  <a:pt x="2919" y="6205"/>
                  <a:pt x="2494" y="5757"/>
                  <a:pt x="2482" y="5734"/>
                </a:cubicBezTo>
                <a:cubicBezTo>
                  <a:pt x="2471" y="5723"/>
                  <a:pt x="2459" y="5723"/>
                  <a:pt x="2436" y="5723"/>
                </a:cubicBezTo>
                <a:cubicBezTo>
                  <a:pt x="2425" y="5723"/>
                  <a:pt x="2413" y="5723"/>
                  <a:pt x="2402" y="5734"/>
                </a:cubicBezTo>
                <a:cubicBezTo>
                  <a:pt x="2379" y="5757"/>
                  <a:pt x="2379" y="5792"/>
                  <a:pt x="2402" y="5815"/>
                </a:cubicBezTo>
                <a:cubicBezTo>
                  <a:pt x="2402" y="5815"/>
                  <a:pt x="2528" y="5953"/>
                  <a:pt x="2609" y="6148"/>
                </a:cubicBezTo>
                <a:cubicBezTo>
                  <a:pt x="2528" y="6033"/>
                  <a:pt x="2448" y="5953"/>
                  <a:pt x="2436" y="5941"/>
                </a:cubicBezTo>
                <a:cubicBezTo>
                  <a:pt x="2425" y="5941"/>
                  <a:pt x="2413" y="5930"/>
                  <a:pt x="2402" y="5930"/>
                </a:cubicBezTo>
                <a:cubicBezTo>
                  <a:pt x="2379" y="5930"/>
                  <a:pt x="2367" y="5941"/>
                  <a:pt x="2356" y="5953"/>
                </a:cubicBezTo>
                <a:cubicBezTo>
                  <a:pt x="2333" y="5976"/>
                  <a:pt x="2344" y="6010"/>
                  <a:pt x="2367" y="6022"/>
                </a:cubicBezTo>
                <a:cubicBezTo>
                  <a:pt x="2367" y="6033"/>
                  <a:pt x="2448" y="6102"/>
                  <a:pt x="2528" y="6217"/>
                </a:cubicBezTo>
                <a:cubicBezTo>
                  <a:pt x="2390" y="6056"/>
                  <a:pt x="2218" y="5953"/>
                  <a:pt x="2206" y="5953"/>
                </a:cubicBezTo>
                <a:cubicBezTo>
                  <a:pt x="2195" y="5941"/>
                  <a:pt x="2183" y="5941"/>
                  <a:pt x="2172" y="5941"/>
                </a:cubicBezTo>
                <a:cubicBezTo>
                  <a:pt x="2161" y="5941"/>
                  <a:pt x="2138" y="5953"/>
                  <a:pt x="2126" y="5964"/>
                </a:cubicBezTo>
                <a:cubicBezTo>
                  <a:pt x="2115" y="5999"/>
                  <a:pt x="2126" y="6033"/>
                  <a:pt x="2149" y="6045"/>
                </a:cubicBezTo>
                <a:cubicBezTo>
                  <a:pt x="2149" y="6045"/>
                  <a:pt x="2574" y="6297"/>
                  <a:pt x="2597" y="6642"/>
                </a:cubicBezTo>
                <a:cubicBezTo>
                  <a:pt x="2012" y="6389"/>
                  <a:pt x="1540" y="6125"/>
                  <a:pt x="1345" y="5631"/>
                </a:cubicBezTo>
                <a:cubicBezTo>
                  <a:pt x="1368" y="5631"/>
                  <a:pt x="1379" y="5619"/>
                  <a:pt x="1391" y="5619"/>
                </a:cubicBezTo>
                <a:cubicBezTo>
                  <a:pt x="1885" y="5470"/>
                  <a:pt x="1989" y="4873"/>
                  <a:pt x="2000" y="4838"/>
                </a:cubicBezTo>
                <a:cubicBezTo>
                  <a:pt x="2000" y="4815"/>
                  <a:pt x="1977" y="4781"/>
                  <a:pt x="1954" y="4781"/>
                </a:cubicBezTo>
                <a:lnTo>
                  <a:pt x="1943" y="4781"/>
                </a:lnTo>
                <a:cubicBezTo>
                  <a:pt x="1920" y="4781"/>
                  <a:pt x="1897" y="4792"/>
                  <a:pt x="1885" y="4827"/>
                </a:cubicBezTo>
                <a:cubicBezTo>
                  <a:pt x="1885" y="4827"/>
                  <a:pt x="1851" y="4998"/>
                  <a:pt x="1747" y="5182"/>
                </a:cubicBezTo>
                <a:cubicBezTo>
                  <a:pt x="1793" y="5056"/>
                  <a:pt x="1805" y="4941"/>
                  <a:pt x="1805" y="4930"/>
                </a:cubicBezTo>
                <a:cubicBezTo>
                  <a:pt x="1805" y="4896"/>
                  <a:pt x="1782" y="4873"/>
                  <a:pt x="1759" y="4873"/>
                </a:cubicBezTo>
                <a:lnTo>
                  <a:pt x="1747" y="4873"/>
                </a:lnTo>
                <a:cubicBezTo>
                  <a:pt x="1724" y="4873"/>
                  <a:pt x="1701" y="4884"/>
                  <a:pt x="1690" y="4919"/>
                </a:cubicBezTo>
                <a:cubicBezTo>
                  <a:pt x="1690" y="4919"/>
                  <a:pt x="1678" y="5033"/>
                  <a:pt x="1632" y="5159"/>
                </a:cubicBezTo>
                <a:cubicBezTo>
                  <a:pt x="1678" y="4953"/>
                  <a:pt x="1667" y="4758"/>
                  <a:pt x="1667" y="4746"/>
                </a:cubicBezTo>
                <a:cubicBezTo>
                  <a:pt x="1655" y="4712"/>
                  <a:pt x="1632" y="4700"/>
                  <a:pt x="1609" y="4700"/>
                </a:cubicBezTo>
                <a:lnTo>
                  <a:pt x="1598" y="4700"/>
                </a:lnTo>
                <a:cubicBezTo>
                  <a:pt x="1575" y="4700"/>
                  <a:pt x="1552" y="4723"/>
                  <a:pt x="1552" y="4758"/>
                </a:cubicBezTo>
                <a:cubicBezTo>
                  <a:pt x="1552" y="4758"/>
                  <a:pt x="1609" y="5297"/>
                  <a:pt x="1299" y="5493"/>
                </a:cubicBezTo>
                <a:cubicBezTo>
                  <a:pt x="1276" y="5389"/>
                  <a:pt x="1253" y="5286"/>
                  <a:pt x="1253" y="5159"/>
                </a:cubicBezTo>
                <a:cubicBezTo>
                  <a:pt x="1241" y="5125"/>
                  <a:pt x="1207" y="5079"/>
                  <a:pt x="1161" y="5079"/>
                </a:cubicBezTo>
                <a:cubicBezTo>
                  <a:pt x="1115" y="5090"/>
                  <a:pt x="1080" y="5125"/>
                  <a:pt x="1080" y="5171"/>
                </a:cubicBezTo>
                <a:cubicBezTo>
                  <a:pt x="1092" y="5286"/>
                  <a:pt x="1103" y="5389"/>
                  <a:pt x="1126" y="5481"/>
                </a:cubicBezTo>
                <a:lnTo>
                  <a:pt x="1115" y="5481"/>
                </a:lnTo>
                <a:cubicBezTo>
                  <a:pt x="874" y="5240"/>
                  <a:pt x="840" y="4424"/>
                  <a:pt x="840" y="4413"/>
                </a:cubicBezTo>
                <a:cubicBezTo>
                  <a:pt x="840" y="4390"/>
                  <a:pt x="817" y="4367"/>
                  <a:pt x="782" y="4367"/>
                </a:cubicBezTo>
                <a:cubicBezTo>
                  <a:pt x="759" y="4367"/>
                  <a:pt x="736" y="4390"/>
                  <a:pt x="736" y="4424"/>
                </a:cubicBezTo>
                <a:cubicBezTo>
                  <a:pt x="736" y="4447"/>
                  <a:pt x="759" y="5125"/>
                  <a:pt x="965" y="5458"/>
                </a:cubicBezTo>
                <a:cubicBezTo>
                  <a:pt x="965" y="5458"/>
                  <a:pt x="954" y="5458"/>
                  <a:pt x="954" y="5447"/>
                </a:cubicBezTo>
                <a:cubicBezTo>
                  <a:pt x="736" y="5274"/>
                  <a:pt x="621" y="4873"/>
                  <a:pt x="598" y="4551"/>
                </a:cubicBezTo>
                <a:cubicBezTo>
                  <a:pt x="598" y="4516"/>
                  <a:pt x="575" y="4493"/>
                  <a:pt x="541" y="4493"/>
                </a:cubicBezTo>
                <a:cubicBezTo>
                  <a:pt x="506" y="4505"/>
                  <a:pt x="483" y="4528"/>
                  <a:pt x="495" y="4562"/>
                </a:cubicBezTo>
                <a:cubicBezTo>
                  <a:pt x="506" y="4723"/>
                  <a:pt x="575" y="5297"/>
                  <a:pt x="885" y="5539"/>
                </a:cubicBezTo>
                <a:cubicBezTo>
                  <a:pt x="896" y="5550"/>
                  <a:pt x="908" y="5550"/>
                  <a:pt x="919" y="5562"/>
                </a:cubicBezTo>
                <a:cubicBezTo>
                  <a:pt x="874" y="5550"/>
                  <a:pt x="828" y="5527"/>
                  <a:pt x="794" y="5516"/>
                </a:cubicBezTo>
                <a:cubicBezTo>
                  <a:pt x="621" y="5412"/>
                  <a:pt x="483" y="5217"/>
                  <a:pt x="449" y="5010"/>
                </a:cubicBezTo>
                <a:cubicBezTo>
                  <a:pt x="437" y="4987"/>
                  <a:pt x="414" y="4964"/>
                  <a:pt x="391" y="4964"/>
                </a:cubicBezTo>
                <a:lnTo>
                  <a:pt x="380" y="4964"/>
                </a:lnTo>
                <a:cubicBezTo>
                  <a:pt x="357" y="4976"/>
                  <a:pt x="334" y="4998"/>
                  <a:pt x="334" y="5033"/>
                </a:cubicBezTo>
                <a:cubicBezTo>
                  <a:pt x="380" y="5274"/>
                  <a:pt x="529" y="5493"/>
                  <a:pt x="736" y="5608"/>
                </a:cubicBezTo>
                <a:cubicBezTo>
                  <a:pt x="771" y="5631"/>
                  <a:pt x="817" y="5642"/>
                  <a:pt x="851" y="5654"/>
                </a:cubicBezTo>
                <a:cubicBezTo>
                  <a:pt x="908" y="5677"/>
                  <a:pt x="977" y="5688"/>
                  <a:pt x="1034" y="5688"/>
                </a:cubicBezTo>
                <a:cubicBezTo>
                  <a:pt x="1080" y="5688"/>
                  <a:pt x="1126" y="5677"/>
                  <a:pt x="1184" y="5665"/>
                </a:cubicBezTo>
                <a:cubicBezTo>
                  <a:pt x="1391" y="6240"/>
                  <a:pt x="1908" y="6527"/>
                  <a:pt x="2540" y="6803"/>
                </a:cubicBezTo>
                <a:cubicBezTo>
                  <a:pt x="2517" y="6803"/>
                  <a:pt x="2494" y="6814"/>
                  <a:pt x="2471" y="6826"/>
                </a:cubicBezTo>
                <a:lnTo>
                  <a:pt x="2402" y="6826"/>
                </a:lnTo>
                <a:cubicBezTo>
                  <a:pt x="2058" y="6826"/>
                  <a:pt x="1460" y="6423"/>
                  <a:pt x="1448" y="6412"/>
                </a:cubicBezTo>
                <a:lnTo>
                  <a:pt x="1425" y="6412"/>
                </a:lnTo>
                <a:cubicBezTo>
                  <a:pt x="1402" y="6412"/>
                  <a:pt x="1391" y="6412"/>
                  <a:pt x="1379" y="6435"/>
                </a:cubicBezTo>
                <a:cubicBezTo>
                  <a:pt x="1356" y="6458"/>
                  <a:pt x="1368" y="6492"/>
                  <a:pt x="1391" y="6504"/>
                </a:cubicBezTo>
                <a:cubicBezTo>
                  <a:pt x="1414" y="6527"/>
                  <a:pt x="1782" y="6768"/>
                  <a:pt x="2126" y="6883"/>
                </a:cubicBezTo>
                <a:cubicBezTo>
                  <a:pt x="2206" y="6918"/>
                  <a:pt x="2298" y="6929"/>
                  <a:pt x="2379" y="6929"/>
                </a:cubicBezTo>
                <a:cubicBezTo>
                  <a:pt x="2367" y="6929"/>
                  <a:pt x="2356" y="6941"/>
                  <a:pt x="2344" y="6941"/>
                </a:cubicBezTo>
                <a:cubicBezTo>
                  <a:pt x="2298" y="6952"/>
                  <a:pt x="2252" y="6964"/>
                  <a:pt x="2195" y="6964"/>
                </a:cubicBezTo>
                <a:cubicBezTo>
                  <a:pt x="1943" y="6964"/>
                  <a:pt x="1644" y="6826"/>
                  <a:pt x="1414" y="6688"/>
                </a:cubicBezTo>
                <a:cubicBezTo>
                  <a:pt x="1402" y="6688"/>
                  <a:pt x="1402" y="6676"/>
                  <a:pt x="1391" y="6676"/>
                </a:cubicBezTo>
                <a:cubicBezTo>
                  <a:pt x="1368" y="6676"/>
                  <a:pt x="1345" y="6688"/>
                  <a:pt x="1345" y="6711"/>
                </a:cubicBezTo>
                <a:cubicBezTo>
                  <a:pt x="1322" y="6734"/>
                  <a:pt x="1333" y="6768"/>
                  <a:pt x="1356" y="6780"/>
                </a:cubicBezTo>
                <a:cubicBezTo>
                  <a:pt x="1437" y="6837"/>
                  <a:pt x="1621" y="6941"/>
                  <a:pt x="1828" y="7010"/>
                </a:cubicBezTo>
                <a:cubicBezTo>
                  <a:pt x="1943" y="7044"/>
                  <a:pt x="2069" y="7067"/>
                  <a:pt x="2195" y="7067"/>
                </a:cubicBezTo>
                <a:cubicBezTo>
                  <a:pt x="2252" y="7067"/>
                  <a:pt x="2321" y="7067"/>
                  <a:pt x="2379" y="7044"/>
                </a:cubicBezTo>
                <a:cubicBezTo>
                  <a:pt x="2390" y="7044"/>
                  <a:pt x="2413" y="7033"/>
                  <a:pt x="2425" y="7033"/>
                </a:cubicBezTo>
                <a:cubicBezTo>
                  <a:pt x="2379" y="7067"/>
                  <a:pt x="2344" y="7090"/>
                  <a:pt x="2298" y="7113"/>
                </a:cubicBezTo>
                <a:cubicBezTo>
                  <a:pt x="2218" y="7148"/>
                  <a:pt x="2126" y="7159"/>
                  <a:pt x="2035" y="7159"/>
                </a:cubicBezTo>
                <a:cubicBezTo>
                  <a:pt x="1920" y="7159"/>
                  <a:pt x="1805" y="7136"/>
                  <a:pt x="1701" y="7090"/>
                </a:cubicBezTo>
                <a:cubicBezTo>
                  <a:pt x="1690" y="7079"/>
                  <a:pt x="1678" y="7079"/>
                  <a:pt x="1678" y="7079"/>
                </a:cubicBezTo>
                <a:cubicBezTo>
                  <a:pt x="1655" y="7079"/>
                  <a:pt x="1632" y="7090"/>
                  <a:pt x="1621" y="7113"/>
                </a:cubicBezTo>
                <a:cubicBezTo>
                  <a:pt x="1609" y="7136"/>
                  <a:pt x="1621" y="7171"/>
                  <a:pt x="1644" y="7182"/>
                </a:cubicBezTo>
                <a:cubicBezTo>
                  <a:pt x="1690" y="7205"/>
                  <a:pt x="1724" y="7217"/>
                  <a:pt x="1770" y="7228"/>
                </a:cubicBezTo>
                <a:cubicBezTo>
                  <a:pt x="1851" y="7263"/>
                  <a:pt x="1943" y="7274"/>
                  <a:pt x="2035" y="7274"/>
                </a:cubicBezTo>
                <a:cubicBezTo>
                  <a:pt x="2138" y="7274"/>
                  <a:pt x="2252" y="7251"/>
                  <a:pt x="2344" y="7205"/>
                </a:cubicBezTo>
                <a:cubicBezTo>
                  <a:pt x="2505" y="7136"/>
                  <a:pt x="2609" y="7010"/>
                  <a:pt x="2678" y="6849"/>
                </a:cubicBezTo>
                <a:cubicBezTo>
                  <a:pt x="2758" y="6895"/>
                  <a:pt x="2850" y="6929"/>
                  <a:pt x="2942" y="6964"/>
                </a:cubicBezTo>
                <a:cubicBezTo>
                  <a:pt x="3379" y="7136"/>
                  <a:pt x="3861" y="7332"/>
                  <a:pt x="4321" y="7607"/>
                </a:cubicBezTo>
                <a:cubicBezTo>
                  <a:pt x="4241" y="7641"/>
                  <a:pt x="4160" y="7664"/>
                  <a:pt x="4080" y="7664"/>
                </a:cubicBezTo>
                <a:cubicBezTo>
                  <a:pt x="3712" y="7664"/>
                  <a:pt x="3345" y="7366"/>
                  <a:pt x="3345" y="7366"/>
                </a:cubicBezTo>
                <a:cubicBezTo>
                  <a:pt x="3333" y="7355"/>
                  <a:pt x="3310" y="7343"/>
                  <a:pt x="3299" y="7343"/>
                </a:cubicBezTo>
                <a:cubicBezTo>
                  <a:pt x="3276" y="7343"/>
                  <a:pt x="3253" y="7355"/>
                  <a:pt x="3241" y="7366"/>
                </a:cubicBezTo>
                <a:cubicBezTo>
                  <a:pt x="3218" y="7401"/>
                  <a:pt x="3218" y="7447"/>
                  <a:pt x="3253" y="7470"/>
                </a:cubicBezTo>
                <a:cubicBezTo>
                  <a:pt x="3264" y="7481"/>
                  <a:pt x="3470" y="7641"/>
                  <a:pt x="3723" y="7733"/>
                </a:cubicBezTo>
                <a:cubicBezTo>
                  <a:pt x="3551" y="7687"/>
                  <a:pt x="3425" y="7630"/>
                  <a:pt x="3413" y="7618"/>
                </a:cubicBezTo>
                <a:lnTo>
                  <a:pt x="3379" y="7618"/>
                </a:lnTo>
                <a:cubicBezTo>
                  <a:pt x="3356" y="7618"/>
                  <a:pt x="3333" y="7630"/>
                  <a:pt x="3322" y="7653"/>
                </a:cubicBezTo>
                <a:cubicBezTo>
                  <a:pt x="3310" y="7687"/>
                  <a:pt x="3322" y="7733"/>
                  <a:pt x="3356" y="7745"/>
                </a:cubicBezTo>
                <a:cubicBezTo>
                  <a:pt x="3368" y="7756"/>
                  <a:pt x="3447" y="7791"/>
                  <a:pt x="3574" y="7837"/>
                </a:cubicBezTo>
                <a:cubicBezTo>
                  <a:pt x="3597" y="7848"/>
                  <a:pt x="3631" y="7860"/>
                  <a:pt x="3666" y="7860"/>
                </a:cubicBezTo>
                <a:cubicBezTo>
                  <a:pt x="3402" y="7860"/>
                  <a:pt x="3184" y="7768"/>
                  <a:pt x="3184" y="7768"/>
                </a:cubicBezTo>
                <a:cubicBezTo>
                  <a:pt x="3172" y="7756"/>
                  <a:pt x="3161" y="7756"/>
                  <a:pt x="3149" y="7756"/>
                </a:cubicBezTo>
                <a:cubicBezTo>
                  <a:pt x="3126" y="7756"/>
                  <a:pt x="3103" y="7768"/>
                  <a:pt x="3092" y="7802"/>
                </a:cubicBezTo>
                <a:cubicBezTo>
                  <a:pt x="3080" y="7837"/>
                  <a:pt x="3092" y="7871"/>
                  <a:pt x="3126" y="7894"/>
                </a:cubicBezTo>
                <a:cubicBezTo>
                  <a:pt x="3138" y="7894"/>
                  <a:pt x="3172" y="7906"/>
                  <a:pt x="3230" y="7929"/>
                </a:cubicBezTo>
                <a:cubicBezTo>
                  <a:pt x="3333" y="7963"/>
                  <a:pt x="3505" y="8009"/>
                  <a:pt x="3712" y="8009"/>
                </a:cubicBezTo>
                <a:cubicBezTo>
                  <a:pt x="3919" y="8009"/>
                  <a:pt x="4149" y="7963"/>
                  <a:pt x="4344" y="7802"/>
                </a:cubicBezTo>
                <a:cubicBezTo>
                  <a:pt x="4379" y="7779"/>
                  <a:pt x="4413" y="7745"/>
                  <a:pt x="4436" y="7722"/>
                </a:cubicBezTo>
                <a:lnTo>
                  <a:pt x="4448" y="7710"/>
                </a:lnTo>
                <a:lnTo>
                  <a:pt x="4459" y="7699"/>
                </a:lnTo>
                <a:cubicBezTo>
                  <a:pt x="4712" y="7860"/>
                  <a:pt x="4953" y="8055"/>
                  <a:pt x="5194" y="8285"/>
                </a:cubicBezTo>
                <a:cubicBezTo>
                  <a:pt x="5493" y="8584"/>
                  <a:pt x="5723" y="8859"/>
                  <a:pt x="5919" y="9112"/>
                </a:cubicBezTo>
                <a:cubicBezTo>
                  <a:pt x="5896" y="9124"/>
                  <a:pt x="5884" y="9124"/>
                  <a:pt x="5873" y="9124"/>
                </a:cubicBezTo>
                <a:cubicBezTo>
                  <a:pt x="5436" y="9124"/>
                  <a:pt x="4712" y="8377"/>
                  <a:pt x="4700" y="8366"/>
                </a:cubicBezTo>
                <a:cubicBezTo>
                  <a:pt x="4689" y="8354"/>
                  <a:pt x="4666" y="8343"/>
                  <a:pt x="4655" y="8343"/>
                </a:cubicBezTo>
                <a:cubicBezTo>
                  <a:pt x="4632" y="8343"/>
                  <a:pt x="4620" y="8354"/>
                  <a:pt x="4597" y="8366"/>
                </a:cubicBezTo>
                <a:cubicBezTo>
                  <a:pt x="4574" y="8389"/>
                  <a:pt x="4574" y="8435"/>
                  <a:pt x="4597" y="8458"/>
                </a:cubicBezTo>
                <a:cubicBezTo>
                  <a:pt x="4632" y="8492"/>
                  <a:pt x="5194" y="9078"/>
                  <a:pt x="5666" y="9227"/>
                </a:cubicBezTo>
                <a:cubicBezTo>
                  <a:pt x="5689" y="9227"/>
                  <a:pt x="5700" y="9227"/>
                  <a:pt x="5712" y="9239"/>
                </a:cubicBezTo>
                <a:lnTo>
                  <a:pt x="5643" y="9239"/>
                </a:lnTo>
                <a:cubicBezTo>
                  <a:pt x="5298" y="9239"/>
                  <a:pt x="4872" y="8963"/>
                  <a:pt x="4586" y="8699"/>
                </a:cubicBezTo>
                <a:cubicBezTo>
                  <a:pt x="4574" y="8688"/>
                  <a:pt x="4551" y="8676"/>
                  <a:pt x="4540" y="8676"/>
                </a:cubicBezTo>
                <a:cubicBezTo>
                  <a:pt x="4517" y="8676"/>
                  <a:pt x="4505" y="8688"/>
                  <a:pt x="4494" y="8699"/>
                </a:cubicBezTo>
                <a:cubicBezTo>
                  <a:pt x="4459" y="8734"/>
                  <a:pt x="4459" y="8768"/>
                  <a:pt x="4494" y="8802"/>
                </a:cubicBezTo>
                <a:cubicBezTo>
                  <a:pt x="4609" y="8905"/>
                  <a:pt x="4953" y="9204"/>
                  <a:pt x="5332" y="9331"/>
                </a:cubicBezTo>
                <a:cubicBezTo>
                  <a:pt x="5436" y="9365"/>
                  <a:pt x="5539" y="9377"/>
                  <a:pt x="5643" y="9377"/>
                </a:cubicBezTo>
                <a:lnTo>
                  <a:pt x="5700" y="9377"/>
                </a:lnTo>
                <a:cubicBezTo>
                  <a:pt x="5716" y="9377"/>
                  <a:pt x="5732" y="9377"/>
                  <a:pt x="5744" y="9373"/>
                </a:cubicBezTo>
                <a:lnTo>
                  <a:pt x="5744" y="9373"/>
                </a:lnTo>
                <a:cubicBezTo>
                  <a:pt x="5691" y="9403"/>
                  <a:pt x="5638" y="9424"/>
                  <a:pt x="5585" y="9434"/>
                </a:cubicBezTo>
                <a:cubicBezTo>
                  <a:pt x="5539" y="9457"/>
                  <a:pt x="5470" y="9457"/>
                  <a:pt x="5413" y="9457"/>
                </a:cubicBezTo>
                <a:cubicBezTo>
                  <a:pt x="5217" y="9457"/>
                  <a:pt x="4999" y="9388"/>
                  <a:pt x="4838" y="9262"/>
                </a:cubicBezTo>
                <a:cubicBezTo>
                  <a:pt x="4826" y="9250"/>
                  <a:pt x="4815" y="9250"/>
                  <a:pt x="4792" y="9250"/>
                </a:cubicBezTo>
                <a:cubicBezTo>
                  <a:pt x="4780" y="9250"/>
                  <a:pt x="4757" y="9250"/>
                  <a:pt x="4746" y="9273"/>
                </a:cubicBezTo>
                <a:cubicBezTo>
                  <a:pt x="4723" y="9308"/>
                  <a:pt x="4723" y="9342"/>
                  <a:pt x="4757" y="9365"/>
                </a:cubicBezTo>
                <a:cubicBezTo>
                  <a:pt x="4849" y="9446"/>
                  <a:pt x="4964" y="9503"/>
                  <a:pt x="5091" y="9549"/>
                </a:cubicBezTo>
                <a:cubicBezTo>
                  <a:pt x="5194" y="9584"/>
                  <a:pt x="5298" y="9595"/>
                  <a:pt x="5413" y="9595"/>
                </a:cubicBezTo>
                <a:cubicBezTo>
                  <a:pt x="5482" y="9595"/>
                  <a:pt x="5551" y="9595"/>
                  <a:pt x="5620" y="9572"/>
                </a:cubicBezTo>
                <a:cubicBezTo>
                  <a:pt x="5792" y="9538"/>
                  <a:pt x="5942" y="9446"/>
                  <a:pt x="6044" y="9308"/>
                </a:cubicBezTo>
                <a:cubicBezTo>
                  <a:pt x="6136" y="9434"/>
                  <a:pt x="6217" y="9549"/>
                  <a:pt x="6286" y="9664"/>
                </a:cubicBezTo>
                <a:cubicBezTo>
                  <a:pt x="6619" y="10158"/>
                  <a:pt x="6895" y="10560"/>
                  <a:pt x="7423" y="10859"/>
                </a:cubicBezTo>
                <a:cubicBezTo>
                  <a:pt x="7343" y="10905"/>
                  <a:pt x="7251" y="10917"/>
                  <a:pt x="7160" y="10917"/>
                </a:cubicBezTo>
                <a:cubicBezTo>
                  <a:pt x="6792" y="10917"/>
                  <a:pt x="6424" y="10629"/>
                  <a:pt x="6424" y="10629"/>
                </a:cubicBezTo>
                <a:cubicBezTo>
                  <a:pt x="6412" y="10618"/>
                  <a:pt x="6389" y="10606"/>
                  <a:pt x="6378" y="10606"/>
                </a:cubicBezTo>
                <a:cubicBezTo>
                  <a:pt x="6355" y="10606"/>
                  <a:pt x="6332" y="10618"/>
                  <a:pt x="6320" y="10629"/>
                </a:cubicBezTo>
                <a:cubicBezTo>
                  <a:pt x="6297" y="10664"/>
                  <a:pt x="6297" y="10710"/>
                  <a:pt x="6332" y="10733"/>
                </a:cubicBezTo>
                <a:cubicBezTo>
                  <a:pt x="6343" y="10744"/>
                  <a:pt x="6539" y="10905"/>
                  <a:pt x="6803" y="10997"/>
                </a:cubicBezTo>
                <a:cubicBezTo>
                  <a:pt x="6631" y="10951"/>
                  <a:pt x="6493" y="10894"/>
                  <a:pt x="6493" y="10882"/>
                </a:cubicBezTo>
                <a:lnTo>
                  <a:pt x="6458" y="10882"/>
                </a:lnTo>
                <a:cubicBezTo>
                  <a:pt x="6435" y="10882"/>
                  <a:pt x="6412" y="10894"/>
                  <a:pt x="6401" y="10917"/>
                </a:cubicBezTo>
                <a:cubicBezTo>
                  <a:pt x="6378" y="10951"/>
                  <a:pt x="6401" y="10997"/>
                  <a:pt x="6435" y="11009"/>
                </a:cubicBezTo>
                <a:cubicBezTo>
                  <a:pt x="6447" y="11020"/>
                  <a:pt x="6527" y="11055"/>
                  <a:pt x="6654" y="11101"/>
                </a:cubicBezTo>
                <a:cubicBezTo>
                  <a:pt x="6677" y="11112"/>
                  <a:pt x="6711" y="11124"/>
                  <a:pt x="6746" y="11124"/>
                </a:cubicBezTo>
                <a:cubicBezTo>
                  <a:pt x="6481" y="11124"/>
                  <a:pt x="6263" y="11032"/>
                  <a:pt x="6263" y="11032"/>
                </a:cubicBezTo>
                <a:cubicBezTo>
                  <a:pt x="6251" y="11020"/>
                  <a:pt x="6240" y="11020"/>
                  <a:pt x="6228" y="11020"/>
                </a:cubicBezTo>
                <a:cubicBezTo>
                  <a:pt x="6205" y="11020"/>
                  <a:pt x="6182" y="11032"/>
                  <a:pt x="6171" y="11066"/>
                </a:cubicBezTo>
                <a:cubicBezTo>
                  <a:pt x="6148" y="11101"/>
                  <a:pt x="6171" y="11135"/>
                  <a:pt x="6205" y="11158"/>
                </a:cubicBezTo>
                <a:cubicBezTo>
                  <a:pt x="6217" y="11158"/>
                  <a:pt x="6251" y="11170"/>
                  <a:pt x="6309" y="11193"/>
                </a:cubicBezTo>
                <a:cubicBezTo>
                  <a:pt x="6412" y="11227"/>
                  <a:pt x="6585" y="11273"/>
                  <a:pt x="6780" y="11273"/>
                </a:cubicBezTo>
                <a:cubicBezTo>
                  <a:pt x="6999" y="11273"/>
                  <a:pt x="7228" y="11227"/>
                  <a:pt x="7423" y="11066"/>
                </a:cubicBezTo>
                <a:cubicBezTo>
                  <a:pt x="7458" y="11043"/>
                  <a:pt x="7492" y="11009"/>
                  <a:pt x="7515" y="10986"/>
                </a:cubicBezTo>
                <a:lnTo>
                  <a:pt x="7527" y="10974"/>
                </a:lnTo>
                <a:cubicBezTo>
                  <a:pt x="7538" y="10963"/>
                  <a:pt x="7538" y="10963"/>
                  <a:pt x="7538" y="10951"/>
                </a:cubicBezTo>
                <a:cubicBezTo>
                  <a:pt x="7550" y="10951"/>
                  <a:pt x="7550" y="10940"/>
                  <a:pt x="7561" y="10940"/>
                </a:cubicBezTo>
                <a:cubicBezTo>
                  <a:pt x="7561" y="10928"/>
                  <a:pt x="7561" y="10928"/>
                  <a:pt x="7573" y="10928"/>
                </a:cubicBezTo>
                <a:cubicBezTo>
                  <a:pt x="7676" y="10974"/>
                  <a:pt x="7803" y="11032"/>
                  <a:pt x="7929" y="11066"/>
                </a:cubicBezTo>
                <a:cubicBezTo>
                  <a:pt x="8251" y="11170"/>
                  <a:pt x="8641" y="11250"/>
                  <a:pt x="9136" y="11308"/>
                </a:cubicBezTo>
                <a:cubicBezTo>
                  <a:pt x="9423" y="11893"/>
                  <a:pt x="9688" y="12468"/>
                  <a:pt x="9940" y="13031"/>
                </a:cubicBezTo>
                <a:cubicBezTo>
                  <a:pt x="9917" y="13031"/>
                  <a:pt x="9882" y="13019"/>
                  <a:pt x="9859" y="13019"/>
                </a:cubicBezTo>
                <a:cubicBezTo>
                  <a:pt x="9446" y="12881"/>
                  <a:pt x="8986" y="11939"/>
                  <a:pt x="8975" y="11939"/>
                </a:cubicBezTo>
                <a:cubicBezTo>
                  <a:pt x="8963" y="11905"/>
                  <a:pt x="8940" y="11893"/>
                  <a:pt x="8917" y="11893"/>
                </a:cubicBezTo>
                <a:cubicBezTo>
                  <a:pt x="8906" y="11893"/>
                  <a:pt x="8894" y="11893"/>
                  <a:pt x="8883" y="11905"/>
                </a:cubicBezTo>
                <a:cubicBezTo>
                  <a:pt x="8848" y="11916"/>
                  <a:pt x="8837" y="11962"/>
                  <a:pt x="8848" y="11997"/>
                </a:cubicBezTo>
                <a:cubicBezTo>
                  <a:pt x="8871" y="12031"/>
                  <a:pt x="9251" y="12801"/>
                  <a:pt x="9665" y="13077"/>
                </a:cubicBezTo>
                <a:lnTo>
                  <a:pt x="9653" y="13077"/>
                </a:lnTo>
                <a:cubicBezTo>
                  <a:pt x="9308" y="12985"/>
                  <a:pt x="8963" y="12572"/>
                  <a:pt x="8768" y="12215"/>
                </a:cubicBezTo>
                <a:cubicBezTo>
                  <a:pt x="8756" y="12192"/>
                  <a:pt x="8733" y="12181"/>
                  <a:pt x="8710" y="12181"/>
                </a:cubicBezTo>
                <a:cubicBezTo>
                  <a:pt x="8699" y="12181"/>
                  <a:pt x="8687" y="12181"/>
                  <a:pt x="8676" y="12192"/>
                </a:cubicBezTo>
                <a:cubicBezTo>
                  <a:pt x="8641" y="12204"/>
                  <a:pt x="8630" y="12250"/>
                  <a:pt x="8641" y="12284"/>
                </a:cubicBezTo>
                <a:cubicBezTo>
                  <a:pt x="8745" y="12457"/>
                  <a:pt x="9090" y="13042"/>
                  <a:pt x="9561" y="13192"/>
                </a:cubicBezTo>
                <a:cubicBezTo>
                  <a:pt x="9573" y="13192"/>
                  <a:pt x="9596" y="13203"/>
                  <a:pt x="9619" y="13203"/>
                </a:cubicBezTo>
                <a:cubicBezTo>
                  <a:pt x="9642" y="13215"/>
                  <a:pt x="9653" y="13215"/>
                  <a:pt x="9676" y="13215"/>
                </a:cubicBezTo>
                <a:cubicBezTo>
                  <a:pt x="9630" y="13226"/>
                  <a:pt x="9573" y="13226"/>
                  <a:pt x="9538" y="13226"/>
                </a:cubicBezTo>
                <a:lnTo>
                  <a:pt x="9492" y="13226"/>
                </a:lnTo>
                <a:cubicBezTo>
                  <a:pt x="9239" y="13203"/>
                  <a:pt x="8986" y="13054"/>
                  <a:pt x="8837" y="12824"/>
                </a:cubicBezTo>
                <a:cubicBezTo>
                  <a:pt x="8814" y="12812"/>
                  <a:pt x="8802" y="12801"/>
                  <a:pt x="8779" y="12801"/>
                </a:cubicBezTo>
                <a:cubicBezTo>
                  <a:pt x="8756" y="12801"/>
                  <a:pt x="8745" y="12801"/>
                  <a:pt x="8733" y="12812"/>
                </a:cubicBezTo>
                <a:cubicBezTo>
                  <a:pt x="8699" y="12835"/>
                  <a:pt x="8699" y="12870"/>
                  <a:pt x="8722" y="12904"/>
                </a:cubicBezTo>
                <a:cubicBezTo>
                  <a:pt x="8848" y="13100"/>
                  <a:pt x="9055" y="13249"/>
                  <a:pt x="9274" y="13330"/>
                </a:cubicBezTo>
                <a:cubicBezTo>
                  <a:pt x="9343" y="13353"/>
                  <a:pt x="9412" y="13364"/>
                  <a:pt x="9481" y="13364"/>
                </a:cubicBezTo>
                <a:cubicBezTo>
                  <a:pt x="9504" y="13376"/>
                  <a:pt x="9527" y="13376"/>
                  <a:pt x="9550" y="13376"/>
                </a:cubicBezTo>
                <a:cubicBezTo>
                  <a:pt x="9722" y="13376"/>
                  <a:pt x="9882" y="13318"/>
                  <a:pt x="10020" y="13215"/>
                </a:cubicBezTo>
                <a:cubicBezTo>
                  <a:pt x="10250" y="13755"/>
                  <a:pt x="10457" y="14283"/>
                  <a:pt x="10653" y="14801"/>
                </a:cubicBezTo>
                <a:cubicBezTo>
                  <a:pt x="10607" y="14835"/>
                  <a:pt x="10549" y="14870"/>
                  <a:pt x="10492" y="14893"/>
                </a:cubicBezTo>
                <a:cubicBezTo>
                  <a:pt x="10365" y="14962"/>
                  <a:pt x="10216" y="14985"/>
                  <a:pt x="10055" y="14985"/>
                </a:cubicBezTo>
                <a:cubicBezTo>
                  <a:pt x="9055" y="14985"/>
                  <a:pt x="7768" y="13870"/>
                  <a:pt x="7757" y="13859"/>
                </a:cubicBezTo>
                <a:cubicBezTo>
                  <a:pt x="7734" y="13836"/>
                  <a:pt x="7699" y="13824"/>
                  <a:pt x="7676" y="13824"/>
                </a:cubicBezTo>
                <a:cubicBezTo>
                  <a:pt x="7642" y="13824"/>
                  <a:pt x="7596" y="13847"/>
                  <a:pt x="7573" y="13870"/>
                </a:cubicBezTo>
                <a:cubicBezTo>
                  <a:pt x="7527" y="13927"/>
                  <a:pt x="7538" y="14007"/>
                  <a:pt x="7584" y="14053"/>
                </a:cubicBezTo>
                <a:cubicBezTo>
                  <a:pt x="7642" y="14099"/>
                  <a:pt x="8493" y="14835"/>
                  <a:pt x="9389" y="15123"/>
                </a:cubicBezTo>
                <a:cubicBezTo>
                  <a:pt x="9619" y="15191"/>
                  <a:pt x="9836" y="15237"/>
                  <a:pt x="10055" y="15237"/>
                </a:cubicBezTo>
                <a:lnTo>
                  <a:pt x="10181" y="15237"/>
                </a:lnTo>
                <a:cubicBezTo>
                  <a:pt x="10170" y="15237"/>
                  <a:pt x="10170" y="15237"/>
                  <a:pt x="10158" y="15248"/>
                </a:cubicBezTo>
                <a:cubicBezTo>
                  <a:pt x="9951" y="15294"/>
                  <a:pt x="9734" y="15317"/>
                  <a:pt x="9527" y="15317"/>
                </a:cubicBezTo>
                <a:cubicBezTo>
                  <a:pt x="8435" y="15317"/>
                  <a:pt x="7481" y="14697"/>
                  <a:pt x="7469" y="14697"/>
                </a:cubicBezTo>
                <a:cubicBezTo>
                  <a:pt x="7446" y="14686"/>
                  <a:pt x="7423" y="14674"/>
                  <a:pt x="7400" y="14674"/>
                </a:cubicBezTo>
                <a:cubicBezTo>
                  <a:pt x="7354" y="14674"/>
                  <a:pt x="7320" y="14697"/>
                  <a:pt x="7297" y="14732"/>
                </a:cubicBezTo>
                <a:cubicBezTo>
                  <a:pt x="7251" y="14789"/>
                  <a:pt x="7274" y="14870"/>
                  <a:pt x="7331" y="14904"/>
                </a:cubicBezTo>
                <a:cubicBezTo>
                  <a:pt x="7354" y="14927"/>
                  <a:pt x="7768" y="15191"/>
                  <a:pt x="8355" y="15386"/>
                </a:cubicBezTo>
                <a:cubicBezTo>
                  <a:pt x="8687" y="15490"/>
                  <a:pt x="9090" y="15582"/>
                  <a:pt x="9527" y="15582"/>
                </a:cubicBezTo>
                <a:cubicBezTo>
                  <a:pt x="9550" y="15582"/>
                  <a:pt x="9584" y="15570"/>
                  <a:pt x="9607" y="15570"/>
                </a:cubicBezTo>
                <a:cubicBezTo>
                  <a:pt x="9216" y="15858"/>
                  <a:pt x="8940" y="16203"/>
                  <a:pt x="8883" y="16708"/>
                </a:cubicBezTo>
                <a:cubicBezTo>
                  <a:pt x="8871" y="16765"/>
                  <a:pt x="8917" y="16823"/>
                  <a:pt x="8963" y="16846"/>
                </a:cubicBezTo>
                <a:lnTo>
                  <a:pt x="9009" y="16846"/>
                </a:lnTo>
                <a:cubicBezTo>
                  <a:pt x="9067" y="16846"/>
                  <a:pt x="9124" y="16800"/>
                  <a:pt x="9136" y="16742"/>
                </a:cubicBezTo>
                <a:cubicBezTo>
                  <a:pt x="9205" y="16145"/>
                  <a:pt x="9642" y="15812"/>
                  <a:pt x="10250" y="15478"/>
                </a:cubicBezTo>
                <a:cubicBezTo>
                  <a:pt x="10319" y="15467"/>
                  <a:pt x="10388" y="15444"/>
                  <a:pt x="10446" y="15432"/>
                </a:cubicBezTo>
                <a:cubicBezTo>
                  <a:pt x="10584" y="15386"/>
                  <a:pt x="10710" y="15329"/>
                  <a:pt x="10837" y="15260"/>
                </a:cubicBezTo>
                <a:cubicBezTo>
                  <a:pt x="11963" y="18340"/>
                  <a:pt x="12410" y="20626"/>
                  <a:pt x="12422" y="20684"/>
                </a:cubicBezTo>
                <a:cubicBezTo>
                  <a:pt x="12433" y="20718"/>
                  <a:pt x="12456" y="20741"/>
                  <a:pt x="12491" y="20753"/>
                </a:cubicBezTo>
                <a:lnTo>
                  <a:pt x="12537" y="20753"/>
                </a:lnTo>
                <a:cubicBezTo>
                  <a:pt x="12583" y="20741"/>
                  <a:pt x="12617" y="20695"/>
                  <a:pt x="12606" y="20649"/>
                </a:cubicBezTo>
                <a:cubicBezTo>
                  <a:pt x="12594" y="20592"/>
                  <a:pt x="12147" y="18282"/>
                  <a:pt x="10998" y="15157"/>
                </a:cubicBezTo>
                <a:cubicBezTo>
                  <a:pt x="11078" y="15111"/>
                  <a:pt x="11158" y="15054"/>
                  <a:pt x="11227" y="14996"/>
                </a:cubicBezTo>
                <a:cubicBezTo>
                  <a:pt x="11813" y="14709"/>
                  <a:pt x="12433" y="14364"/>
                  <a:pt x="12985" y="13836"/>
                </a:cubicBezTo>
                <a:cubicBezTo>
                  <a:pt x="13043" y="13790"/>
                  <a:pt x="13043" y="13709"/>
                  <a:pt x="12997" y="13652"/>
                </a:cubicBezTo>
                <a:cubicBezTo>
                  <a:pt x="12962" y="13629"/>
                  <a:pt x="12939" y="13617"/>
                  <a:pt x="12905" y="13617"/>
                </a:cubicBezTo>
                <a:cubicBezTo>
                  <a:pt x="12870" y="13617"/>
                  <a:pt x="12836" y="13629"/>
                  <a:pt x="12813" y="13652"/>
                </a:cubicBezTo>
                <a:cubicBezTo>
                  <a:pt x="12502" y="13950"/>
                  <a:pt x="12170" y="14180"/>
                  <a:pt x="11836" y="14387"/>
                </a:cubicBezTo>
                <a:cubicBezTo>
                  <a:pt x="12158" y="13961"/>
                  <a:pt x="12422" y="13445"/>
                  <a:pt x="12640" y="12824"/>
                </a:cubicBezTo>
                <a:cubicBezTo>
                  <a:pt x="12652" y="12755"/>
                  <a:pt x="12617" y="12686"/>
                  <a:pt x="12560" y="12663"/>
                </a:cubicBezTo>
                <a:lnTo>
                  <a:pt x="12548" y="12663"/>
                </a:lnTo>
                <a:cubicBezTo>
                  <a:pt x="12537" y="12651"/>
                  <a:pt x="12525" y="12651"/>
                  <a:pt x="12514" y="12651"/>
                </a:cubicBezTo>
                <a:cubicBezTo>
                  <a:pt x="12456" y="12651"/>
                  <a:pt x="12410" y="12686"/>
                  <a:pt x="12399" y="12743"/>
                </a:cubicBezTo>
                <a:cubicBezTo>
                  <a:pt x="12101" y="13594"/>
                  <a:pt x="11710" y="14249"/>
                  <a:pt x="11227" y="14674"/>
                </a:cubicBezTo>
                <a:cubicBezTo>
                  <a:pt x="12055" y="13583"/>
                  <a:pt x="12170" y="12273"/>
                  <a:pt x="11595" y="10733"/>
                </a:cubicBezTo>
                <a:cubicBezTo>
                  <a:pt x="11882" y="10710"/>
                  <a:pt x="12124" y="10583"/>
                  <a:pt x="12319" y="10353"/>
                </a:cubicBezTo>
                <a:cubicBezTo>
                  <a:pt x="12571" y="10043"/>
                  <a:pt x="12675" y="9595"/>
                  <a:pt x="12594" y="9170"/>
                </a:cubicBezTo>
                <a:cubicBezTo>
                  <a:pt x="12583" y="9124"/>
                  <a:pt x="12537" y="9101"/>
                  <a:pt x="12502" y="9101"/>
                </a:cubicBezTo>
                <a:lnTo>
                  <a:pt x="12479" y="9101"/>
                </a:lnTo>
                <a:cubicBezTo>
                  <a:pt x="12422" y="9112"/>
                  <a:pt x="12399" y="9158"/>
                  <a:pt x="12399" y="9216"/>
                </a:cubicBezTo>
                <a:cubicBezTo>
                  <a:pt x="12479" y="9572"/>
                  <a:pt x="12387" y="9975"/>
                  <a:pt x="12170" y="10238"/>
                </a:cubicBezTo>
                <a:cubicBezTo>
                  <a:pt x="12124" y="10296"/>
                  <a:pt x="12055" y="10365"/>
                  <a:pt x="11974" y="10411"/>
                </a:cubicBezTo>
                <a:cubicBezTo>
                  <a:pt x="11986" y="10388"/>
                  <a:pt x="12009" y="10365"/>
                  <a:pt x="12032" y="10342"/>
                </a:cubicBezTo>
                <a:cubicBezTo>
                  <a:pt x="12387" y="9745"/>
                  <a:pt x="12135" y="8791"/>
                  <a:pt x="12055" y="8504"/>
                </a:cubicBezTo>
                <a:cubicBezTo>
                  <a:pt x="12043" y="8469"/>
                  <a:pt x="11997" y="8435"/>
                  <a:pt x="11963" y="8435"/>
                </a:cubicBezTo>
                <a:cubicBezTo>
                  <a:pt x="11951" y="8435"/>
                  <a:pt x="11940" y="8446"/>
                  <a:pt x="11928" y="8446"/>
                </a:cubicBezTo>
                <a:cubicBezTo>
                  <a:pt x="11882" y="8458"/>
                  <a:pt x="11859" y="8515"/>
                  <a:pt x="11871" y="8561"/>
                </a:cubicBezTo>
                <a:cubicBezTo>
                  <a:pt x="12032" y="9101"/>
                  <a:pt x="12112" y="9825"/>
                  <a:pt x="11871" y="10238"/>
                </a:cubicBezTo>
                <a:lnTo>
                  <a:pt x="11848" y="10261"/>
                </a:lnTo>
                <a:cubicBezTo>
                  <a:pt x="11974" y="9595"/>
                  <a:pt x="11595" y="8492"/>
                  <a:pt x="11572" y="8435"/>
                </a:cubicBezTo>
                <a:cubicBezTo>
                  <a:pt x="11560" y="8400"/>
                  <a:pt x="11526" y="8377"/>
                  <a:pt x="11480" y="8377"/>
                </a:cubicBezTo>
                <a:lnTo>
                  <a:pt x="11457" y="8377"/>
                </a:lnTo>
                <a:cubicBezTo>
                  <a:pt x="11399" y="8400"/>
                  <a:pt x="11376" y="8458"/>
                  <a:pt x="11399" y="8504"/>
                </a:cubicBezTo>
                <a:cubicBezTo>
                  <a:pt x="11399" y="8515"/>
                  <a:pt x="11871" y="9860"/>
                  <a:pt x="11606" y="10388"/>
                </a:cubicBezTo>
                <a:cubicBezTo>
                  <a:pt x="11583" y="10445"/>
                  <a:pt x="11549" y="10491"/>
                  <a:pt x="11503" y="10526"/>
                </a:cubicBezTo>
                <a:cubicBezTo>
                  <a:pt x="11158" y="9687"/>
                  <a:pt x="10607" y="8791"/>
                  <a:pt x="9848" y="7814"/>
                </a:cubicBezTo>
                <a:cubicBezTo>
                  <a:pt x="10043" y="7733"/>
                  <a:pt x="10193" y="7584"/>
                  <a:pt x="10296" y="7389"/>
                </a:cubicBezTo>
                <a:cubicBezTo>
                  <a:pt x="10446" y="7090"/>
                  <a:pt x="10446" y="6699"/>
                  <a:pt x="10296" y="6377"/>
                </a:cubicBezTo>
                <a:cubicBezTo>
                  <a:pt x="10273" y="6354"/>
                  <a:pt x="10250" y="6343"/>
                  <a:pt x="10216" y="6343"/>
                </a:cubicBezTo>
                <a:lnTo>
                  <a:pt x="10181" y="6343"/>
                </a:lnTo>
                <a:cubicBezTo>
                  <a:pt x="10147" y="6366"/>
                  <a:pt x="10135" y="6412"/>
                  <a:pt x="10147" y="6446"/>
                </a:cubicBezTo>
                <a:cubicBezTo>
                  <a:pt x="10273" y="6722"/>
                  <a:pt x="10273" y="7067"/>
                  <a:pt x="10158" y="7320"/>
                </a:cubicBezTo>
                <a:cubicBezTo>
                  <a:pt x="10124" y="7378"/>
                  <a:pt x="10089" y="7447"/>
                  <a:pt x="10032" y="7504"/>
                </a:cubicBezTo>
                <a:cubicBezTo>
                  <a:pt x="10043" y="7481"/>
                  <a:pt x="10055" y="7458"/>
                  <a:pt x="10055" y="7424"/>
                </a:cubicBezTo>
                <a:cubicBezTo>
                  <a:pt x="10227" y="6883"/>
                  <a:pt x="9848" y="6160"/>
                  <a:pt x="9734" y="5953"/>
                </a:cubicBezTo>
                <a:cubicBezTo>
                  <a:pt x="9711" y="5930"/>
                  <a:pt x="9688" y="5907"/>
                  <a:pt x="9665" y="5907"/>
                </a:cubicBezTo>
                <a:cubicBezTo>
                  <a:pt x="9642" y="5907"/>
                  <a:pt x="9630" y="5918"/>
                  <a:pt x="9619" y="5918"/>
                </a:cubicBezTo>
                <a:cubicBezTo>
                  <a:pt x="9584" y="5941"/>
                  <a:pt x="9573" y="5987"/>
                  <a:pt x="9596" y="6033"/>
                </a:cubicBezTo>
                <a:cubicBezTo>
                  <a:pt x="9825" y="6435"/>
                  <a:pt x="10032" y="6998"/>
                  <a:pt x="9905" y="7378"/>
                </a:cubicBezTo>
                <a:lnTo>
                  <a:pt x="9905" y="7401"/>
                </a:lnTo>
                <a:cubicBezTo>
                  <a:pt x="9882" y="6837"/>
                  <a:pt x="9354" y="6022"/>
                  <a:pt x="9331" y="5987"/>
                </a:cubicBezTo>
                <a:cubicBezTo>
                  <a:pt x="9320" y="5964"/>
                  <a:pt x="9285" y="5953"/>
                  <a:pt x="9262" y="5953"/>
                </a:cubicBezTo>
                <a:cubicBezTo>
                  <a:pt x="9251" y="5953"/>
                  <a:pt x="9239" y="5953"/>
                  <a:pt x="9216" y="5964"/>
                </a:cubicBezTo>
                <a:cubicBezTo>
                  <a:pt x="9182" y="5987"/>
                  <a:pt x="9170" y="6033"/>
                  <a:pt x="9193" y="6068"/>
                </a:cubicBezTo>
                <a:cubicBezTo>
                  <a:pt x="9377" y="6343"/>
                  <a:pt x="9825" y="7159"/>
                  <a:pt x="9734" y="7549"/>
                </a:cubicBezTo>
                <a:cubicBezTo>
                  <a:pt x="9734" y="7584"/>
                  <a:pt x="9722" y="7607"/>
                  <a:pt x="9711" y="7630"/>
                </a:cubicBezTo>
                <a:lnTo>
                  <a:pt x="9699" y="7618"/>
                </a:lnTo>
                <a:cubicBezTo>
                  <a:pt x="9170" y="6952"/>
                  <a:pt x="8825" y="6389"/>
                  <a:pt x="8595" y="5907"/>
                </a:cubicBezTo>
                <a:cubicBezTo>
                  <a:pt x="8630" y="5884"/>
                  <a:pt x="8653" y="5861"/>
                  <a:pt x="8687" y="5838"/>
                </a:cubicBezTo>
                <a:cubicBezTo>
                  <a:pt x="9274" y="5401"/>
                  <a:pt x="9124" y="4539"/>
                  <a:pt x="9113" y="4493"/>
                </a:cubicBezTo>
                <a:cubicBezTo>
                  <a:pt x="9113" y="4459"/>
                  <a:pt x="9078" y="4436"/>
                  <a:pt x="9032" y="4436"/>
                </a:cubicBezTo>
                <a:lnTo>
                  <a:pt x="9021" y="4436"/>
                </a:lnTo>
                <a:cubicBezTo>
                  <a:pt x="8975" y="4447"/>
                  <a:pt x="8952" y="4482"/>
                  <a:pt x="8963" y="4528"/>
                </a:cubicBezTo>
                <a:cubicBezTo>
                  <a:pt x="8963" y="4528"/>
                  <a:pt x="9009" y="4804"/>
                  <a:pt x="8952" y="5102"/>
                </a:cubicBezTo>
                <a:cubicBezTo>
                  <a:pt x="8940" y="4896"/>
                  <a:pt x="8906" y="4723"/>
                  <a:pt x="8894" y="4712"/>
                </a:cubicBezTo>
                <a:cubicBezTo>
                  <a:pt x="8894" y="4677"/>
                  <a:pt x="8860" y="4654"/>
                  <a:pt x="8825" y="4654"/>
                </a:cubicBezTo>
                <a:lnTo>
                  <a:pt x="8802" y="4654"/>
                </a:lnTo>
                <a:cubicBezTo>
                  <a:pt x="8756" y="4666"/>
                  <a:pt x="8733" y="4712"/>
                  <a:pt x="8745" y="4746"/>
                </a:cubicBezTo>
                <a:cubicBezTo>
                  <a:pt x="8745" y="4758"/>
                  <a:pt x="8791" y="4919"/>
                  <a:pt x="8791" y="5113"/>
                </a:cubicBezTo>
                <a:cubicBezTo>
                  <a:pt x="8745" y="4804"/>
                  <a:pt x="8630" y="4551"/>
                  <a:pt x="8618" y="4528"/>
                </a:cubicBezTo>
                <a:cubicBezTo>
                  <a:pt x="8607" y="4505"/>
                  <a:pt x="8572" y="4482"/>
                  <a:pt x="8549" y="4482"/>
                </a:cubicBezTo>
                <a:cubicBezTo>
                  <a:pt x="8538" y="4482"/>
                  <a:pt x="8527" y="4493"/>
                  <a:pt x="8515" y="4493"/>
                </a:cubicBezTo>
                <a:cubicBezTo>
                  <a:pt x="8470" y="4516"/>
                  <a:pt x="8458" y="4562"/>
                  <a:pt x="8481" y="4597"/>
                </a:cubicBezTo>
                <a:cubicBezTo>
                  <a:pt x="8481" y="4608"/>
                  <a:pt x="8825" y="5309"/>
                  <a:pt x="8504" y="5723"/>
                </a:cubicBezTo>
                <a:cubicBezTo>
                  <a:pt x="8309" y="5286"/>
                  <a:pt x="8194" y="4919"/>
                  <a:pt x="8102" y="4608"/>
                </a:cubicBezTo>
                <a:cubicBezTo>
                  <a:pt x="7941" y="4056"/>
                  <a:pt x="7814" y="3632"/>
                  <a:pt x="7331" y="3252"/>
                </a:cubicBezTo>
                <a:lnTo>
                  <a:pt x="7366" y="3183"/>
                </a:lnTo>
                <a:cubicBezTo>
                  <a:pt x="7711" y="2539"/>
                  <a:pt x="7206" y="1827"/>
                  <a:pt x="7183" y="1793"/>
                </a:cubicBezTo>
                <a:cubicBezTo>
                  <a:pt x="7160" y="1770"/>
                  <a:pt x="7137" y="1758"/>
                  <a:pt x="7114" y="1758"/>
                </a:cubicBezTo>
                <a:cubicBezTo>
                  <a:pt x="7102" y="1758"/>
                  <a:pt x="7079" y="1758"/>
                  <a:pt x="7068" y="1770"/>
                </a:cubicBezTo>
                <a:cubicBezTo>
                  <a:pt x="7033" y="1793"/>
                  <a:pt x="7022" y="1850"/>
                  <a:pt x="7056" y="1885"/>
                </a:cubicBezTo>
                <a:cubicBezTo>
                  <a:pt x="7056" y="1885"/>
                  <a:pt x="7206" y="2103"/>
                  <a:pt x="7285" y="2402"/>
                </a:cubicBezTo>
                <a:cubicBezTo>
                  <a:pt x="7194" y="2218"/>
                  <a:pt x="7091" y="2092"/>
                  <a:pt x="7079" y="2069"/>
                </a:cubicBezTo>
                <a:cubicBezTo>
                  <a:pt x="7056" y="2057"/>
                  <a:pt x="7045" y="2046"/>
                  <a:pt x="7022" y="2046"/>
                </a:cubicBezTo>
                <a:cubicBezTo>
                  <a:pt x="6999" y="2046"/>
                  <a:pt x="6976" y="2046"/>
                  <a:pt x="6964" y="2057"/>
                </a:cubicBezTo>
                <a:cubicBezTo>
                  <a:pt x="6930" y="2092"/>
                  <a:pt x="6930" y="2138"/>
                  <a:pt x="6953" y="2172"/>
                </a:cubicBezTo>
                <a:cubicBezTo>
                  <a:pt x="6953" y="2172"/>
                  <a:pt x="7068" y="2310"/>
                  <a:pt x="7148" y="2482"/>
                </a:cubicBezTo>
                <a:cubicBezTo>
                  <a:pt x="6987" y="2230"/>
                  <a:pt x="6757" y="2046"/>
                  <a:pt x="6746" y="2034"/>
                </a:cubicBezTo>
                <a:cubicBezTo>
                  <a:pt x="6734" y="2023"/>
                  <a:pt x="6711" y="2011"/>
                  <a:pt x="6700" y="2011"/>
                </a:cubicBezTo>
                <a:cubicBezTo>
                  <a:pt x="6677" y="2011"/>
                  <a:pt x="6654" y="2023"/>
                  <a:pt x="6631" y="2046"/>
                </a:cubicBezTo>
                <a:cubicBezTo>
                  <a:pt x="6608" y="2080"/>
                  <a:pt x="6608" y="2126"/>
                  <a:pt x="6642" y="2149"/>
                </a:cubicBezTo>
                <a:cubicBezTo>
                  <a:pt x="6654" y="2161"/>
                  <a:pt x="7240" y="2631"/>
                  <a:pt x="7160" y="3137"/>
                </a:cubicBezTo>
                <a:cubicBezTo>
                  <a:pt x="7091" y="3091"/>
                  <a:pt x="7022" y="3057"/>
                  <a:pt x="6941" y="3011"/>
                </a:cubicBezTo>
                <a:cubicBezTo>
                  <a:pt x="6930" y="2999"/>
                  <a:pt x="6907" y="2999"/>
                  <a:pt x="6895" y="2999"/>
                </a:cubicBezTo>
                <a:cubicBezTo>
                  <a:pt x="6861" y="2999"/>
                  <a:pt x="6826" y="3011"/>
                  <a:pt x="6815" y="3045"/>
                </a:cubicBezTo>
                <a:cubicBezTo>
                  <a:pt x="6780" y="3091"/>
                  <a:pt x="6803" y="3149"/>
                  <a:pt x="6849" y="3172"/>
                </a:cubicBezTo>
                <a:cubicBezTo>
                  <a:pt x="6930" y="3218"/>
                  <a:pt x="6999" y="3264"/>
                  <a:pt x="7056" y="3298"/>
                </a:cubicBezTo>
                <a:cubicBezTo>
                  <a:pt x="7033" y="3321"/>
                  <a:pt x="6987" y="3321"/>
                  <a:pt x="6953" y="3333"/>
                </a:cubicBezTo>
                <a:lnTo>
                  <a:pt x="6930" y="3333"/>
                </a:lnTo>
                <a:cubicBezTo>
                  <a:pt x="6435" y="3333"/>
                  <a:pt x="5585" y="2551"/>
                  <a:pt x="5585" y="2539"/>
                </a:cubicBezTo>
                <a:cubicBezTo>
                  <a:pt x="5562" y="2528"/>
                  <a:pt x="5551" y="2516"/>
                  <a:pt x="5528" y="2516"/>
                </a:cubicBezTo>
                <a:cubicBezTo>
                  <a:pt x="5505" y="2516"/>
                  <a:pt x="5482" y="2528"/>
                  <a:pt x="5470" y="2539"/>
                </a:cubicBezTo>
                <a:cubicBezTo>
                  <a:pt x="5436" y="2574"/>
                  <a:pt x="5447" y="2631"/>
                  <a:pt x="5470" y="2654"/>
                </a:cubicBezTo>
                <a:cubicBezTo>
                  <a:pt x="5505" y="2689"/>
                  <a:pt x="6136" y="3264"/>
                  <a:pt x="6665" y="3436"/>
                </a:cubicBezTo>
                <a:lnTo>
                  <a:pt x="6769" y="3471"/>
                </a:lnTo>
                <a:lnTo>
                  <a:pt x="6654" y="3471"/>
                </a:lnTo>
                <a:cubicBezTo>
                  <a:pt x="6274" y="3471"/>
                  <a:pt x="5804" y="3195"/>
                  <a:pt x="5470" y="2919"/>
                </a:cubicBezTo>
                <a:cubicBezTo>
                  <a:pt x="5459" y="2907"/>
                  <a:pt x="5436" y="2907"/>
                  <a:pt x="5424" y="2907"/>
                </a:cubicBezTo>
                <a:cubicBezTo>
                  <a:pt x="5401" y="2907"/>
                  <a:pt x="5378" y="2907"/>
                  <a:pt x="5355" y="2930"/>
                </a:cubicBezTo>
                <a:cubicBezTo>
                  <a:pt x="5332" y="2965"/>
                  <a:pt x="5332" y="3011"/>
                  <a:pt x="5367" y="3045"/>
                </a:cubicBezTo>
                <a:cubicBezTo>
                  <a:pt x="5505" y="3149"/>
                  <a:pt x="5861" y="3436"/>
                  <a:pt x="6263" y="3563"/>
                </a:cubicBezTo>
                <a:cubicBezTo>
                  <a:pt x="6389" y="3609"/>
                  <a:pt x="6527" y="3632"/>
                  <a:pt x="6654" y="3632"/>
                </a:cubicBezTo>
                <a:lnTo>
                  <a:pt x="6769" y="3632"/>
                </a:lnTo>
                <a:cubicBezTo>
                  <a:pt x="6792" y="3620"/>
                  <a:pt x="6815" y="3620"/>
                  <a:pt x="6838" y="3609"/>
                </a:cubicBezTo>
                <a:lnTo>
                  <a:pt x="6838" y="3609"/>
                </a:lnTo>
                <a:cubicBezTo>
                  <a:pt x="6769" y="3654"/>
                  <a:pt x="6711" y="3677"/>
                  <a:pt x="6642" y="3700"/>
                </a:cubicBezTo>
                <a:cubicBezTo>
                  <a:pt x="6573" y="3723"/>
                  <a:pt x="6481" y="3734"/>
                  <a:pt x="6401" y="3734"/>
                </a:cubicBezTo>
                <a:cubicBezTo>
                  <a:pt x="6182" y="3734"/>
                  <a:pt x="5964" y="3666"/>
                  <a:pt x="5792" y="3540"/>
                </a:cubicBezTo>
                <a:cubicBezTo>
                  <a:pt x="5781" y="3528"/>
                  <a:pt x="5758" y="3528"/>
                  <a:pt x="5746" y="3528"/>
                </a:cubicBezTo>
                <a:cubicBezTo>
                  <a:pt x="5723" y="3528"/>
                  <a:pt x="5700" y="3540"/>
                  <a:pt x="5677" y="3563"/>
                </a:cubicBezTo>
                <a:cubicBezTo>
                  <a:pt x="5654" y="3597"/>
                  <a:pt x="5666" y="3643"/>
                  <a:pt x="5700" y="3677"/>
                </a:cubicBezTo>
                <a:cubicBezTo>
                  <a:pt x="5804" y="3746"/>
                  <a:pt x="5907" y="3792"/>
                  <a:pt x="6021" y="3838"/>
                </a:cubicBezTo>
                <a:cubicBezTo>
                  <a:pt x="6148" y="3872"/>
                  <a:pt x="6274" y="3895"/>
                  <a:pt x="6389" y="3895"/>
                </a:cubicBezTo>
                <a:cubicBezTo>
                  <a:pt x="6493" y="3895"/>
                  <a:pt x="6596" y="3884"/>
                  <a:pt x="6688" y="3849"/>
                </a:cubicBezTo>
                <a:cubicBezTo>
                  <a:pt x="6930" y="3780"/>
                  <a:pt x="7102" y="3632"/>
                  <a:pt x="7217" y="3413"/>
                </a:cubicBezTo>
                <a:cubicBezTo>
                  <a:pt x="7642" y="3746"/>
                  <a:pt x="7757" y="4114"/>
                  <a:pt x="7918" y="4654"/>
                </a:cubicBezTo>
                <a:cubicBezTo>
                  <a:pt x="8021" y="4976"/>
                  <a:pt x="8136" y="5355"/>
                  <a:pt x="8332" y="5815"/>
                </a:cubicBezTo>
                <a:cubicBezTo>
                  <a:pt x="8309" y="5803"/>
                  <a:pt x="8274" y="5803"/>
                  <a:pt x="8251" y="5792"/>
                </a:cubicBezTo>
                <a:cubicBezTo>
                  <a:pt x="7791" y="5596"/>
                  <a:pt x="7354" y="4505"/>
                  <a:pt x="7343" y="4493"/>
                </a:cubicBezTo>
                <a:cubicBezTo>
                  <a:pt x="7331" y="4459"/>
                  <a:pt x="7308" y="4447"/>
                  <a:pt x="7274" y="4447"/>
                </a:cubicBezTo>
                <a:lnTo>
                  <a:pt x="7240" y="4447"/>
                </a:lnTo>
                <a:cubicBezTo>
                  <a:pt x="7206" y="4470"/>
                  <a:pt x="7183" y="4516"/>
                  <a:pt x="7206" y="4551"/>
                </a:cubicBezTo>
                <a:cubicBezTo>
                  <a:pt x="7217" y="4597"/>
                  <a:pt x="7584" y="5493"/>
                  <a:pt x="8021" y="5838"/>
                </a:cubicBezTo>
                <a:lnTo>
                  <a:pt x="8010" y="5838"/>
                </a:lnTo>
                <a:cubicBezTo>
                  <a:pt x="7619" y="5711"/>
                  <a:pt x="7274" y="5217"/>
                  <a:pt x="7091" y="4792"/>
                </a:cubicBezTo>
                <a:cubicBezTo>
                  <a:pt x="7068" y="4769"/>
                  <a:pt x="7045" y="4746"/>
                  <a:pt x="7010" y="4746"/>
                </a:cubicBezTo>
                <a:cubicBezTo>
                  <a:pt x="6999" y="4746"/>
                  <a:pt x="6987" y="4746"/>
                  <a:pt x="6987" y="4758"/>
                </a:cubicBezTo>
                <a:cubicBezTo>
                  <a:pt x="6941" y="4769"/>
                  <a:pt x="6930" y="4815"/>
                  <a:pt x="6941" y="4861"/>
                </a:cubicBezTo>
                <a:cubicBezTo>
                  <a:pt x="7045" y="5079"/>
                  <a:pt x="7412" y="5803"/>
                  <a:pt x="7952" y="5987"/>
                </a:cubicBezTo>
                <a:cubicBezTo>
                  <a:pt x="7987" y="5987"/>
                  <a:pt x="8010" y="5999"/>
                  <a:pt x="8033" y="5999"/>
                </a:cubicBezTo>
                <a:cubicBezTo>
                  <a:pt x="7998" y="6010"/>
                  <a:pt x="7964" y="6010"/>
                  <a:pt x="7929" y="6010"/>
                </a:cubicBezTo>
                <a:cubicBezTo>
                  <a:pt x="7895" y="6010"/>
                  <a:pt x="7849" y="5999"/>
                  <a:pt x="7814" y="5999"/>
                </a:cubicBezTo>
                <a:cubicBezTo>
                  <a:pt x="7538" y="5953"/>
                  <a:pt x="7263" y="5757"/>
                  <a:pt x="7114" y="5493"/>
                </a:cubicBezTo>
                <a:cubicBezTo>
                  <a:pt x="7091" y="5470"/>
                  <a:pt x="7068" y="5447"/>
                  <a:pt x="7045" y="5447"/>
                </a:cubicBezTo>
                <a:cubicBezTo>
                  <a:pt x="7022" y="5447"/>
                  <a:pt x="7010" y="5458"/>
                  <a:pt x="6999" y="5458"/>
                </a:cubicBezTo>
                <a:cubicBezTo>
                  <a:pt x="6964" y="5481"/>
                  <a:pt x="6953" y="5527"/>
                  <a:pt x="6976" y="5573"/>
                </a:cubicBezTo>
                <a:cubicBezTo>
                  <a:pt x="7125" y="5826"/>
                  <a:pt x="7366" y="6033"/>
                  <a:pt x="7642" y="6114"/>
                </a:cubicBezTo>
                <a:cubicBezTo>
                  <a:pt x="7688" y="6137"/>
                  <a:pt x="7745" y="6148"/>
                  <a:pt x="7791" y="6148"/>
                </a:cubicBezTo>
                <a:cubicBezTo>
                  <a:pt x="7837" y="6160"/>
                  <a:pt x="7883" y="6171"/>
                  <a:pt x="7941" y="6171"/>
                </a:cubicBezTo>
                <a:cubicBezTo>
                  <a:pt x="8113" y="6171"/>
                  <a:pt x="8286" y="6114"/>
                  <a:pt x="8435" y="6010"/>
                </a:cubicBezTo>
                <a:cubicBezTo>
                  <a:pt x="8664" y="6492"/>
                  <a:pt x="9009" y="7056"/>
                  <a:pt x="9550" y="7733"/>
                </a:cubicBezTo>
                <a:lnTo>
                  <a:pt x="9515" y="7733"/>
                </a:lnTo>
                <a:cubicBezTo>
                  <a:pt x="9009" y="7733"/>
                  <a:pt x="8641" y="7056"/>
                  <a:pt x="8630" y="7056"/>
                </a:cubicBezTo>
                <a:cubicBezTo>
                  <a:pt x="8618" y="7021"/>
                  <a:pt x="8595" y="7010"/>
                  <a:pt x="8561" y="7010"/>
                </a:cubicBezTo>
                <a:cubicBezTo>
                  <a:pt x="8549" y="7010"/>
                  <a:pt x="8538" y="7010"/>
                  <a:pt x="8527" y="7021"/>
                </a:cubicBezTo>
                <a:cubicBezTo>
                  <a:pt x="8493" y="7044"/>
                  <a:pt x="8470" y="7090"/>
                  <a:pt x="8493" y="7125"/>
                </a:cubicBezTo>
                <a:cubicBezTo>
                  <a:pt x="8504" y="7148"/>
                  <a:pt x="8641" y="7401"/>
                  <a:pt x="8883" y="7607"/>
                </a:cubicBezTo>
                <a:cubicBezTo>
                  <a:pt x="8710" y="7492"/>
                  <a:pt x="8595" y="7366"/>
                  <a:pt x="8595" y="7355"/>
                </a:cubicBezTo>
                <a:cubicBezTo>
                  <a:pt x="8584" y="7343"/>
                  <a:pt x="8561" y="7332"/>
                  <a:pt x="8538" y="7332"/>
                </a:cubicBezTo>
                <a:cubicBezTo>
                  <a:pt x="8515" y="7332"/>
                  <a:pt x="8504" y="7343"/>
                  <a:pt x="8481" y="7355"/>
                </a:cubicBezTo>
                <a:cubicBezTo>
                  <a:pt x="8458" y="7378"/>
                  <a:pt x="8447" y="7424"/>
                  <a:pt x="8481" y="7458"/>
                </a:cubicBezTo>
                <a:cubicBezTo>
                  <a:pt x="8493" y="7470"/>
                  <a:pt x="8595" y="7595"/>
                  <a:pt x="8756" y="7722"/>
                </a:cubicBezTo>
                <a:cubicBezTo>
                  <a:pt x="8481" y="7595"/>
                  <a:pt x="8297" y="7412"/>
                  <a:pt x="8297" y="7401"/>
                </a:cubicBezTo>
                <a:cubicBezTo>
                  <a:pt x="8274" y="7389"/>
                  <a:pt x="8251" y="7378"/>
                  <a:pt x="8240" y="7378"/>
                </a:cubicBezTo>
                <a:cubicBezTo>
                  <a:pt x="8217" y="7378"/>
                  <a:pt x="8194" y="7389"/>
                  <a:pt x="8182" y="7401"/>
                </a:cubicBezTo>
                <a:cubicBezTo>
                  <a:pt x="8171" y="7412"/>
                  <a:pt x="8159" y="7435"/>
                  <a:pt x="8159" y="7447"/>
                </a:cubicBezTo>
                <a:cubicBezTo>
                  <a:pt x="8136" y="7378"/>
                  <a:pt x="8113" y="7309"/>
                  <a:pt x="8079" y="7251"/>
                </a:cubicBezTo>
                <a:cubicBezTo>
                  <a:pt x="8067" y="7228"/>
                  <a:pt x="8044" y="7217"/>
                  <a:pt x="8021" y="7217"/>
                </a:cubicBezTo>
                <a:cubicBezTo>
                  <a:pt x="8010" y="7217"/>
                  <a:pt x="7998" y="7228"/>
                  <a:pt x="7987" y="7228"/>
                </a:cubicBezTo>
                <a:cubicBezTo>
                  <a:pt x="7964" y="7251"/>
                  <a:pt x="7952" y="7286"/>
                  <a:pt x="7964" y="7309"/>
                </a:cubicBezTo>
                <a:cubicBezTo>
                  <a:pt x="8090" y="7515"/>
                  <a:pt x="8113" y="7768"/>
                  <a:pt x="8044" y="7975"/>
                </a:cubicBezTo>
                <a:cubicBezTo>
                  <a:pt x="8021" y="8021"/>
                  <a:pt x="7998" y="8067"/>
                  <a:pt x="7964" y="8113"/>
                </a:cubicBezTo>
                <a:cubicBezTo>
                  <a:pt x="7964" y="8101"/>
                  <a:pt x="7975" y="8078"/>
                  <a:pt x="7975" y="8067"/>
                </a:cubicBezTo>
                <a:cubicBezTo>
                  <a:pt x="8067" y="7630"/>
                  <a:pt x="7722" y="7113"/>
                  <a:pt x="7607" y="6964"/>
                </a:cubicBezTo>
                <a:cubicBezTo>
                  <a:pt x="7596" y="6941"/>
                  <a:pt x="7584" y="6941"/>
                  <a:pt x="7561" y="6941"/>
                </a:cubicBezTo>
                <a:cubicBezTo>
                  <a:pt x="7550" y="6941"/>
                  <a:pt x="7538" y="6941"/>
                  <a:pt x="7527" y="6952"/>
                </a:cubicBezTo>
                <a:cubicBezTo>
                  <a:pt x="7504" y="6964"/>
                  <a:pt x="7492" y="7010"/>
                  <a:pt x="7515" y="7033"/>
                </a:cubicBezTo>
                <a:cubicBezTo>
                  <a:pt x="7722" y="7320"/>
                  <a:pt x="7918" y="7733"/>
                  <a:pt x="7860" y="8044"/>
                </a:cubicBezTo>
                <a:cubicBezTo>
                  <a:pt x="7860" y="8044"/>
                  <a:pt x="7849" y="8044"/>
                  <a:pt x="7849" y="8055"/>
                </a:cubicBezTo>
                <a:cubicBezTo>
                  <a:pt x="7791" y="7630"/>
                  <a:pt x="7331" y="7044"/>
                  <a:pt x="7308" y="7021"/>
                </a:cubicBezTo>
                <a:cubicBezTo>
                  <a:pt x="7297" y="7010"/>
                  <a:pt x="7285" y="6998"/>
                  <a:pt x="7263" y="6998"/>
                </a:cubicBezTo>
                <a:cubicBezTo>
                  <a:pt x="7251" y="6998"/>
                  <a:pt x="7240" y="6998"/>
                  <a:pt x="7228" y="7010"/>
                </a:cubicBezTo>
                <a:cubicBezTo>
                  <a:pt x="7206" y="7033"/>
                  <a:pt x="7194" y="7067"/>
                  <a:pt x="7217" y="7090"/>
                </a:cubicBezTo>
                <a:cubicBezTo>
                  <a:pt x="7377" y="7297"/>
                  <a:pt x="7780" y="7871"/>
                  <a:pt x="7734" y="8182"/>
                </a:cubicBezTo>
                <a:cubicBezTo>
                  <a:pt x="7734" y="8228"/>
                  <a:pt x="7711" y="8262"/>
                  <a:pt x="7688" y="8297"/>
                </a:cubicBezTo>
                <a:cubicBezTo>
                  <a:pt x="7331" y="7722"/>
                  <a:pt x="6953" y="7148"/>
                  <a:pt x="6539" y="6584"/>
                </a:cubicBezTo>
                <a:cubicBezTo>
                  <a:pt x="6665" y="6504"/>
                  <a:pt x="6769" y="6389"/>
                  <a:pt x="6815" y="6240"/>
                </a:cubicBezTo>
                <a:cubicBezTo>
                  <a:pt x="6907" y="5999"/>
                  <a:pt x="6884" y="5711"/>
                  <a:pt x="6746" y="5470"/>
                </a:cubicBezTo>
                <a:cubicBezTo>
                  <a:pt x="6734" y="5458"/>
                  <a:pt x="6711" y="5447"/>
                  <a:pt x="6688" y="5447"/>
                </a:cubicBezTo>
                <a:cubicBezTo>
                  <a:pt x="6677" y="5447"/>
                  <a:pt x="6665" y="5447"/>
                  <a:pt x="6654" y="5458"/>
                </a:cubicBezTo>
                <a:cubicBezTo>
                  <a:pt x="6631" y="5470"/>
                  <a:pt x="6619" y="5504"/>
                  <a:pt x="6642" y="5539"/>
                </a:cubicBezTo>
                <a:cubicBezTo>
                  <a:pt x="6757" y="5734"/>
                  <a:pt x="6780" y="5999"/>
                  <a:pt x="6711" y="6194"/>
                </a:cubicBezTo>
                <a:cubicBezTo>
                  <a:pt x="6688" y="6240"/>
                  <a:pt x="6665" y="6297"/>
                  <a:pt x="6631" y="6343"/>
                </a:cubicBezTo>
                <a:cubicBezTo>
                  <a:pt x="6631" y="6320"/>
                  <a:pt x="6642" y="6308"/>
                  <a:pt x="6642" y="6285"/>
                </a:cubicBezTo>
                <a:cubicBezTo>
                  <a:pt x="6734" y="5861"/>
                  <a:pt x="6389" y="5332"/>
                  <a:pt x="6274" y="5182"/>
                </a:cubicBezTo>
                <a:cubicBezTo>
                  <a:pt x="6263" y="5171"/>
                  <a:pt x="6251" y="5159"/>
                  <a:pt x="6228" y="5159"/>
                </a:cubicBezTo>
                <a:cubicBezTo>
                  <a:pt x="6217" y="5159"/>
                  <a:pt x="6205" y="5171"/>
                  <a:pt x="6194" y="5171"/>
                </a:cubicBezTo>
                <a:cubicBezTo>
                  <a:pt x="6171" y="5194"/>
                  <a:pt x="6159" y="5228"/>
                  <a:pt x="6182" y="5263"/>
                </a:cubicBezTo>
                <a:cubicBezTo>
                  <a:pt x="6389" y="5550"/>
                  <a:pt x="6585" y="5964"/>
                  <a:pt x="6527" y="6262"/>
                </a:cubicBezTo>
                <a:cubicBezTo>
                  <a:pt x="6527" y="6274"/>
                  <a:pt x="6527" y="6274"/>
                  <a:pt x="6516" y="6274"/>
                </a:cubicBezTo>
                <a:cubicBezTo>
                  <a:pt x="6458" y="5849"/>
                  <a:pt x="5998" y="5274"/>
                  <a:pt x="5976" y="5240"/>
                </a:cubicBezTo>
                <a:cubicBezTo>
                  <a:pt x="5964" y="5228"/>
                  <a:pt x="5953" y="5217"/>
                  <a:pt x="5930" y="5217"/>
                </a:cubicBezTo>
                <a:cubicBezTo>
                  <a:pt x="5919" y="5217"/>
                  <a:pt x="5907" y="5228"/>
                  <a:pt x="5896" y="5240"/>
                </a:cubicBezTo>
                <a:cubicBezTo>
                  <a:pt x="5873" y="5251"/>
                  <a:pt x="5861" y="5297"/>
                  <a:pt x="5884" y="5320"/>
                </a:cubicBezTo>
                <a:cubicBezTo>
                  <a:pt x="5896" y="5320"/>
                  <a:pt x="6435" y="6022"/>
                  <a:pt x="6401" y="6389"/>
                </a:cubicBezTo>
                <a:cubicBezTo>
                  <a:pt x="6067" y="5930"/>
                  <a:pt x="5712" y="5470"/>
                  <a:pt x="5332" y="5021"/>
                </a:cubicBezTo>
                <a:cubicBezTo>
                  <a:pt x="5459" y="4941"/>
                  <a:pt x="5551" y="4838"/>
                  <a:pt x="5597" y="4689"/>
                </a:cubicBezTo>
                <a:cubicBezTo>
                  <a:pt x="5689" y="4447"/>
                  <a:pt x="5666" y="4160"/>
                  <a:pt x="5516" y="3918"/>
                </a:cubicBezTo>
                <a:cubicBezTo>
                  <a:pt x="5505" y="3907"/>
                  <a:pt x="5493" y="3895"/>
                  <a:pt x="5470" y="3895"/>
                </a:cubicBezTo>
                <a:lnTo>
                  <a:pt x="5436" y="3895"/>
                </a:lnTo>
                <a:cubicBezTo>
                  <a:pt x="5413" y="3918"/>
                  <a:pt x="5401" y="3953"/>
                  <a:pt x="5413" y="3987"/>
                </a:cubicBezTo>
                <a:cubicBezTo>
                  <a:pt x="5539" y="4183"/>
                  <a:pt x="5562" y="4447"/>
                  <a:pt x="5482" y="4643"/>
                </a:cubicBezTo>
                <a:cubicBezTo>
                  <a:pt x="5470" y="4689"/>
                  <a:pt x="5447" y="4735"/>
                  <a:pt x="5413" y="4792"/>
                </a:cubicBezTo>
                <a:cubicBezTo>
                  <a:pt x="5413" y="4769"/>
                  <a:pt x="5424" y="4758"/>
                  <a:pt x="5424" y="4735"/>
                </a:cubicBezTo>
                <a:cubicBezTo>
                  <a:pt x="5516" y="4309"/>
                  <a:pt x="5171" y="3780"/>
                  <a:pt x="5056" y="3632"/>
                </a:cubicBezTo>
                <a:cubicBezTo>
                  <a:pt x="5045" y="3620"/>
                  <a:pt x="5033" y="3609"/>
                  <a:pt x="5010" y="3609"/>
                </a:cubicBezTo>
                <a:cubicBezTo>
                  <a:pt x="4999" y="3609"/>
                  <a:pt x="4987" y="3609"/>
                  <a:pt x="4976" y="3620"/>
                </a:cubicBezTo>
                <a:cubicBezTo>
                  <a:pt x="4953" y="3643"/>
                  <a:pt x="4941" y="3677"/>
                  <a:pt x="4964" y="3700"/>
                </a:cubicBezTo>
                <a:cubicBezTo>
                  <a:pt x="5171" y="3999"/>
                  <a:pt x="5367" y="4413"/>
                  <a:pt x="5309" y="4712"/>
                </a:cubicBezTo>
                <a:lnTo>
                  <a:pt x="5298" y="4723"/>
                </a:lnTo>
                <a:cubicBezTo>
                  <a:pt x="5240" y="4298"/>
                  <a:pt x="4780" y="3723"/>
                  <a:pt x="4757" y="3689"/>
                </a:cubicBezTo>
                <a:cubicBezTo>
                  <a:pt x="4746" y="3677"/>
                  <a:pt x="4734" y="3666"/>
                  <a:pt x="4712" y="3666"/>
                </a:cubicBezTo>
                <a:cubicBezTo>
                  <a:pt x="4700" y="3666"/>
                  <a:pt x="4689" y="3677"/>
                  <a:pt x="4677" y="3677"/>
                </a:cubicBezTo>
                <a:cubicBezTo>
                  <a:pt x="4655" y="3700"/>
                  <a:pt x="4643" y="3746"/>
                  <a:pt x="4666" y="3769"/>
                </a:cubicBezTo>
                <a:cubicBezTo>
                  <a:pt x="4666" y="3769"/>
                  <a:pt x="5229" y="4482"/>
                  <a:pt x="5183" y="4850"/>
                </a:cubicBezTo>
                <a:cubicBezTo>
                  <a:pt x="4861" y="4470"/>
                  <a:pt x="4528" y="4102"/>
                  <a:pt x="4183" y="3746"/>
                </a:cubicBezTo>
                <a:cubicBezTo>
                  <a:pt x="4298" y="3677"/>
                  <a:pt x="4390" y="3574"/>
                  <a:pt x="4436" y="3436"/>
                </a:cubicBezTo>
                <a:cubicBezTo>
                  <a:pt x="4517" y="3218"/>
                  <a:pt x="4494" y="2942"/>
                  <a:pt x="4367" y="2735"/>
                </a:cubicBezTo>
                <a:cubicBezTo>
                  <a:pt x="4356" y="2712"/>
                  <a:pt x="4333" y="2700"/>
                  <a:pt x="4321" y="2700"/>
                </a:cubicBezTo>
                <a:cubicBezTo>
                  <a:pt x="4310" y="2700"/>
                  <a:pt x="4298" y="2712"/>
                  <a:pt x="4287" y="2712"/>
                </a:cubicBezTo>
                <a:cubicBezTo>
                  <a:pt x="4264" y="2723"/>
                  <a:pt x="4252" y="2758"/>
                  <a:pt x="4275" y="2792"/>
                </a:cubicBezTo>
                <a:cubicBezTo>
                  <a:pt x="4379" y="2976"/>
                  <a:pt x="4402" y="3206"/>
                  <a:pt x="4333" y="3390"/>
                </a:cubicBezTo>
                <a:cubicBezTo>
                  <a:pt x="4321" y="3436"/>
                  <a:pt x="4298" y="3482"/>
                  <a:pt x="4264" y="3528"/>
                </a:cubicBezTo>
                <a:cubicBezTo>
                  <a:pt x="4264" y="3505"/>
                  <a:pt x="4275" y="3494"/>
                  <a:pt x="4275" y="3471"/>
                </a:cubicBezTo>
                <a:cubicBezTo>
                  <a:pt x="4356" y="3080"/>
                  <a:pt x="4045" y="2608"/>
                  <a:pt x="3942" y="2470"/>
                </a:cubicBezTo>
                <a:cubicBezTo>
                  <a:pt x="3930" y="2447"/>
                  <a:pt x="3919" y="2447"/>
                  <a:pt x="3896" y="2447"/>
                </a:cubicBezTo>
                <a:cubicBezTo>
                  <a:pt x="3884" y="2447"/>
                  <a:pt x="3873" y="2447"/>
                  <a:pt x="3861" y="2459"/>
                </a:cubicBezTo>
                <a:cubicBezTo>
                  <a:pt x="3838" y="2470"/>
                  <a:pt x="3838" y="2505"/>
                  <a:pt x="3850" y="2528"/>
                </a:cubicBezTo>
                <a:cubicBezTo>
                  <a:pt x="4045" y="2792"/>
                  <a:pt x="4229" y="3183"/>
                  <a:pt x="4172" y="3459"/>
                </a:cubicBezTo>
                <a:cubicBezTo>
                  <a:pt x="4172" y="3459"/>
                  <a:pt x="4160" y="3459"/>
                  <a:pt x="4160" y="3471"/>
                </a:cubicBezTo>
                <a:cubicBezTo>
                  <a:pt x="4114" y="3080"/>
                  <a:pt x="3689" y="2551"/>
                  <a:pt x="3666" y="2516"/>
                </a:cubicBezTo>
                <a:cubicBezTo>
                  <a:pt x="3654" y="2505"/>
                  <a:pt x="3643" y="2505"/>
                  <a:pt x="3620" y="2505"/>
                </a:cubicBezTo>
                <a:cubicBezTo>
                  <a:pt x="3608" y="2505"/>
                  <a:pt x="3597" y="2505"/>
                  <a:pt x="3585" y="2516"/>
                </a:cubicBezTo>
                <a:cubicBezTo>
                  <a:pt x="3562" y="2528"/>
                  <a:pt x="3562" y="2562"/>
                  <a:pt x="3585" y="2585"/>
                </a:cubicBezTo>
                <a:cubicBezTo>
                  <a:pt x="3585" y="2597"/>
                  <a:pt x="4103" y="3241"/>
                  <a:pt x="4057" y="3586"/>
                </a:cubicBezTo>
                <a:cubicBezTo>
                  <a:pt x="4057" y="3597"/>
                  <a:pt x="4057" y="3609"/>
                  <a:pt x="4045" y="3620"/>
                </a:cubicBezTo>
                <a:cubicBezTo>
                  <a:pt x="3689" y="3252"/>
                  <a:pt x="3310" y="2896"/>
                  <a:pt x="2919" y="2551"/>
                </a:cubicBezTo>
                <a:cubicBezTo>
                  <a:pt x="2988" y="2482"/>
                  <a:pt x="3034" y="2402"/>
                  <a:pt x="3069" y="2310"/>
                </a:cubicBezTo>
                <a:cubicBezTo>
                  <a:pt x="3161" y="2069"/>
                  <a:pt x="3138" y="1781"/>
                  <a:pt x="3000" y="1551"/>
                </a:cubicBezTo>
                <a:cubicBezTo>
                  <a:pt x="2988" y="1528"/>
                  <a:pt x="2965" y="1517"/>
                  <a:pt x="2942" y="1517"/>
                </a:cubicBezTo>
                <a:cubicBezTo>
                  <a:pt x="2931" y="1517"/>
                  <a:pt x="2919" y="1517"/>
                  <a:pt x="2908" y="1528"/>
                </a:cubicBezTo>
                <a:cubicBezTo>
                  <a:pt x="2885" y="1540"/>
                  <a:pt x="2873" y="1574"/>
                  <a:pt x="2896" y="1609"/>
                </a:cubicBezTo>
                <a:cubicBezTo>
                  <a:pt x="3011" y="1804"/>
                  <a:pt x="3034" y="2069"/>
                  <a:pt x="2965" y="2276"/>
                </a:cubicBezTo>
                <a:cubicBezTo>
                  <a:pt x="2942" y="2310"/>
                  <a:pt x="2919" y="2368"/>
                  <a:pt x="2885" y="2413"/>
                </a:cubicBezTo>
                <a:cubicBezTo>
                  <a:pt x="2885" y="2390"/>
                  <a:pt x="2896" y="2379"/>
                  <a:pt x="2896" y="2356"/>
                </a:cubicBezTo>
                <a:cubicBezTo>
                  <a:pt x="2988" y="1931"/>
                  <a:pt x="2643" y="1413"/>
                  <a:pt x="2528" y="1252"/>
                </a:cubicBezTo>
                <a:cubicBezTo>
                  <a:pt x="2517" y="1241"/>
                  <a:pt x="2505" y="1229"/>
                  <a:pt x="2482" y="1229"/>
                </a:cubicBezTo>
                <a:cubicBezTo>
                  <a:pt x="2471" y="1229"/>
                  <a:pt x="2459" y="1241"/>
                  <a:pt x="2448" y="1241"/>
                </a:cubicBezTo>
                <a:cubicBezTo>
                  <a:pt x="2425" y="1264"/>
                  <a:pt x="2413" y="1298"/>
                  <a:pt x="2436" y="1333"/>
                </a:cubicBezTo>
                <a:cubicBezTo>
                  <a:pt x="2643" y="1620"/>
                  <a:pt x="2839" y="2034"/>
                  <a:pt x="2781" y="2333"/>
                </a:cubicBezTo>
                <a:cubicBezTo>
                  <a:pt x="2781" y="2345"/>
                  <a:pt x="2781" y="2345"/>
                  <a:pt x="2770" y="2356"/>
                </a:cubicBezTo>
                <a:cubicBezTo>
                  <a:pt x="2712" y="1931"/>
                  <a:pt x="2252" y="1344"/>
                  <a:pt x="2229" y="1310"/>
                </a:cubicBezTo>
                <a:cubicBezTo>
                  <a:pt x="2218" y="1298"/>
                  <a:pt x="2206" y="1287"/>
                  <a:pt x="2183" y="1287"/>
                </a:cubicBezTo>
                <a:cubicBezTo>
                  <a:pt x="2172" y="1287"/>
                  <a:pt x="2161" y="1298"/>
                  <a:pt x="2149" y="1310"/>
                </a:cubicBezTo>
                <a:cubicBezTo>
                  <a:pt x="2126" y="1321"/>
                  <a:pt x="2115" y="1367"/>
                  <a:pt x="2138" y="1390"/>
                </a:cubicBezTo>
                <a:cubicBezTo>
                  <a:pt x="2275" y="1551"/>
                  <a:pt x="2574" y="2000"/>
                  <a:pt x="2643" y="2310"/>
                </a:cubicBezTo>
                <a:cubicBezTo>
                  <a:pt x="2206" y="1942"/>
                  <a:pt x="1747" y="1597"/>
                  <a:pt x="1276" y="1264"/>
                </a:cubicBezTo>
                <a:cubicBezTo>
                  <a:pt x="1379" y="1195"/>
                  <a:pt x="1448" y="1103"/>
                  <a:pt x="1494" y="989"/>
                </a:cubicBezTo>
                <a:cubicBezTo>
                  <a:pt x="1575" y="770"/>
                  <a:pt x="1552" y="494"/>
                  <a:pt x="1425" y="287"/>
                </a:cubicBezTo>
                <a:cubicBezTo>
                  <a:pt x="1414" y="264"/>
                  <a:pt x="1391" y="253"/>
                  <a:pt x="1368" y="253"/>
                </a:cubicBezTo>
                <a:cubicBezTo>
                  <a:pt x="1368" y="253"/>
                  <a:pt x="1356" y="253"/>
                  <a:pt x="1345" y="264"/>
                </a:cubicBezTo>
                <a:cubicBezTo>
                  <a:pt x="1322" y="276"/>
                  <a:pt x="1310" y="310"/>
                  <a:pt x="1322" y="345"/>
                </a:cubicBezTo>
                <a:cubicBezTo>
                  <a:pt x="1437" y="517"/>
                  <a:pt x="1460" y="759"/>
                  <a:pt x="1391" y="943"/>
                </a:cubicBezTo>
                <a:cubicBezTo>
                  <a:pt x="1368" y="989"/>
                  <a:pt x="1345" y="1035"/>
                  <a:pt x="1322" y="1069"/>
                </a:cubicBezTo>
                <a:cubicBezTo>
                  <a:pt x="1322" y="1058"/>
                  <a:pt x="1322" y="1046"/>
                  <a:pt x="1333" y="1023"/>
                </a:cubicBezTo>
                <a:cubicBezTo>
                  <a:pt x="1414" y="632"/>
                  <a:pt x="1092" y="161"/>
                  <a:pt x="1000" y="23"/>
                </a:cubicBezTo>
                <a:cubicBezTo>
                  <a:pt x="988" y="0"/>
                  <a:pt x="965" y="0"/>
                  <a:pt x="954" y="0"/>
                </a:cubicBezTo>
                <a:close/>
              </a:path>
            </a:pathLst>
          </a:custGeom>
          <a:solidFill>
            <a:srgbClr val="6A65FF">
              <a:alpha val="21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207509" y="193985"/>
            <a:ext cx="1875869" cy="1112186"/>
            <a:chOff x="3377500" y="3211950"/>
            <a:chExt cx="685750" cy="406575"/>
          </a:xfrm>
        </p:grpSpPr>
        <p:sp>
          <p:nvSpPr>
            <p:cNvPr id="45" name="Google Shape;45;p2"/>
            <p:cNvSpPr/>
            <p:nvPr/>
          </p:nvSpPr>
          <p:spPr>
            <a:xfrm>
              <a:off x="3615925" y="3328050"/>
              <a:ext cx="311150" cy="106300"/>
            </a:xfrm>
            <a:custGeom>
              <a:avLst/>
              <a:gdLst/>
              <a:ahLst/>
              <a:cxnLst/>
              <a:rect l="l" t="t" r="r" b="b"/>
              <a:pathLst>
                <a:path w="12446" h="4252" extrusionOk="0">
                  <a:moveTo>
                    <a:pt x="7137" y="0"/>
                  </a:moveTo>
                  <a:cubicBezTo>
                    <a:pt x="7137" y="0"/>
                    <a:pt x="7585" y="196"/>
                    <a:pt x="7723" y="679"/>
                  </a:cubicBezTo>
                  <a:cubicBezTo>
                    <a:pt x="7723" y="679"/>
                    <a:pt x="4850" y="1540"/>
                    <a:pt x="3494" y="2058"/>
                  </a:cubicBezTo>
                  <a:cubicBezTo>
                    <a:pt x="3222" y="2158"/>
                    <a:pt x="2954" y="2198"/>
                    <a:pt x="2692" y="2198"/>
                  </a:cubicBezTo>
                  <a:cubicBezTo>
                    <a:pt x="1723" y="2198"/>
                    <a:pt x="842" y="1654"/>
                    <a:pt x="170" y="1654"/>
                  </a:cubicBezTo>
                  <a:cubicBezTo>
                    <a:pt x="112" y="1654"/>
                    <a:pt x="55" y="1658"/>
                    <a:pt x="1" y="1667"/>
                  </a:cubicBezTo>
                  <a:cubicBezTo>
                    <a:pt x="1" y="1667"/>
                    <a:pt x="782" y="2058"/>
                    <a:pt x="805" y="2620"/>
                  </a:cubicBezTo>
                  <a:cubicBezTo>
                    <a:pt x="840" y="3184"/>
                    <a:pt x="460" y="3597"/>
                    <a:pt x="679" y="4252"/>
                  </a:cubicBezTo>
                  <a:cubicBezTo>
                    <a:pt x="679" y="4252"/>
                    <a:pt x="1719" y="2667"/>
                    <a:pt x="2909" y="2667"/>
                  </a:cubicBezTo>
                  <a:cubicBezTo>
                    <a:pt x="2988" y="2667"/>
                    <a:pt x="3069" y="2674"/>
                    <a:pt x="3149" y="2689"/>
                  </a:cubicBezTo>
                  <a:cubicBezTo>
                    <a:pt x="4236" y="2895"/>
                    <a:pt x="6549" y="3343"/>
                    <a:pt x="7999" y="3343"/>
                  </a:cubicBezTo>
                  <a:cubicBezTo>
                    <a:pt x="8251" y="3343"/>
                    <a:pt x="8476" y="3329"/>
                    <a:pt x="8665" y="3299"/>
                  </a:cubicBezTo>
                  <a:lnTo>
                    <a:pt x="8665" y="3299"/>
                  </a:lnTo>
                  <a:cubicBezTo>
                    <a:pt x="8665" y="3299"/>
                    <a:pt x="8136" y="3735"/>
                    <a:pt x="7378" y="3838"/>
                  </a:cubicBezTo>
                  <a:cubicBezTo>
                    <a:pt x="7378" y="3838"/>
                    <a:pt x="8815" y="3712"/>
                    <a:pt x="9607" y="3425"/>
                  </a:cubicBezTo>
                  <a:cubicBezTo>
                    <a:pt x="9607" y="3425"/>
                    <a:pt x="11951" y="3115"/>
                    <a:pt x="12446" y="2367"/>
                  </a:cubicBezTo>
                  <a:cubicBezTo>
                    <a:pt x="11675" y="1184"/>
                    <a:pt x="9193" y="736"/>
                    <a:pt x="9193" y="736"/>
                  </a:cubicBezTo>
                  <a:cubicBezTo>
                    <a:pt x="9193" y="736"/>
                    <a:pt x="8378" y="12"/>
                    <a:pt x="7137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2350" y="3293575"/>
              <a:ext cx="201100" cy="98275"/>
            </a:xfrm>
            <a:custGeom>
              <a:avLst/>
              <a:gdLst/>
              <a:ahLst/>
              <a:cxnLst/>
              <a:rect l="l" t="t" r="r" b="b"/>
              <a:pathLst>
                <a:path w="8044" h="3931" extrusionOk="0">
                  <a:moveTo>
                    <a:pt x="4706" y="1"/>
                  </a:moveTo>
                  <a:cubicBezTo>
                    <a:pt x="4570" y="1"/>
                    <a:pt x="4425" y="14"/>
                    <a:pt x="4275" y="46"/>
                  </a:cubicBezTo>
                  <a:cubicBezTo>
                    <a:pt x="4275" y="46"/>
                    <a:pt x="4597" y="115"/>
                    <a:pt x="4768" y="426"/>
                  </a:cubicBezTo>
                  <a:cubicBezTo>
                    <a:pt x="4768" y="426"/>
                    <a:pt x="3080" y="1448"/>
                    <a:pt x="2286" y="2012"/>
                  </a:cubicBezTo>
                  <a:cubicBezTo>
                    <a:pt x="1988" y="2222"/>
                    <a:pt x="1661" y="2277"/>
                    <a:pt x="1342" y="2277"/>
                  </a:cubicBezTo>
                  <a:cubicBezTo>
                    <a:pt x="996" y="2277"/>
                    <a:pt x="659" y="2213"/>
                    <a:pt x="375" y="2213"/>
                  </a:cubicBezTo>
                  <a:cubicBezTo>
                    <a:pt x="235" y="2213"/>
                    <a:pt x="108" y="2229"/>
                    <a:pt x="0" y="2276"/>
                  </a:cubicBezTo>
                  <a:cubicBezTo>
                    <a:pt x="0" y="2276"/>
                    <a:pt x="563" y="2413"/>
                    <a:pt x="678" y="2804"/>
                  </a:cubicBezTo>
                  <a:cubicBezTo>
                    <a:pt x="782" y="3184"/>
                    <a:pt x="609" y="3517"/>
                    <a:pt x="851" y="3930"/>
                  </a:cubicBezTo>
                  <a:cubicBezTo>
                    <a:pt x="851" y="3930"/>
                    <a:pt x="1321" y="2517"/>
                    <a:pt x="2172" y="2494"/>
                  </a:cubicBezTo>
                  <a:cubicBezTo>
                    <a:pt x="3022" y="2459"/>
                    <a:pt x="4998" y="2402"/>
                    <a:pt x="5780" y="2069"/>
                  </a:cubicBezTo>
                  <a:lnTo>
                    <a:pt x="5780" y="2069"/>
                  </a:lnTo>
                  <a:cubicBezTo>
                    <a:pt x="5780" y="2069"/>
                    <a:pt x="5516" y="2448"/>
                    <a:pt x="5056" y="2632"/>
                  </a:cubicBezTo>
                  <a:cubicBezTo>
                    <a:pt x="5056" y="2632"/>
                    <a:pt x="5941" y="2322"/>
                    <a:pt x="6400" y="2012"/>
                  </a:cubicBezTo>
                  <a:cubicBezTo>
                    <a:pt x="6400" y="2012"/>
                    <a:pt x="7837" y="1448"/>
                    <a:pt x="8044" y="863"/>
                  </a:cubicBezTo>
                  <a:cubicBezTo>
                    <a:pt x="7484" y="293"/>
                    <a:pt x="6293" y="239"/>
                    <a:pt x="5867" y="239"/>
                  </a:cubicBezTo>
                  <a:cubicBezTo>
                    <a:pt x="5769" y="239"/>
                    <a:pt x="5711" y="242"/>
                    <a:pt x="5711" y="242"/>
                  </a:cubicBezTo>
                  <a:cubicBezTo>
                    <a:pt x="5711" y="242"/>
                    <a:pt x="5288" y="1"/>
                    <a:pt x="4706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32900" y="3231825"/>
              <a:ext cx="164900" cy="55225"/>
            </a:xfrm>
            <a:custGeom>
              <a:avLst/>
              <a:gdLst/>
              <a:ahLst/>
              <a:cxnLst/>
              <a:rect l="l" t="t" r="r" b="b"/>
              <a:pathLst>
                <a:path w="6596" h="2209" extrusionOk="0">
                  <a:moveTo>
                    <a:pt x="3941" y="0"/>
                  </a:moveTo>
                  <a:cubicBezTo>
                    <a:pt x="3941" y="0"/>
                    <a:pt x="4160" y="138"/>
                    <a:pt x="4206" y="425"/>
                  </a:cubicBezTo>
                  <a:cubicBezTo>
                    <a:pt x="4206" y="425"/>
                    <a:pt x="2608" y="724"/>
                    <a:pt x="1839" y="920"/>
                  </a:cubicBezTo>
                  <a:cubicBezTo>
                    <a:pt x="1742" y="944"/>
                    <a:pt x="1648" y="955"/>
                    <a:pt x="1556" y="955"/>
                  </a:cubicBezTo>
                  <a:cubicBezTo>
                    <a:pt x="936" y="955"/>
                    <a:pt x="431" y="460"/>
                    <a:pt x="13" y="460"/>
                  </a:cubicBezTo>
                  <a:cubicBezTo>
                    <a:pt x="9" y="460"/>
                    <a:pt x="4" y="460"/>
                    <a:pt x="0" y="460"/>
                  </a:cubicBezTo>
                  <a:cubicBezTo>
                    <a:pt x="0" y="460"/>
                    <a:pt x="391" y="736"/>
                    <a:pt x="368" y="1057"/>
                  </a:cubicBezTo>
                  <a:cubicBezTo>
                    <a:pt x="345" y="1390"/>
                    <a:pt x="115" y="1597"/>
                    <a:pt x="172" y="1988"/>
                  </a:cubicBezTo>
                  <a:cubicBezTo>
                    <a:pt x="172" y="1988"/>
                    <a:pt x="785" y="1229"/>
                    <a:pt x="1391" y="1229"/>
                  </a:cubicBezTo>
                  <a:cubicBezTo>
                    <a:pt x="1464" y="1229"/>
                    <a:pt x="1537" y="1240"/>
                    <a:pt x="1609" y="1264"/>
                  </a:cubicBezTo>
                  <a:cubicBezTo>
                    <a:pt x="2261" y="1478"/>
                    <a:pt x="3750" y="1988"/>
                    <a:pt x="4470" y="1988"/>
                  </a:cubicBezTo>
                  <a:cubicBezTo>
                    <a:pt x="4485" y="1988"/>
                    <a:pt x="4501" y="1988"/>
                    <a:pt x="4516" y="1988"/>
                  </a:cubicBezTo>
                  <a:lnTo>
                    <a:pt x="4516" y="1988"/>
                  </a:lnTo>
                  <a:cubicBezTo>
                    <a:pt x="4516" y="1988"/>
                    <a:pt x="4194" y="2195"/>
                    <a:pt x="3780" y="2207"/>
                  </a:cubicBezTo>
                  <a:cubicBezTo>
                    <a:pt x="3780" y="2207"/>
                    <a:pt x="3844" y="2208"/>
                    <a:pt x="3945" y="2208"/>
                  </a:cubicBezTo>
                  <a:cubicBezTo>
                    <a:pt x="4199" y="2208"/>
                    <a:pt x="4690" y="2197"/>
                    <a:pt x="5010" y="2115"/>
                  </a:cubicBezTo>
                  <a:cubicBezTo>
                    <a:pt x="5010" y="2115"/>
                    <a:pt x="6274" y="2103"/>
                    <a:pt x="6596" y="1712"/>
                  </a:cubicBezTo>
                  <a:cubicBezTo>
                    <a:pt x="6274" y="977"/>
                    <a:pt x="4987" y="563"/>
                    <a:pt x="4987" y="563"/>
                  </a:cubicBezTo>
                  <a:cubicBezTo>
                    <a:pt x="4987" y="563"/>
                    <a:pt x="4596" y="92"/>
                    <a:pt x="3941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51325" y="3446675"/>
              <a:ext cx="114375" cy="119250"/>
            </a:xfrm>
            <a:custGeom>
              <a:avLst/>
              <a:gdLst/>
              <a:ahLst/>
              <a:cxnLst/>
              <a:rect l="l" t="t" r="r" b="b"/>
              <a:pathLst>
                <a:path w="4575" h="4770" extrusionOk="0">
                  <a:moveTo>
                    <a:pt x="4242" y="0"/>
                  </a:moveTo>
                  <a:cubicBezTo>
                    <a:pt x="3572" y="0"/>
                    <a:pt x="2770" y="553"/>
                    <a:pt x="2770" y="553"/>
                  </a:cubicBezTo>
                  <a:cubicBezTo>
                    <a:pt x="2770" y="553"/>
                    <a:pt x="2230" y="576"/>
                    <a:pt x="1804" y="1001"/>
                  </a:cubicBezTo>
                  <a:cubicBezTo>
                    <a:pt x="1804" y="1001"/>
                    <a:pt x="1876" y="971"/>
                    <a:pt x="1980" y="971"/>
                  </a:cubicBezTo>
                  <a:cubicBezTo>
                    <a:pt x="2058" y="971"/>
                    <a:pt x="2154" y="988"/>
                    <a:pt x="2253" y="1047"/>
                  </a:cubicBezTo>
                  <a:cubicBezTo>
                    <a:pt x="2253" y="1047"/>
                    <a:pt x="1598" y="2346"/>
                    <a:pt x="1322" y="3000"/>
                  </a:cubicBezTo>
                  <a:cubicBezTo>
                    <a:pt x="1046" y="3656"/>
                    <a:pt x="242" y="3713"/>
                    <a:pt x="1" y="4069"/>
                  </a:cubicBezTo>
                  <a:cubicBezTo>
                    <a:pt x="1" y="4069"/>
                    <a:pt x="139" y="4022"/>
                    <a:pt x="297" y="4022"/>
                  </a:cubicBezTo>
                  <a:cubicBezTo>
                    <a:pt x="409" y="4022"/>
                    <a:pt x="531" y="4046"/>
                    <a:pt x="621" y="4126"/>
                  </a:cubicBezTo>
                  <a:cubicBezTo>
                    <a:pt x="839" y="4322"/>
                    <a:pt x="862" y="4609"/>
                    <a:pt x="1184" y="4770"/>
                  </a:cubicBezTo>
                  <a:cubicBezTo>
                    <a:pt x="1184" y="4770"/>
                    <a:pt x="920" y="3702"/>
                    <a:pt x="1437" y="3357"/>
                  </a:cubicBezTo>
                  <a:cubicBezTo>
                    <a:pt x="1965" y="3000"/>
                    <a:pt x="3172" y="2185"/>
                    <a:pt x="3540" y="1667"/>
                  </a:cubicBezTo>
                  <a:lnTo>
                    <a:pt x="3540" y="1667"/>
                  </a:lnTo>
                  <a:cubicBezTo>
                    <a:pt x="3540" y="1667"/>
                    <a:pt x="3517" y="2012"/>
                    <a:pt x="3298" y="2311"/>
                  </a:cubicBezTo>
                  <a:cubicBezTo>
                    <a:pt x="3298" y="2311"/>
                    <a:pt x="3735" y="1771"/>
                    <a:pt x="3896" y="1391"/>
                  </a:cubicBezTo>
                  <a:cubicBezTo>
                    <a:pt x="3896" y="1391"/>
                    <a:pt x="4574" y="472"/>
                    <a:pt x="4470" y="25"/>
                  </a:cubicBezTo>
                  <a:cubicBezTo>
                    <a:pt x="4397" y="8"/>
                    <a:pt x="4321" y="0"/>
                    <a:pt x="4242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784000" y="3267425"/>
              <a:ext cx="108875" cy="57200"/>
            </a:xfrm>
            <a:custGeom>
              <a:avLst/>
              <a:gdLst/>
              <a:ahLst/>
              <a:cxnLst/>
              <a:rect l="l" t="t" r="r" b="b"/>
              <a:pathLst>
                <a:path w="4355" h="2288" extrusionOk="0">
                  <a:moveTo>
                    <a:pt x="2551" y="0"/>
                  </a:moveTo>
                  <a:cubicBezTo>
                    <a:pt x="2468" y="0"/>
                    <a:pt x="2379" y="10"/>
                    <a:pt x="2287" y="35"/>
                  </a:cubicBezTo>
                  <a:cubicBezTo>
                    <a:pt x="2287" y="35"/>
                    <a:pt x="2459" y="70"/>
                    <a:pt x="2562" y="242"/>
                  </a:cubicBezTo>
                  <a:cubicBezTo>
                    <a:pt x="2562" y="242"/>
                    <a:pt x="1655" y="851"/>
                    <a:pt x="1241" y="1173"/>
                  </a:cubicBezTo>
                  <a:cubicBezTo>
                    <a:pt x="1076" y="1302"/>
                    <a:pt x="891" y="1333"/>
                    <a:pt x="709" y="1333"/>
                  </a:cubicBezTo>
                  <a:cubicBezTo>
                    <a:pt x="537" y="1333"/>
                    <a:pt x="369" y="1305"/>
                    <a:pt x="224" y="1305"/>
                  </a:cubicBezTo>
                  <a:cubicBezTo>
                    <a:pt x="140" y="1305"/>
                    <a:pt x="64" y="1315"/>
                    <a:pt x="0" y="1345"/>
                  </a:cubicBezTo>
                  <a:cubicBezTo>
                    <a:pt x="0" y="1345"/>
                    <a:pt x="310" y="1426"/>
                    <a:pt x="379" y="1644"/>
                  </a:cubicBezTo>
                  <a:cubicBezTo>
                    <a:pt x="448" y="1863"/>
                    <a:pt x="356" y="2047"/>
                    <a:pt x="506" y="2287"/>
                  </a:cubicBezTo>
                  <a:cubicBezTo>
                    <a:pt x="506" y="2287"/>
                    <a:pt x="724" y="1472"/>
                    <a:pt x="1195" y="1449"/>
                  </a:cubicBezTo>
                  <a:cubicBezTo>
                    <a:pt x="1655" y="1426"/>
                    <a:pt x="2735" y="1368"/>
                    <a:pt x="3149" y="1173"/>
                  </a:cubicBezTo>
                  <a:lnTo>
                    <a:pt x="3149" y="1173"/>
                  </a:lnTo>
                  <a:cubicBezTo>
                    <a:pt x="3149" y="1173"/>
                    <a:pt x="3011" y="1391"/>
                    <a:pt x="2769" y="1506"/>
                  </a:cubicBezTo>
                  <a:cubicBezTo>
                    <a:pt x="2769" y="1506"/>
                    <a:pt x="3241" y="1322"/>
                    <a:pt x="3494" y="1127"/>
                  </a:cubicBezTo>
                  <a:cubicBezTo>
                    <a:pt x="3494" y="1127"/>
                    <a:pt x="4263" y="794"/>
                    <a:pt x="4355" y="461"/>
                  </a:cubicBezTo>
                  <a:cubicBezTo>
                    <a:pt x="4052" y="158"/>
                    <a:pt x="3447" y="124"/>
                    <a:pt x="3189" y="124"/>
                  </a:cubicBezTo>
                  <a:cubicBezTo>
                    <a:pt x="3114" y="124"/>
                    <a:pt x="3068" y="127"/>
                    <a:pt x="3068" y="127"/>
                  </a:cubicBezTo>
                  <a:cubicBezTo>
                    <a:pt x="3068" y="127"/>
                    <a:pt x="2850" y="0"/>
                    <a:pt x="2551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91125" y="3294150"/>
              <a:ext cx="128725" cy="52025"/>
            </a:xfrm>
            <a:custGeom>
              <a:avLst/>
              <a:gdLst/>
              <a:ahLst/>
              <a:cxnLst/>
              <a:rect l="l" t="t" r="r" b="b"/>
              <a:pathLst>
                <a:path w="5149" h="2081" extrusionOk="0">
                  <a:moveTo>
                    <a:pt x="2944" y="0"/>
                  </a:moveTo>
                  <a:cubicBezTo>
                    <a:pt x="2936" y="0"/>
                    <a:pt x="2928" y="0"/>
                    <a:pt x="2920" y="0"/>
                  </a:cubicBezTo>
                  <a:cubicBezTo>
                    <a:pt x="2920" y="0"/>
                    <a:pt x="3104" y="81"/>
                    <a:pt x="3172" y="311"/>
                  </a:cubicBezTo>
                  <a:cubicBezTo>
                    <a:pt x="3172" y="311"/>
                    <a:pt x="2000" y="759"/>
                    <a:pt x="1449" y="1012"/>
                  </a:cubicBezTo>
                  <a:cubicBezTo>
                    <a:pt x="1325" y="1067"/>
                    <a:pt x="1203" y="1088"/>
                    <a:pt x="1084" y="1088"/>
                  </a:cubicBezTo>
                  <a:cubicBezTo>
                    <a:pt x="707" y="1088"/>
                    <a:pt x="361" y="876"/>
                    <a:pt x="93" y="876"/>
                  </a:cubicBezTo>
                  <a:cubicBezTo>
                    <a:pt x="61" y="876"/>
                    <a:pt x="31" y="879"/>
                    <a:pt x="1" y="886"/>
                  </a:cubicBezTo>
                  <a:cubicBezTo>
                    <a:pt x="1" y="886"/>
                    <a:pt x="323" y="1046"/>
                    <a:pt x="346" y="1310"/>
                  </a:cubicBezTo>
                  <a:cubicBezTo>
                    <a:pt x="369" y="1575"/>
                    <a:pt x="220" y="1770"/>
                    <a:pt x="312" y="2081"/>
                  </a:cubicBezTo>
                  <a:cubicBezTo>
                    <a:pt x="312" y="2081"/>
                    <a:pt x="736" y="1303"/>
                    <a:pt x="1231" y="1303"/>
                  </a:cubicBezTo>
                  <a:cubicBezTo>
                    <a:pt x="1258" y="1303"/>
                    <a:pt x="1284" y="1306"/>
                    <a:pt x="1311" y="1310"/>
                  </a:cubicBezTo>
                  <a:cubicBezTo>
                    <a:pt x="1738" y="1385"/>
                    <a:pt x="2622" y="1549"/>
                    <a:pt x="3225" y="1549"/>
                  </a:cubicBezTo>
                  <a:cubicBezTo>
                    <a:pt x="3368" y="1549"/>
                    <a:pt x="3496" y="1539"/>
                    <a:pt x="3598" y="1517"/>
                  </a:cubicBezTo>
                  <a:lnTo>
                    <a:pt x="3598" y="1517"/>
                  </a:lnTo>
                  <a:cubicBezTo>
                    <a:pt x="3598" y="1517"/>
                    <a:pt x="3391" y="1724"/>
                    <a:pt x="3081" y="1782"/>
                  </a:cubicBezTo>
                  <a:cubicBezTo>
                    <a:pt x="3081" y="1782"/>
                    <a:pt x="3667" y="1701"/>
                    <a:pt x="3989" y="1563"/>
                  </a:cubicBezTo>
                  <a:cubicBezTo>
                    <a:pt x="3989" y="1563"/>
                    <a:pt x="4954" y="1379"/>
                    <a:pt x="5149" y="1035"/>
                  </a:cubicBezTo>
                  <a:cubicBezTo>
                    <a:pt x="4804" y="483"/>
                    <a:pt x="3782" y="322"/>
                    <a:pt x="3782" y="322"/>
                  </a:cubicBezTo>
                  <a:cubicBezTo>
                    <a:pt x="3782" y="322"/>
                    <a:pt x="3437" y="0"/>
                    <a:pt x="2944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50650" y="3412225"/>
              <a:ext cx="128725" cy="51725"/>
            </a:xfrm>
            <a:custGeom>
              <a:avLst/>
              <a:gdLst/>
              <a:ahLst/>
              <a:cxnLst/>
              <a:rect l="l" t="t" r="r" b="b"/>
              <a:pathLst>
                <a:path w="5149" h="2069" extrusionOk="0">
                  <a:moveTo>
                    <a:pt x="2946" y="0"/>
                  </a:moveTo>
                  <a:cubicBezTo>
                    <a:pt x="2937" y="0"/>
                    <a:pt x="2928" y="0"/>
                    <a:pt x="2919" y="1"/>
                  </a:cubicBezTo>
                  <a:cubicBezTo>
                    <a:pt x="2919" y="1"/>
                    <a:pt x="3103" y="81"/>
                    <a:pt x="3172" y="310"/>
                  </a:cubicBezTo>
                  <a:cubicBezTo>
                    <a:pt x="3172" y="310"/>
                    <a:pt x="2000" y="747"/>
                    <a:pt x="1448" y="1000"/>
                  </a:cubicBezTo>
                  <a:cubicBezTo>
                    <a:pt x="1322" y="1059"/>
                    <a:pt x="1198" y="1081"/>
                    <a:pt x="1077" y="1081"/>
                  </a:cubicBezTo>
                  <a:cubicBezTo>
                    <a:pt x="701" y="1081"/>
                    <a:pt x="356" y="864"/>
                    <a:pt x="90" y="864"/>
                  </a:cubicBezTo>
                  <a:cubicBezTo>
                    <a:pt x="59" y="864"/>
                    <a:pt x="29" y="867"/>
                    <a:pt x="0" y="874"/>
                  </a:cubicBezTo>
                  <a:cubicBezTo>
                    <a:pt x="0" y="874"/>
                    <a:pt x="322" y="1046"/>
                    <a:pt x="345" y="1311"/>
                  </a:cubicBezTo>
                  <a:cubicBezTo>
                    <a:pt x="368" y="1574"/>
                    <a:pt x="218" y="1770"/>
                    <a:pt x="310" y="2069"/>
                  </a:cubicBezTo>
                  <a:cubicBezTo>
                    <a:pt x="310" y="2069"/>
                    <a:pt x="730" y="1302"/>
                    <a:pt x="1221" y="1302"/>
                  </a:cubicBezTo>
                  <a:cubicBezTo>
                    <a:pt x="1250" y="1302"/>
                    <a:pt x="1280" y="1305"/>
                    <a:pt x="1310" y="1311"/>
                  </a:cubicBezTo>
                  <a:cubicBezTo>
                    <a:pt x="1733" y="1384"/>
                    <a:pt x="2604" y="1538"/>
                    <a:pt x="3206" y="1538"/>
                  </a:cubicBezTo>
                  <a:cubicBezTo>
                    <a:pt x="3357" y="1538"/>
                    <a:pt x="3491" y="1528"/>
                    <a:pt x="3596" y="1505"/>
                  </a:cubicBezTo>
                  <a:lnTo>
                    <a:pt x="3596" y="1505"/>
                  </a:lnTo>
                  <a:cubicBezTo>
                    <a:pt x="3596" y="1505"/>
                    <a:pt x="3390" y="1724"/>
                    <a:pt x="3080" y="1781"/>
                  </a:cubicBezTo>
                  <a:cubicBezTo>
                    <a:pt x="3080" y="1781"/>
                    <a:pt x="3665" y="1701"/>
                    <a:pt x="3987" y="1551"/>
                  </a:cubicBezTo>
                  <a:cubicBezTo>
                    <a:pt x="3987" y="1551"/>
                    <a:pt x="4952" y="1380"/>
                    <a:pt x="5148" y="1023"/>
                  </a:cubicBezTo>
                  <a:cubicBezTo>
                    <a:pt x="4803" y="483"/>
                    <a:pt x="3780" y="310"/>
                    <a:pt x="3780" y="310"/>
                  </a:cubicBezTo>
                  <a:cubicBezTo>
                    <a:pt x="3780" y="310"/>
                    <a:pt x="3437" y="0"/>
                    <a:pt x="2946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1050" y="3434075"/>
              <a:ext cx="128150" cy="58900"/>
            </a:xfrm>
            <a:custGeom>
              <a:avLst/>
              <a:gdLst/>
              <a:ahLst/>
              <a:cxnLst/>
              <a:rect l="l" t="t" r="r" b="b"/>
              <a:pathLst>
                <a:path w="5126" h="2356" extrusionOk="0">
                  <a:moveTo>
                    <a:pt x="2962" y="0"/>
                  </a:moveTo>
                  <a:cubicBezTo>
                    <a:pt x="2911" y="0"/>
                    <a:pt x="2859" y="4"/>
                    <a:pt x="2805" y="11"/>
                  </a:cubicBezTo>
                  <a:cubicBezTo>
                    <a:pt x="2805" y="11"/>
                    <a:pt x="2999" y="69"/>
                    <a:pt x="3091" y="287"/>
                  </a:cubicBezTo>
                  <a:cubicBezTo>
                    <a:pt x="3091" y="287"/>
                    <a:pt x="1977" y="861"/>
                    <a:pt x="1449" y="1172"/>
                  </a:cubicBezTo>
                  <a:cubicBezTo>
                    <a:pt x="1294" y="1268"/>
                    <a:pt x="1134" y="1300"/>
                    <a:pt x="975" y="1300"/>
                  </a:cubicBezTo>
                  <a:cubicBezTo>
                    <a:pt x="673" y="1300"/>
                    <a:pt x="378" y="1185"/>
                    <a:pt x="149" y="1185"/>
                  </a:cubicBezTo>
                  <a:cubicBezTo>
                    <a:pt x="96" y="1185"/>
                    <a:pt x="46" y="1191"/>
                    <a:pt x="1" y="1206"/>
                  </a:cubicBezTo>
                  <a:cubicBezTo>
                    <a:pt x="1" y="1206"/>
                    <a:pt x="345" y="1344"/>
                    <a:pt x="391" y="1597"/>
                  </a:cubicBezTo>
                  <a:cubicBezTo>
                    <a:pt x="437" y="1861"/>
                    <a:pt x="311" y="2068"/>
                    <a:pt x="448" y="2355"/>
                  </a:cubicBezTo>
                  <a:cubicBezTo>
                    <a:pt x="448" y="2355"/>
                    <a:pt x="802" y="1493"/>
                    <a:pt x="1315" y="1493"/>
                  </a:cubicBezTo>
                  <a:cubicBezTo>
                    <a:pt x="1325" y="1493"/>
                    <a:pt x="1335" y="1493"/>
                    <a:pt x="1345" y="1494"/>
                  </a:cubicBezTo>
                  <a:cubicBezTo>
                    <a:pt x="1629" y="1512"/>
                    <a:pt x="2112" y="1543"/>
                    <a:pt x="2578" y="1543"/>
                  </a:cubicBezTo>
                  <a:cubicBezTo>
                    <a:pt x="2997" y="1543"/>
                    <a:pt x="3404" y="1518"/>
                    <a:pt x="3643" y="1436"/>
                  </a:cubicBezTo>
                  <a:lnTo>
                    <a:pt x="3643" y="1436"/>
                  </a:lnTo>
                  <a:cubicBezTo>
                    <a:pt x="3643" y="1436"/>
                    <a:pt x="3459" y="1678"/>
                    <a:pt x="3160" y="1770"/>
                  </a:cubicBezTo>
                  <a:cubicBezTo>
                    <a:pt x="3160" y="1770"/>
                    <a:pt x="3735" y="1620"/>
                    <a:pt x="4034" y="1436"/>
                  </a:cubicBezTo>
                  <a:cubicBezTo>
                    <a:pt x="4034" y="1436"/>
                    <a:pt x="4976" y="1160"/>
                    <a:pt x="5126" y="781"/>
                  </a:cubicBezTo>
                  <a:cubicBezTo>
                    <a:pt x="4735" y="287"/>
                    <a:pt x="3689" y="230"/>
                    <a:pt x="3689" y="230"/>
                  </a:cubicBezTo>
                  <a:cubicBezTo>
                    <a:pt x="3689" y="230"/>
                    <a:pt x="3387" y="0"/>
                    <a:pt x="2962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991675" y="3367550"/>
              <a:ext cx="71575" cy="43825"/>
            </a:xfrm>
            <a:custGeom>
              <a:avLst/>
              <a:gdLst/>
              <a:ahLst/>
              <a:cxnLst/>
              <a:rect l="l" t="t" r="r" b="b"/>
              <a:pathLst>
                <a:path w="2863" h="1753" extrusionOk="0">
                  <a:moveTo>
                    <a:pt x="1688" y="1"/>
                  </a:moveTo>
                  <a:cubicBezTo>
                    <a:pt x="1608" y="1"/>
                    <a:pt x="1518" y="14"/>
                    <a:pt x="1426" y="52"/>
                  </a:cubicBezTo>
                  <a:cubicBezTo>
                    <a:pt x="1426" y="52"/>
                    <a:pt x="1541" y="64"/>
                    <a:pt x="1633" y="167"/>
                  </a:cubicBezTo>
                  <a:cubicBezTo>
                    <a:pt x="1633" y="167"/>
                    <a:pt x="1081" y="673"/>
                    <a:pt x="828" y="925"/>
                  </a:cubicBezTo>
                  <a:cubicBezTo>
                    <a:pt x="575" y="1190"/>
                    <a:pt x="185" y="1052"/>
                    <a:pt x="1" y="1167"/>
                  </a:cubicBezTo>
                  <a:cubicBezTo>
                    <a:pt x="1" y="1167"/>
                    <a:pt x="220" y="1190"/>
                    <a:pt x="289" y="1328"/>
                  </a:cubicBezTo>
                  <a:cubicBezTo>
                    <a:pt x="358" y="1466"/>
                    <a:pt x="312" y="1604"/>
                    <a:pt x="437" y="1753"/>
                  </a:cubicBezTo>
                  <a:cubicBezTo>
                    <a:pt x="437" y="1753"/>
                    <a:pt x="506" y="1178"/>
                    <a:pt x="817" y="1121"/>
                  </a:cubicBezTo>
                  <a:cubicBezTo>
                    <a:pt x="1127" y="1063"/>
                    <a:pt x="1851" y="914"/>
                    <a:pt x="2115" y="741"/>
                  </a:cubicBezTo>
                  <a:lnTo>
                    <a:pt x="2115" y="741"/>
                  </a:lnTo>
                  <a:cubicBezTo>
                    <a:pt x="2115" y="742"/>
                    <a:pt x="2046" y="902"/>
                    <a:pt x="1885" y="1006"/>
                  </a:cubicBezTo>
                  <a:cubicBezTo>
                    <a:pt x="1885" y="1006"/>
                    <a:pt x="2196" y="833"/>
                    <a:pt x="2345" y="684"/>
                  </a:cubicBezTo>
                  <a:cubicBezTo>
                    <a:pt x="2345" y="684"/>
                    <a:pt x="2840" y="386"/>
                    <a:pt x="2863" y="144"/>
                  </a:cubicBezTo>
                  <a:cubicBezTo>
                    <a:pt x="2727" y="39"/>
                    <a:pt x="2529" y="11"/>
                    <a:pt x="2354" y="11"/>
                  </a:cubicBezTo>
                  <a:cubicBezTo>
                    <a:pt x="2144" y="11"/>
                    <a:pt x="1966" y="52"/>
                    <a:pt x="1966" y="52"/>
                  </a:cubicBezTo>
                  <a:cubicBezTo>
                    <a:pt x="1966" y="52"/>
                    <a:pt x="1849" y="1"/>
                    <a:pt x="1688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97575" y="3269875"/>
              <a:ext cx="71575" cy="43825"/>
            </a:xfrm>
            <a:custGeom>
              <a:avLst/>
              <a:gdLst/>
              <a:ahLst/>
              <a:cxnLst/>
              <a:rect l="l" t="t" r="r" b="b"/>
              <a:pathLst>
                <a:path w="2863" h="1753" extrusionOk="0">
                  <a:moveTo>
                    <a:pt x="1682" y="1"/>
                  </a:moveTo>
                  <a:cubicBezTo>
                    <a:pt x="1602" y="1"/>
                    <a:pt x="1510" y="14"/>
                    <a:pt x="1414" y="52"/>
                  </a:cubicBezTo>
                  <a:cubicBezTo>
                    <a:pt x="1414" y="52"/>
                    <a:pt x="1540" y="64"/>
                    <a:pt x="1621" y="179"/>
                  </a:cubicBezTo>
                  <a:cubicBezTo>
                    <a:pt x="1621" y="179"/>
                    <a:pt x="1069" y="673"/>
                    <a:pt x="828" y="925"/>
                  </a:cubicBezTo>
                  <a:cubicBezTo>
                    <a:pt x="575" y="1190"/>
                    <a:pt x="184" y="1052"/>
                    <a:pt x="0" y="1167"/>
                  </a:cubicBezTo>
                  <a:cubicBezTo>
                    <a:pt x="0" y="1167"/>
                    <a:pt x="219" y="1190"/>
                    <a:pt x="288" y="1328"/>
                  </a:cubicBezTo>
                  <a:cubicBezTo>
                    <a:pt x="357" y="1466"/>
                    <a:pt x="311" y="1604"/>
                    <a:pt x="426" y="1753"/>
                  </a:cubicBezTo>
                  <a:cubicBezTo>
                    <a:pt x="426" y="1753"/>
                    <a:pt x="506" y="1178"/>
                    <a:pt x="817" y="1121"/>
                  </a:cubicBezTo>
                  <a:cubicBezTo>
                    <a:pt x="1126" y="1063"/>
                    <a:pt x="1851" y="914"/>
                    <a:pt x="2115" y="742"/>
                  </a:cubicBezTo>
                  <a:lnTo>
                    <a:pt x="2115" y="742"/>
                  </a:lnTo>
                  <a:cubicBezTo>
                    <a:pt x="2115" y="742"/>
                    <a:pt x="2046" y="902"/>
                    <a:pt x="1885" y="1006"/>
                  </a:cubicBezTo>
                  <a:cubicBezTo>
                    <a:pt x="1885" y="1006"/>
                    <a:pt x="2196" y="833"/>
                    <a:pt x="2344" y="685"/>
                  </a:cubicBezTo>
                  <a:cubicBezTo>
                    <a:pt x="2344" y="685"/>
                    <a:pt x="2827" y="386"/>
                    <a:pt x="2862" y="144"/>
                  </a:cubicBezTo>
                  <a:cubicBezTo>
                    <a:pt x="2723" y="43"/>
                    <a:pt x="2518" y="16"/>
                    <a:pt x="2338" y="16"/>
                  </a:cubicBezTo>
                  <a:cubicBezTo>
                    <a:pt x="2129" y="16"/>
                    <a:pt x="1954" y="52"/>
                    <a:pt x="1954" y="52"/>
                  </a:cubicBezTo>
                  <a:cubicBezTo>
                    <a:pt x="1954" y="52"/>
                    <a:pt x="1841" y="1"/>
                    <a:pt x="1682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77500" y="3539450"/>
              <a:ext cx="57200" cy="79075"/>
            </a:xfrm>
            <a:custGeom>
              <a:avLst/>
              <a:gdLst/>
              <a:ahLst/>
              <a:cxnLst/>
              <a:rect l="l" t="t" r="r" b="b"/>
              <a:pathLst>
                <a:path w="2288" h="3163" extrusionOk="0">
                  <a:moveTo>
                    <a:pt x="2129" y="0"/>
                  </a:moveTo>
                  <a:cubicBezTo>
                    <a:pt x="1692" y="0"/>
                    <a:pt x="1218" y="484"/>
                    <a:pt x="1218" y="484"/>
                  </a:cubicBezTo>
                  <a:cubicBezTo>
                    <a:pt x="1218" y="484"/>
                    <a:pt x="885" y="553"/>
                    <a:pt x="690" y="841"/>
                  </a:cubicBezTo>
                  <a:cubicBezTo>
                    <a:pt x="690" y="841"/>
                    <a:pt x="747" y="806"/>
                    <a:pt x="838" y="806"/>
                  </a:cubicBezTo>
                  <a:cubicBezTo>
                    <a:pt x="875" y="806"/>
                    <a:pt x="918" y="812"/>
                    <a:pt x="965" y="829"/>
                  </a:cubicBezTo>
                  <a:cubicBezTo>
                    <a:pt x="965" y="829"/>
                    <a:pt x="747" y="1668"/>
                    <a:pt x="667" y="2093"/>
                  </a:cubicBezTo>
                  <a:cubicBezTo>
                    <a:pt x="587" y="2507"/>
                    <a:pt x="104" y="2622"/>
                    <a:pt x="0" y="2851"/>
                  </a:cubicBezTo>
                  <a:cubicBezTo>
                    <a:pt x="0" y="2851"/>
                    <a:pt x="117" y="2793"/>
                    <a:pt x="243" y="2793"/>
                  </a:cubicBezTo>
                  <a:cubicBezTo>
                    <a:pt x="293" y="2793"/>
                    <a:pt x="345" y="2802"/>
                    <a:pt x="391" y="2828"/>
                  </a:cubicBezTo>
                  <a:cubicBezTo>
                    <a:pt x="552" y="2920"/>
                    <a:pt x="598" y="3093"/>
                    <a:pt x="804" y="3162"/>
                  </a:cubicBezTo>
                  <a:cubicBezTo>
                    <a:pt x="804" y="3162"/>
                    <a:pt x="506" y="2553"/>
                    <a:pt x="781" y="2289"/>
                  </a:cubicBezTo>
                  <a:cubicBezTo>
                    <a:pt x="1046" y="2024"/>
                    <a:pt x="1667" y="1416"/>
                    <a:pt x="1816" y="1071"/>
                  </a:cubicBezTo>
                  <a:lnTo>
                    <a:pt x="1816" y="1071"/>
                  </a:lnTo>
                  <a:cubicBezTo>
                    <a:pt x="1816" y="1071"/>
                    <a:pt x="1851" y="1278"/>
                    <a:pt x="1759" y="1473"/>
                  </a:cubicBezTo>
                  <a:cubicBezTo>
                    <a:pt x="1759" y="1473"/>
                    <a:pt x="1954" y="1117"/>
                    <a:pt x="2000" y="864"/>
                  </a:cubicBezTo>
                  <a:cubicBezTo>
                    <a:pt x="2000" y="864"/>
                    <a:pt x="2287" y="254"/>
                    <a:pt x="2172" y="2"/>
                  </a:cubicBezTo>
                  <a:cubicBezTo>
                    <a:pt x="2158" y="1"/>
                    <a:pt x="2144" y="0"/>
                    <a:pt x="2129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427775" y="3418550"/>
              <a:ext cx="47975" cy="79575"/>
            </a:xfrm>
            <a:custGeom>
              <a:avLst/>
              <a:gdLst/>
              <a:ahLst/>
              <a:cxnLst/>
              <a:rect l="l" t="t" r="r" b="b"/>
              <a:pathLst>
                <a:path w="1919" h="3183" extrusionOk="0">
                  <a:moveTo>
                    <a:pt x="1770" y="0"/>
                  </a:moveTo>
                  <a:lnTo>
                    <a:pt x="1770" y="0"/>
                  </a:lnTo>
                  <a:cubicBezTo>
                    <a:pt x="1344" y="11"/>
                    <a:pt x="908" y="575"/>
                    <a:pt x="908" y="575"/>
                  </a:cubicBezTo>
                  <a:cubicBezTo>
                    <a:pt x="908" y="575"/>
                    <a:pt x="598" y="667"/>
                    <a:pt x="437" y="977"/>
                  </a:cubicBezTo>
                  <a:cubicBezTo>
                    <a:pt x="437" y="977"/>
                    <a:pt x="510" y="912"/>
                    <a:pt x="629" y="912"/>
                  </a:cubicBezTo>
                  <a:cubicBezTo>
                    <a:pt x="651" y="912"/>
                    <a:pt x="675" y="914"/>
                    <a:pt x="701" y="920"/>
                  </a:cubicBezTo>
                  <a:cubicBezTo>
                    <a:pt x="701" y="920"/>
                    <a:pt x="575" y="1758"/>
                    <a:pt x="552" y="2172"/>
                  </a:cubicBezTo>
                  <a:cubicBezTo>
                    <a:pt x="517" y="2585"/>
                    <a:pt x="69" y="2746"/>
                    <a:pt x="0" y="2988"/>
                  </a:cubicBezTo>
                  <a:cubicBezTo>
                    <a:pt x="0" y="2988"/>
                    <a:pt x="133" y="2900"/>
                    <a:pt x="268" y="2900"/>
                  </a:cubicBezTo>
                  <a:cubicBezTo>
                    <a:pt x="302" y="2900"/>
                    <a:pt x="336" y="2905"/>
                    <a:pt x="368" y="2919"/>
                  </a:cubicBezTo>
                  <a:cubicBezTo>
                    <a:pt x="529" y="2988"/>
                    <a:pt x="598" y="3149"/>
                    <a:pt x="805" y="3183"/>
                  </a:cubicBezTo>
                  <a:cubicBezTo>
                    <a:pt x="805" y="3183"/>
                    <a:pt x="448" y="2631"/>
                    <a:pt x="678" y="2356"/>
                  </a:cubicBezTo>
                  <a:cubicBezTo>
                    <a:pt x="908" y="2069"/>
                    <a:pt x="1448" y="1413"/>
                    <a:pt x="1551" y="1069"/>
                  </a:cubicBezTo>
                  <a:lnTo>
                    <a:pt x="1551" y="1069"/>
                  </a:lnTo>
                  <a:cubicBezTo>
                    <a:pt x="1551" y="1069"/>
                    <a:pt x="1609" y="1264"/>
                    <a:pt x="1540" y="1459"/>
                  </a:cubicBezTo>
                  <a:cubicBezTo>
                    <a:pt x="1540" y="1459"/>
                    <a:pt x="1689" y="1092"/>
                    <a:pt x="1701" y="851"/>
                  </a:cubicBezTo>
                  <a:cubicBezTo>
                    <a:pt x="1701" y="851"/>
                    <a:pt x="1919" y="230"/>
                    <a:pt x="1770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18175" y="3211950"/>
              <a:ext cx="52600" cy="32225"/>
            </a:xfrm>
            <a:custGeom>
              <a:avLst/>
              <a:gdLst/>
              <a:ahLst/>
              <a:cxnLst/>
              <a:rect l="l" t="t" r="r" b="b"/>
              <a:pathLst>
                <a:path w="2104" h="1289" extrusionOk="0">
                  <a:moveTo>
                    <a:pt x="1240" y="1"/>
                  </a:moveTo>
                  <a:cubicBezTo>
                    <a:pt x="1182" y="1"/>
                    <a:pt x="1115" y="10"/>
                    <a:pt x="1046" y="37"/>
                  </a:cubicBezTo>
                  <a:cubicBezTo>
                    <a:pt x="1046" y="37"/>
                    <a:pt x="1126" y="48"/>
                    <a:pt x="1195" y="129"/>
                  </a:cubicBezTo>
                  <a:cubicBezTo>
                    <a:pt x="1195" y="129"/>
                    <a:pt x="794" y="496"/>
                    <a:pt x="598" y="680"/>
                  </a:cubicBezTo>
                  <a:cubicBezTo>
                    <a:pt x="414" y="875"/>
                    <a:pt x="127" y="772"/>
                    <a:pt x="0" y="864"/>
                  </a:cubicBezTo>
                  <a:cubicBezTo>
                    <a:pt x="0" y="864"/>
                    <a:pt x="161" y="875"/>
                    <a:pt x="207" y="979"/>
                  </a:cubicBezTo>
                  <a:cubicBezTo>
                    <a:pt x="253" y="1082"/>
                    <a:pt x="230" y="1186"/>
                    <a:pt x="311" y="1289"/>
                  </a:cubicBezTo>
                  <a:cubicBezTo>
                    <a:pt x="311" y="1289"/>
                    <a:pt x="368" y="875"/>
                    <a:pt x="598" y="829"/>
                  </a:cubicBezTo>
                  <a:cubicBezTo>
                    <a:pt x="828" y="783"/>
                    <a:pt x="1356" y="680"/>
                    <a:pt x="1552" y="542"/>
                  </a:cubicBezTo>
                  <a:lnTo>
                    <a:pt x="1552" y="542"/>
                  </a:lnTo>
                  <a:cubicBezTo>
                    <a:pt x="1552" y="542"/>
                    <a:pt x="1506" y="668"/>
                    <a:pt x="1391" y="737"/>
                  </a:cubicBezTo>
                  <a:cubicBezTo>
                    <a:pt x="1391" y="737"/>
                    <a:pt x="1609" y="611"/>
                    <a:pt x="1724" y="508"/>
                  </a:cubicBezTo>
                  <a:cubicBezTo>
                    <a:pt x="1724" y="508"/>
                    <a:pt x="2081" y="278"/>
                    <a:pt x="2104" y="106"/>
                  </a:cubicBezTo>
                  <a:cubicBezTo>
                    <a:pt x="2001" y="31"/>
                    <a:pt x="1850" y="11"/>
                    <a:pt x="1716" y="11"/>
                  </a:cubicBezTo>
                  <a:cubicBezTo>
                    <a:pt x="1564" y="11"/>
                    <a:pt x="1437" y="37"/>
                    <a:pt x="1437" y="37"/>
                  </a:cubicBezTo>
                  <a:cubicBezTo>
                    <a:pt x="1437" y="37"/>
                    <a:pt x="1355" y="1"/>
                    <a:pt x="1240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2"/>
          <p:cNvSpPr/>
          <p:nvPr/>
        </p:nvSpPr>
        <p:spPr>
          <a:xfrm>
            <a:off x="5329088" y="4245213"/>
            <a:ext cx="523632" cy="569294"/>
          </a:xfrm>
          <a:custGeom>
            <a:avLst/>
            <a:gdLst/>
            <a:ahLst/>
            <a:cxnLst/>
            <a:rect l="l" t="t" r="r" b="b"/>
            <a:pathLst>
              <a:path w="27625" h="30034" extrusionOk="0">
                <a:moveTo>
                  <a:pt x="9315" y="0"/>
                </a:moveTo>
                <a:cubicBezTo>
                  <a:pt x="9094" y="0"/>
                  <a:pt x="8889" y="120"/>
                  <a:pt x="8791" y="330"/>
                </a:cubicBezTo>
                <a:cubicBezTo>
                  <a:pt x="8665" y="629"/>
                  <a:pt x="8791" y="985"/>
                  <a:pt x="9101" y="1135"/>
                </a:cubicBezTo>
                <a:cubicBezTo>
                  <a:pt x="11044" y="2088"/>
                  <a:pt x="12526" y="3686"/>
                  <a:pt x="13629" y="5374"/>
                </a:cubicBezTo>
                <a:cubicBezTo>
                  <a:pt x="14399" y="6558"/>
                  <a:pt x="14985" y="7776"/>
                  <a:pt x="15421" y="8868"/>
                </a:cubicBezTo>
                <a:cubicBezTo>
                  <a:pt x="15939" y="10166"/>
                  <a:pt x="16318" y="11614"/>
                  <a:pt x="16685" y="13004"/>
                </a:cubicBezTo>
                <a:cubicBezTo>
                  <a:pt x="17237" y="15096"/>
                  <a:pt x="17800" y="17245"/>
                  <a:pt x="18869" y="19117"/>
                </a:cubicBezTo>
                <a:lnTo>
                  <a:pt x="18869" y="19129"/>
                </a:lnTo>
                <a:cubicBezTo>
                  <a:pt x="18329" y="18808"/>
                  <a:pt x="17777" y="18520"/>
                  <a:pt x="17226" y="18233"/>
                </a:cubicBezTo>
                <a:cubicBezTo>
                  <a:pt x="16513" y="17865"/>
                  <a:pt x="15778" y="17475"/>
                  <a:pt x="15065" y="17026"/>
                </a:cubicBezTo>
                <a:cubicBezTo>
                  <a:pt x="13973" y="16326"/>
                  <a:pt x="12985" y="15452"/>
                  <a:pt x="12066" y="14498"/>
                </a:cubicBezTo>
                <a:cubicBezTo>
                  <a:pt x="12020" y="14406"/>
                  <a:pt x="11951" y="14314"/>
                  <a:pt x="11859" y="14245"/>
                </a:cubicBezTo>
                <a:cubicBezTo>
                  <a:pt x="11779" y="14188"/>
                  <a:pt x="11698" y="14107"/>
                  <a:pt x="11618" y="14038"/>
                </a:cubicBezTo>
                <a:cubicBezTo>
                  <a:pt x="11560" y="13970"/>
                  <a:pt x="11503" y="13913"/>
                  <a:pt x="11445" y="13844"/>
                </a:cubicBezTo>
                <a:cubicBezTo>
                  <a:pt x="11434" y="13832"/>
                  <a:pt x="11422" y="13832"/>
                  <a:pt x="11422" y="13821"/>
                </a:cubicBezTo>
                <a:cubicBezTo>
                  <a:pt x="11021" y="13338"/>
                  <a:pt x="10710" y="12683"/>
                  <a:pt x="10515" y="11844"/>
                </a:cubicBezTo>
                <a:cubicBezTo>
                  <a:pt x="10400" y="11407"/>
                  <a:pt x="10331" y="10959"/>
                  <a:pt x="10250" y="10488"/>
                </a:cubicBezTo>
                <a:cubicBezTo>
                  <a:pt x="10147" y="9891"/>
                  <a:pt x="10043" y="9281"/>
                  <a:pt x="9872" y="8673"/>
                </a:cubicBezTo>
                <a:cubicBezTo>
                  <a:pt x="9619" y="7810"/>
                  <a:pt x="9228" y="6995"/>
                  <a:pt x="8722" y="6248"/>
                </a:cubicBezTo>
                <a:cubicBezTo>
                  <a:pt x="7745" y="4812"/>
                  <a:pt x="6332" y="3651"/>
                  <a:pt x="4724" y="3019"/>
                </a:cubicBezTo>
                <a:cubicBezTo>
                  <a:pt x="4649" y="2988"/>
                  <a:pt x="4572" y="2974"/>
                  <a:pt x="4496" y="2974"/>
                </a:cubicBezTo>
                <a:cubicBezTo>
                  <a:pt x="4260" y="2974"/>
                  <a:pt x="4040" y="3117"/>
                  <a:pt x="3953" y="3352"/>
                </a:cubicBezTo>
                <a:cubicBezTo>
                  <a:pt x="3838" y="3663"/>
                  <a:pt x="4011" y="4007"/>
                  <a:pt x="4321" y="4133"/>
                </a:cubicBezTo>
                <a:cubicBezTo>
                  <a:pt x="5608" y="4639"/>
                  <a:pt x="6734" y="5535"/>
                  <a:pt x="7550" y="6638"/>
                </a:cubicBezTo>
                <a:cubicBezTo>
                  <a:pt x="8079" y="7340"/>
                  <a:pt x="8481" y="8132"/>
                  <a:pt x="8711" y="8959"/>
                </a:cubicBezTo>
                <a:cubicBezTo>
                  <a:pt x="8871" y="9500"/>
                  <a:pt x="8963" y="10052"/>
                  <a:pt x="9067" y="10649"/>
                </a:cubicBezTo>
                <a:cubicBezTo>
                  <a:pt x="9090" y="10833"/>
                  <a:pt x="9124" y="11028"/>
                  <a:pt x="9159" y="11224"/>
                </a:cubicBezTo>
                <a:cubicBezTo>
                  <a:pt x="9067" y="11120"/>
                  <a:pt x="8986" y="11017"/>
                  <a:pt x="8894" y="10913"/>
                </a:cubicBezTo>
                <a:cubicBezTo>
                  <a:pt x="8860" y="10867"/>
                  <a:pt x="8814" y="10821"/>
                  <a:pt x="8768" y="10775"/>
                </a:cubicBezTo>
                <a:cubicBezTo>
                  <a:pt x="8711" y="10706"/>
                  <a:pt x="8654" y="10649"/>
                  <a:pt x="8596" y="10591"/>
                </a:cubicBezTo>
                <a:cubicBezTo>
                  <a:pt x="7803" y="9684"/>
                  <a:pt x="6872" y="8707"/>
                  <a:pt x="5827" y="7822"/>
                </a:cubicBezTo>
                <a:cubicBezTo>
                  <a:pt x="4379" y="6604"/>
                  <a:pt x="2689" y="5558"/>
                  <a:pt x="759" y="5133"/>
                </a:cubicBezTo>
                <a:cubicBezTo>
                  <a:pt x="711" y="5122"/>
                  <a:pt x="664" y="5116"/>
                  <a:pt x="618" y="5116"/>
                </a:cubicBezTo>
                <a:cubicBezTo>
                  <a:pt x="348" y="5116"/>
                  <a:pt x="107" y="5307"/>
                  <a:pt x="58" y="5581"/>
                </a:cubicBezTo>
                <a:cubicBezTo>
                  <a:pt x="0" y="5903"/>
                  <a:pt x="219" y="6225"/>
                  <a:pt x="541" y="6305"/>
                </a:cubicBezTo>
                <a:cubicBezTo>
                  <a:pt x="2265" y="6684"/>
                  <a:pt x="3804" y="7649"/>
                  <a:pt x="5137" y="8788"/>
                </a:cubicBezTo>
                <a:cubicBezTo>
                  <a:pt x="5424" y="9028"/>
                  <a:pt x="5700" y="9281"/>
                  <a:pt x="5976" y="9546"/>
                </a:cubicBezTo>
                <a:cubicBezTo>
                  <a:pt x="5597" y="9465"/>
                  <a:pt x="5229" y="9419"/>
                  <a:pt x="4850" y="9396"/>
                </a:cubicBezTo>
                <a:cubicBezTo>
                  <a:pt x="4693" y="9386"/>
                  <a:pt x="4537" y="9381"/>
                  <a:pt x="4381" y="9381"/>
                </a:cubicBezTo>
                <a:cubicBezTo>
                  <a:pt x="3092" y="9381"/>
                  <a:pt x="1822" y="9720"/>
                  <a:pt x="736" y="10396"/>
                </a:cubicBezTo>
                <a:cubicBezTo>
                  <a:pt x="460" y="10568"/>
                  <a:pt x="391" y="10936"/>
                  <a:pt x="575" y="11224"/>
                </a:cubicBezTo>
                <a:cubicBezTo>
                  <a:pt x="694" y="11409"/>
                  <a:pt x="890" y="11509"/>
                  <a:pt x="1092" y="11509"/>
                </a:cubicBezTo>
                <a:cubicBezTo>
                  <a:pt x="1202" y="11509"/>
                  <a:pt x="1313" y="11479"/>
                  <a:pt x="1414" y="11419"/>
                </a:cubicBezTo>
                <a:cubicBezTo>
                  <a:pt x="2299" y="10865"/>
                  <a:pt x="3355" y="10579"/>
                  <a:pt x="4417" y="10579"/>
                </a:cubicBezTo>
                <a:cubicBezTo>
                  <a:pt x="4458" y="10579"/>
                  <a:pt x="4499" y="10579"/>
                  <a:pt x="4540" y="10580"/>
                </a:cubicBezTo>
                <a:cubicBezTo>
                  <a:pt x="5746" y="10591"/>
                  <a:pt x="6953" y="10959"/>
                  <a:pt x="7964" y="11660"/>
                </a:cubicBezTo>
                <a:cubicBezTo>
                  <a:pt x="8263" y="11993"/>
                  <a:pt x="8562" y="12338"/>
                  <a:pt x="8848" y="12683"/>
                </a:cubicBezTo>
                <a:cubicBezTo>
                  <a:pt x="9389" y="13315"/>
                  <a:pt x="9929" y="13947"/>
                  <a:pt x="10492" y="14567"/>
                </a:cubicBezTo>
                <a:lnTo>
                  <a:pt x="10503" y="14567"/>
                </a:lnTo>
                <a:cubicBezTo>
                  <a:pt x="10584" y="14659"/>
                  <a:pt x="10676" y="14751"/>
                  <a:pt x="10756" y="14843"/>
                </a:cubicBezTo>
                <a:lnTo>
                  <a:pt x="10768" y="14866"/>
                </a:lnTo>
                <a:cubicBezTo>
                  <a:pt x="11687" y="15831"/>
                  <a:pt x="12652" y="16762"/>
                  <a:pt x="13733" y="17544"/>
                </a:cubicBezTo>
                <a:cubicBezTo>
                  <a:pt x="13632" y="17545"/>
                  <a:pt x="13531" y="17546"/>
                  <a:pt x="13430" y="17546"/>
                </a:cubicBezTo>
                <a:cubicBezTo>
                  <a:pt x="10760" y="17546"/>
                  <a:pt x="8089" y="16962"/>
                  <a:pt x="5631" y="15866"/>
                </a:cubicBezTo>
                <a:cubicBezTo>
                  <a:pt x="4884" y="15532"/>
                  <a:pt x="4172" y="15154"/>
                  <a:pt x="3471" y="14717"/>
                </a:cubicBezTo>
                <a:cubicBezTo>
                  <a:pt x="3368" y="14657"/>
                  <a:pt x="3257" y="14629"/>
                  <a:pt x="3149" y="14629"/>
                </a:cubicBezTo>
                <a:cubicBezTo>
                  <a:pt x="2943" y="14629"/>
                  <a:pt x="2749" y="14731"/>
                  <a:pt x="2643" y="14912"/>
                </a:cubicBezTo>
                <a:cubicBezTo>
                  <a:pt x="2482" y="15200"/>
                  <a:pt x="2574" y="15567"/>
                  <a:pt x="2862" y="15739"/>
                </a:cubicBezTo>
                <a:cubicBezTo>
                  <a:pt x="4091" y="16487"/>
                  <a:pt x="5401" y="17107"/>
                  <a:pt x="6746" y="17578"/>
                </a:cubicBezTo>
                <a:cubicBezTo>
                  <a:pt x="7022" y="17682"/>
                  <a:pt x="7298" y="17774"/>
                  <a:pt x="7584" y="17853"/>
                </a:cubicBezTo>
                <a:cubicBezTo>
                  <a:pt x="7412" y="17911"/>
                  <a:pt x="7229" y="17945"/>
                  <a:pt x="7045" y="17980"/>
                </a:cubicBezTo>
                <a:cubicBezTo>
                  <a:pt x="6290" y="18156"/>
                  <a:pt x="5507" y="18248"/>
                  <a:pt x="4731" y="18248"/>
                </a:cubicBezTo>
                <a:cubicBezTo>
                  <a:pt x="4644" y="18248"/>
                  <a:pt x="4557" y="18246"/>
                  <a:pt x="4471" y="18244"/>
                </a:cubicBezTo>
                <a:cubicBezTo>
                  <a:pt x="4137" y="18244"/>
                  <a:pt x="3873" y="18509"/>
                  <a:pt x="3873" y="18842"/>
                </a:cubicBezTo>
                <a:cubicBezTo>
                  <a:pt x="3884" y="19175"/>
                  <a:pt x="4160" y="19451"/>
                  <a:pt x="4494" y="19451"/>
                </a:cubicBezTo>
                <a:cubicBezTo>
                  <a:pt x="4576" y="19453"/>
                  <a:pt x="4658" y="19454"/>
                  <a:pt x="4739" y="19454"/>
                </a:cubicBezTo>
                <a:cubicBezTo>
                  <a:pt x="5806" y="19454"/>
                  <a:pt x="6871" y="19314"/>
                  <a:pt x="7906" y="19026"/>
                </a:cubicBezTo>
                <a:cubicBezTo>
                  <a:pt x="8332" y="18923"/>
                  <a:pt x="8745" y="18785"/>
                  <a:pt x="9147" y="18624"/>
                </a:cubicBezTo>
                <a:cubicBezTo>
                  <a:pt x="9251" y="18589"/>
                  <a:pt x="9435" y="18509"/>
                  <a:pt x="9596" y="18371"/>
                </a:cubicBezTo>
                <a:lnTo>
                  <a:pt x="9596" y="18359"/>
                </a:lnTo>
                <a:cubicBezTo>
                  <a:pt x="10899" y="18621"/>
                  <a:pt x="12222" y="18754"/>
                  <a:pt x="13550" y="18754"/>
                </a:cubicBezTo>
                <a:cubicBezTo>
                  <a:pt x="14200" y="18754"/>
                  <a:pt x="14852" y="18722"/>
                  <a:pt x="15502" y="18658"/>
                </a:cubicBezTo>
                <a:cubicBezTo>
                  <a:pt x="15904" y="18877"/>
                  <a:pt x="16307" y="19095"/>
                  <a:pt x="16708" y="19301"/>
                </a:cubicBezTo>
                <a:cubicBezTo>
                  <a:pt x="17548" y="19738"/>
                  <a:pt x="18363" y="20164"/>
                  <a:pt x="19110" y="20680"/>
                </a:cubicBezTo>
                <a:cubicBezTo>
                  <a:pt x="17846" y="20956"/>
                  <a:pt x="16708" y="21600"/>
                  <a:pt x="15582" y="22232"/>
                </a:cubicBezTo>
                <a:cubicBezTo>
                  <a:pt x="14709" y="22726"/>
                  <a:pt x="13813" y="23231"/>
                  <a:pt x="12893" y="23542"/>
                </a:cubicBezTo>
                <a:cubicBezTo>
                  <a:pt x="12663" y="23622"/>
                  <a:pt x="12423" y="23680"/>
                  <a:pt x="12181" y="23737"/>
                </a:cubicBezTo>
                <a:cubicBezTo>
                  <a:pt x="11663" y="23851"/>
                  <a:pt x="11132" y="23907"/>
                  <a:pt x="10600" y="23907"/>
                </a:cubicBezTo>
                <a:cubicBezTo>
                  <a:pt x="9787" y="23907"/>
                  <a:pt x="8972" y="23776"/>
                  <a:pt x="8194" y="23519"/>
                </a:cubicBezTo>
                <a:cubicBezTo>
                  <a:pt x="8128" y="23498"/>
                  <a:pt x="8062" y="23488"/>
                  <a:pt x="7997" y="23488"/>
                </a:cubicBezTo>
                <a:cubicBezTo>
                  <a:pt x="7746" y="23488"/>
                  <a:pt x="7520" y="23642"/>
                  <a:pt x="7447" y="23898"/>
                </a:cubicBezTo>
                <a:cubicBezTo>
                  <a:pt x="7355" y="24208"/>
                  <a:pt x="7538" y="24553"/>
                  <a:pt x="7849" y="24656"/>
                </a:cubicBezTo>
                <a:cubicBezTo>
                  <a:pt x="8754" y="24958"/>
                  <a:pt x="9701" y="25111"/>
                  <a:pt x="10642" y="25111"/>
                </a:cubicBezTo>
                <a:cubicBezTo>
                  <a:pt x="11314" y="25111"/>
                  <a:pt x="11983" y="25033"/>
                  <a:pt x="12629" y="24875"/>
                </a:cubicBezTo>
                <a:lnTo>
                  <a:pt x="12629" y="24875"/>
                </a:lnTo>
                <a:cubicBezTo>
                  <a:pt x="12503" y="25151"/>
                  <a:pt x="12354" y="25427"/>
                  <a:pt x="12193" y="25667"/>
                </a:cubicBezTo>
                <a:cubicBezTo>
                  <a:pt x="11710" y="26346"/>
                  <a:pt x="10906" y="26828"/>
                  <a:pt x="10066" y="26931"/>
                </a:cubicBezTo>
                <a:cubicBezTo>
                  <a:pt x="9734" y="26977"/>
                  <a:pt x="9515" y="27276"/>
                  <a:pt x="9573" y="27610"/>
                </a:cubicBezTo>
                <a:cubicBezTo>
                  <a:pt x="9625" y="27914"/>
                  <a:pt x="9889" y="28132"/>
                  <a:pt x="10180" y="28132"/>
                </a:cubicBezTo>
                <a:cubicBezTo>
                  <a:pt x="10207" y="28132"/>
                  <a:pt x="10235" y="28130"/>
                  <a:pt x="10262" y="28126"/>
                </a:cubicBezTo>
                <a:cubicBezTo>
                  <a:pt x="11216" y="28012"/>
                  <a:pt x="12078" y="27575"/>
                  <a:pt x="12732" y="26920"/>
                </a:cubicBezTo>
                <a:cubicBezTo>
                  <a:pt x="12905" y="26759"/>
                  <a:pt x="13054" y="26576"/>
                  <a:pt x="13181" y="26380"/>
                </a:cubicBezTo>
                <a:cubicBezTo>
                  <a:pt x="13365" y="26127"/>
                  <a:pt x="13503" y="25863"/>
                  <a:pt x="13641" y="25610"/>
                </a:cubicBezTo>
                <a:cubicBezTo>
                  <a:pt x="13698" y="25484"/>
                  <a:pt x="13756" y="25358"/>
                  <a:pt x="13813" y="25243"/>
                </a:cubicBezTo>
                <a:lnTo>
                  <a:pt x="14261" y="24311"/>
                </a:lnTo>
                <a:cubicBezTo>
                  <a:pt x="14928" y="24013"/>
                  <a:pt x="15582" y="23645"/>
                  <a:pt x="16215" y="23289"/>
                </a:cubicBezTo>
                <a:cubicBezTo>
                  <a:pt x="17605" y="22508"/>
                  <a:pt x="18915" y="21760"/>
                  <a:pt x="20374" y="21726"/>
                </a:cubicBezTo>
                <a:cubicBezTo>
                  <a:pt x="20500" y="21841"/>
                  <a:pt x="20604" y="21967"/>
                  <a:pt x="20719" y="22094"/>
                </a:cubicBezTo>
                <a:cubicBezTo>
                  <a:pt x="20742" y="22117"/>
                  <a:pt x="20765" y="22151"/>
                  <a:pt x="20799" y="22174"/>
                </a:cubicBezTo>
                <a:cubicBezTo>
                  <a:pt x="21787" y="23588"/>
                  <a:pt x="22856" y="24967"/>
                  <a:pt x="23891" y="26323"/>
                </a:cubicBezTo>
                <a:cubicBezTo>
                  <a:pt x="24764" y="27460"/>
                  <a:pt x="25660" y="28632"/>
                  <a:pt x="26476" y="29770"/>
                </a:cubicBezTo>
                <a:cubicBezTo>
                  <a:pt x="26605" y="29942"/>
                  <a:pt x="26796" y="30034"/>
                  <a:pt x="26989" y="30034"/>
                </a:cubicBezTo>
                <a:cubicBezTo>
                  <a:pt x="27105" y="30034"/>
                  <a:pt x="27222" y="30000"/>
                  <a:pt x="27326" y="29931"/>
                </a:cubicBezTo>
                <a:cubicBezTo>
                  <a:pt x="27349" y="29919"/>
                  <a:pt x="27372" y="29896"/>
                  <a:pt x="27407" y="29862"/>
                </a:cubicBezTo>
                <a:cubicBezTo>
                  <a:pt x="27602" y="29666"/>
                  <a:pt x="27625" y="29344"/>
                  <a:pt x="27453" y="29092"/>
                </a:cubicBezTo>
                <a:cubicBezTo>
                  <a:pt x="26625" y="27932"/>
                  <a:pt x="25717" y="26759"/>
                  <a:pt x="24844" y="25621"/>
                </a:cubicBezTo>
                <a:cubicBezTo>
                  <a:pt x="23557" y="23944"/>
                  <a:pt x="22247" y="22243"/>
                  <a:pt x="21098" y="20496"/>
                </a:cubicBezTo>
                <a:cubicBezTo>
                  <a:pt x="20558" y="19301"/>
                  <a:pt x="20512" y="17796"/>
                  <a:pt x="20983" y="16337"/>
                </a:cubicBezTo>
                <a:cubicBezTo>
                  <a:pt x="21741" y="13936"/>
                  <a:pt x="22604" y="11212"/>
                  <a:pt x="22512" y="8420"/>
                </a:cubicBezTo>
                <a:cubicBezTo>
                  <a:pt x="22500" y="8178"/>
                  <a:pt x="22489" y="7937"/>
                  <a:pt x="22466" y="7684"/>
                </a:cubicBezTo>
                <a:cubicBezTo>
                  <a:pt x="22305" y="6030"/>
                  <a:pt x="21810" y="4386"/>
                  <a:pt x="21006" y="2892"/>
                </a:cubicBezTo>
                <a:cubicBezTo>
                  <a:pt x="20899" y="2678"/>
                  <a:pt x="20680" y="2559"/>
                  <a:pt x="20455" y="2559"/>
                </a:cubicBezTo>
                <a:cubicBezTo>
                  <a:pt x="20366" y="2559"/>
                  <a:pt x="20275" y="2577"/>
                  <a:pt x="20190" y="2616"/>
                </a:cubicBezTo>
                <a:cubicBezTo>
                  <a:pt x="19903" y="2766"/>
                  <a:pt x="19800" y="3134"/>
                  <a:pt x="19949" y="3421"/>
                </a:cubicBezTo>
                <a:cubicBezTo>
                  <a:pt x="20569" y="4593"/>
                  <a:pt x="20995" y="5857"/>
                  <a:pt x="21190" y="7156"/>
                </a:cubicBezTo>
                <a:cubicBezTo>
                  <a:pt x="21248" y="7569"/>
                  <a:pt x="21294" y="7994"/>
                  <a:pt x="21305" y="8420"/>
                </a:cubicBezTo>
                <a:cubicBezTo>
                  <a:pt x="21397" y="11005"/>
                  <a:pt x="20604" y="13510"/>
                  <a:pt x="19834" y="15935"/>
                </a:cubicBezTo>
                <a:cubicBezTo>
                  <a:pt x="19639" y="16532"/>
                  <a:pt x="19524" y="17130"/>
                  <a:pt x="19478" y="17728"/>
                </a:cubicBezTo>
                <a:cubicBezTo>
                  <a:pt x="18754" y="16176"/>
                  <a:pt x="18294" y="14441"/>
                  <a:pt x="17857" y="12740"/>
                </a:cubicBezTo>
                <a:cubicBezTo>
                  <a:pt x="17479" y="11316"/>
                  <a:pt x="17076" y="9833"/>
                  <a:pt x="16536" y="8454"/>
                </a:cubicBezTo>
                <a:cubicBezTo>
                  <a:pt x="16123" y="7432"/>
                  <a:pt x="15582" y="6294"/>
                  <a:pt x="14893" y="5167"/>
                </a:cubicBezTo>
                <a:cubicBezTo>
                  <a:pt x="13664" y="3168"/>
                  <a:pt x="11951" y="1215"/>
                  <a:pt x="9596" y="65"/>
                </a:cubicBezTo>
                <a:cubicBezTo>
                  <a:pt x="9504" y="21"/>
                  <a:pt x="9408" y="0"/>
                  <a:pt x="931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-1133450">
            <a:off x="1182780" y="4255531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217213" y="3924902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0" y="4061458"/>
            <a:ext cx="9143959" cy="2226477"/>
          </a:xfrm>
          <a:custGeom>
            <a:avLst/>
            <a:gdLst/>
            <a:ahLst/>
            <a:cxnLst/>
            <a:rect l="l" t="t" r="r" b="b"/>
            <a:pathLst>
              <a:path w="62035" h="15105" extrusionOk="0">
                <a:moveTo>
                  <a:pt x="62035" y="1473"/>
                </a:moveTo>
                <a:cubicBezTo>
                  <a:pt x="57554" y="1964"/>
                  <a:pt x="53052" y="6519"/>
                  <a:pt x="49041" y="6842"/>
                </a:cubicBezTo>
                <a:cubicBezTo>
                  <a:pt x="45030" y="7176"/>
                  <a:pt x="42074" y="3970"/>
                  <a:pt x="38533" y="4272"/>
                </a:cubicBezTo>
                <a:cubicBezTo>
                  <a:pt x="34992" y="4565"/>
                  <a:pt x="29790" y="6665"/>
                  <a:pt x="26855" y="6916"/>
                </a:cubicBezTo>
                <a:cubicBezTo>
                  <a:pt x="23930" y="7176"/>
                  <a:pt x="20369" y="4638"/>
                  <a:pt x="15908" y="4460"/>
                </a:cubicBezTo>
                <a:cubicBezTo>
                  <a:pt x="11437" y="4283"/>
                  <a:pt x="10174" y="6059"/>
                  <a:pt x="6852" y="4889"/>
                </a:cubicBezTo>
                <a:cubicBezTo>
                  <a:pt x="3531" y="3708"/>
                  <a:pt x="3123" y="220"/>
                  <a:pt x="0" y="1"/>
                </a:cubicBezTo>
                <a:lnTo>
                  <a:pt x="0" y="15105"/>
                </a:lnTo>
                <a:lnTo>
                  <a:pt x="62035" y="15105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7400450" y="-84500"/>
            <a:ext cx="1814667" cy="973370"/>
          </a:xfrm>
          <a:custGeom>
            <a:avLst/>
            <a:gdLst/>
            <a:ahLst/>
            <a:cxnLst/>
            <a:rect l="l" t="t" r="r" b="b"/>
            <a:pathLst>
              <a:path w="55111" h="29561" extrusionOk="0">
                <a:moveTo>
                  <a:pt x="1" y="0"/>
                </a:moveTo>
                <a:cubicBezTo>
                  <a:pt x="1598" y="3155"/>
                  <a:pt x="4241" y="5776"/>
                  <a:pt x="7438" y="7291"/>
                </a:cubicBezTo>
                <a:cubicBezTo>
                  <a:pt x="14791" y="10769"/>
                  <a:pt x="24599" y="8617"/>
                  <a:pt x="30511" y="14206"/>
                </a:cubicBezTo>
                <a:cubicBezTo>
                  <a:pt x="33990" y="17475"/>
                  <a:pt x="35348" y="22885"/>
                  <a:pt x="39568" y="25121"/>
                </a:cubicBezTo>
                <a:cubicBezTo>
                  <a:pt x="43349" y="27116"/>
                  <a:pt x="48185" y="25852"/>
                  <a:pt x="52018" y="27722"/>
                </a:cubicBezTo>
                <a:cubicBezTo>
                  <a:pt x="53073" y="28244"/>
                  <a:pt x="54066" y="28996"/>
                  <a:pt x="55110" y="29560"/>
                </a:cubicBezTo>
                <a:lnTo>
                  <a:pt x="5511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2"/>
          <p:cNvGrpSpPr/>
          <p:nvPr/>
        </p:nvGrpSpPr>
        <p:grpSpPr>
          <a:xfrm>
            <a:off x="8430787" y="3529766"/>
            <a:ext cx="191498" cy="181470"/>
            <a:chOff x="2613200" y="238125"/>
            <a:chExt cx="1560700" cy="1478975"/>
          </a:xfrm>
        </p:grpSpPr>
        <p:sp>
          <p:nvSpPr>
            <p:cNvPr id="64" name="Google Shape;64;p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2"/>
          <p:cNvSpPr/>
          <p:nvPr/>
        </p:nvSpPr>
        <p:spPr>
          <a:xfrm rot="-2485742">
            <a:off x="8469866" y="1110796"/>
            <a:ext cx="1009376" cy="1057990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152549" y="1784875"/>
            <a:ext cx="122100" cy="1221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189751" y="2059075"/>
            <a:ext cx="84900" cy="849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4769139" y="72950"/>
            <a:ext cx="191400" cy="1914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 txBox="1">
            <a:spLocks noGrp="1"/>
          </p:cNvSpPr>
          <p:nvPr>
            <p:ph type="ctrTitle"/>
          </p:nvPr>
        </p:nvSpPr>
        <p:spPr>
          <a:xfrm>
            <a:off x="713225" y="1055000"/>
            <a:ext cx="4763100" cy="20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subTitle" idx="1"/>
          </p:nvPr>
        </p:nvSpPr>
        <p:spPr>
          <a:xfrm>
            <a:off x="713225" y="3235425"/>
            <a:ext cx="4763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2832539" y="4088464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 rot="-3519026">
            <a:off x="5759835" y="-3956448"/>
            <a:ext cx="5717795" cy="11348499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6459080" y="-39225"/>
            <a:ext cx="2999967" cy="1609153"/>
          </a:xfrm>
          <a:custGeom>
            <a:avLst/>
            <a:gdLst/>
            <a:ahLst/>
            <a:cxnLst/>
            <a:rect l="l" t="t" r="r" b="b"/>
            <a:pathLst>
              <a:path w="55111" h="29561" extrusionOk="0">
                <a:moveTo>
                  <a:pt x="1" y="0"/>
                </a:moveTo>
                <a:cubicBezTo>
                  <a:pt x="1598" y="3155"/>
                  <a:pt x="4241" y="5776"/>
                  <a:pt x="7438" y="7291"/>
                </a:cubicBezTo>
                <a:cubicBezTo>
                  <a:pt x="14791" y="10769"/>
                  <a:pt x="24599" y="8617"/>
                  <a:pt x="30511" y="14206"/>
                </a:cubicBezTo>
                <a:cubicBezTo>
                  <a:pt x="33990" y="17475"/>
                  <a:pt x="35348" y="22885"/>
                  <a:pt x="39568" y="25121"/>
                </a:cubicBezTo>
                <a:cubicBezTo>
                  <a:pt x="43349" y="27116"/>
                  <a:pt x="48185" y="25852"/>
                  <a:pt x="52018" y="27722"/>
                </a:cubicBezTo>
                <a:cubicBezTo>
                  <a:pt x="53073" y="28244"/>
                  <a:pt x="54066" y="28996"/>
                  <a:pt x="55110" y="29560"/>
                </a:cubicBezTo>
                <a:lnTo>
                  <a:pt x="5511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flipH="1">
            <a:off x="-1192811" y="3826876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8114038" y="4266852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7815611" y="385016"/>
            <a:ext cx="326030" cy="308958"/>
            <a:chOff x="2613200" y="238125"/>
            <a:chExt cx="1560700" cy="1478975"/>
          </a:xfrm>
        </p:grpSpPr>
        <p:sp>
          <p:nvSpPr>
            <p:cNvPr id="126" name="Google Shape;126;p4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8743593" y="1767219"/>
            <a:ext cx="99104" cy="93915"/>
            <a:chOff x="2613200" y="238125"/>
            <a:chExt cx="1560700" cy="1478975"/>
          </a:xfrm>
        </p:grpSpPr>
        <p:sp>
          <p:nvSpPr>
            <p:cNvPr id="141" name="Google Shape;141;p4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4"/>
          <p:cNvGrpSpPr/>
          <p:nvPr/>
        </p:nvGrpSpPr>
        <p:grpSpPr>
          <a:xfrm>
            <a:off x="8531336" y="385032"/>
            <a:ext cx="174798" cy="165645"/>
            <a:chOff x="2613200" y="238125"/>
            <a:chExt cx="1560700" cy="1478975"/>
          </a:xfrm>
        </p:grpSpPr>
        <p:sp>
          <p:nvSpPr>
            <p:cNvPr id="156" name="Google Shape;156;p4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4"/>
          <p:cNvSpPr/>
          <p:nvPr/>
        </p:nvSpPr>
        <p:spPr>
          <a:xfrm flipH="1">
            <a:off x="-174962" y="3282760"/>
            <a:ext cx="713229" cy="747580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 rot="-628956">
            <a:off x="-323024" y="1446521"/>
            <a:ext cx="1009366" cy="1103528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4"/>
          <p:cNvGrpSpPr/>
          <p:nvPr/>
        </p:nvGrpSpPr>
        <p:grpSpPr>
          <a:xfrm rot="2354735" flipH="1">
            <a:off x="5324832" y="4303844"/>
            <a:ext cx="545361" cy="1201649"/>
            <a:chOff x="2128575" y="1503200"/>
            <a:chExt cx="1317373" cy="2902704"/>
          </a:xfrm>
        </p:grpSpPr>
        <p:sp>
          <p:nvSpPr>
            <p:cNvPr id="173" name="Google Shape;173;p4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4"/>
          <p:cNvGrpSpPr/>
          <p:nvPr/>
        </p:nvGrpSpPr>
        <p:grpSpPr>
          <a:xfrm rot="-2573125" flipH="1">
            <a:off x="8684481" y="2190631"/>
            <a:ext cx="545313" cy="1201543"/>
            <a:chOff x="2128575" y="1503200"/>
            <a:chExt cx="1317373" cy="2902704"/>
          </a:xfrm>
        </p:grpSpPr>
        <p:sp>
          <p:nvSpPr>
            <p:cNvPr id="177" name="Google Shape;177;p4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949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body" idx="1"/>
          </p:nvPr>
        </p:nvSpPr>
        <p:spPr>
          <a:xfrm>
            <a:off x="720000" y="1890700"/>
            <a:ext cx="3894900" cy="2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"/>
              <a:buAutoNum type="arabicPeriod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>
            <a:spLocks noGrp="1"/>
          </p:cNvSpPr>
          <p:nvPr>
            <p:ph type="pic" idx="2"/>
          </p:nvPr>
        </p:nvSpPr>
        <p:spPr>
          <a:xfrm>
            <a:off x="5306200" y="1113150"/>
            <a:ext cx="2917200" cy="2917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"/>
          <p:cNvSpPr/>
          <p:nvPr/>
        </p:nvSpPr>
        <p:spPr>
          <a:xfrm rot="5400000">
            <a:off x="1560699" y="-3102524"/>
            <a:ext cx="5717814" cy="11348538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"/>
          <p:cNvSpPr/>
          <p:nvPr/>
        </p:nvSpPr>
        <p:spPr>
          <a:xfrm>
            <a:off x="0" y="4061458"/>
            <a:ext cx="9143959" cy="2226477"/>
          </a:xfrm>
          <a:custGeom>
            <a:avLst/>
            <a:gdLst/>
            <a:ahLst/>
            <a:cxnLst/>
            <a:rect l="l" t="t" r="r" b="b"/>
            <a:pathLst>
              <a:path w="62035" h="15105" extrusionOk="0">
                <a:moveTo>
                  <a:pt x="62035" y="1473"/>
                </a:moveTo>
                <a:cubicBezTo>
                  <a:pt x="57554" y="1964"/>
                  <a:pt x="53052" y="6519"/>
                  <a:pt x="49041" y="6842"/>
                </a:cubicBezTo>
                <a:cubicBezTo>
                  <a:pt x="45030" y="7176"/>
                  <a:pt x="42074" y="3970"/>
                  <a:pt x="38533" y="4272"/>
                </a:cubicBezTo>
                <a:cubicBezTo>
                  <a:pt x="34992" y="4565"/>
                  <a:pt x="29790" y="6665"/>
                  <a:pt x="26855" y="6916"/>
                </a:cubicBezTo>
                <a:cubicBezTo>
                  <a:pt x="23930" y="7176"/>
                  <a:pt x="20369" y="4638"/>
                  <a:pt x="15908" y="4460"/>
                </a:cubicBezTo>
                <a:cubicBezTo>
                  <a:pt x="11437" y="4283"/>
                  <a:pt x="10174" y="6059"/>
                  <a:pt x="6852" y="4889"/>
                </a:cubicBezTo>
                <a:cubicBezTo>
                  <a:pt x="3531" y="3708"/>
                  <a:pt x="3123" y="220"/>
                  <a:pt x="0" y="1"/>
                </a:cubicBezTo>
                <a:lnTo>
                  <a:pt x="0" y="15105"/>
                </a:lnTo>
                <a:lnTo>
                  <a:pt x="62035" y="15105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9"/>
          <p:cNvSpPr/>
          <p:nvPr/>
        </p:nvSpPr>
        <p:spPr>
          <a:xfrm>
            <a:off x="3309562" y="3704901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9"/>
          <p:cNvSpPr/>
          <p:nvPr/>
        </p:nvSpPr>
        <p:spPr>
          <a:xfrm flipH="1">
            <a:off x="-381011" y="-231676"/>
            <a:ext cx="4457791" cy="2391115"/>
          </a:xfrm>
          <a:custGeom>
            <a:avLst/>
            <a:gdLst/>
            <a:ahLst/>
            <a:cxnLst/>
            <a:rect l="l" t="t" r="r" b="b"/>
            <a:pathLst>
              <a:path w="55111" h="29561" extrusionOk="0">
                <a:moveTo>
                  <a:pt x="1" y="0"/>
                </a:moveTo>
                <a:cubicBezTo>
                  <a:pt x="1598" y="3155"/>
                  <a:pt x="4241" y="5776"/>
                  <a:pt x="7438" y="7291"/>
                </a:cubicBezTo>
                <a:cubicBezTo>
                  <a:pt x="14791" y="10769"/>
                  <a:pt x="24599" y="8617"/>
                  <a:pt x="30511" y="14206"/>
                </a:cubicBezTo>
                <a:cubicBezTo>
                  <a:pt x="33990" y="17475"/>
                  <a:pt x="35348" y="22885"/>
                  <a:pt x="39568" y="25121"/>
                </a:cubicBezTo>
                <a:cubicBezTo>
                  <a:pt x="43349" y="27116"/>
                  <a:pt x="48185" y="25852"/>
                  <a:pt x="52018" y="27722"/>
                </a:cubicBezTo>
                <a:cubicBezTo>
                  <a:pt x="53073" y="28244"/>
                  <a:pt x="54066" y="28996"/>
                  <a:pt x="55110" y="29560"/>
                </a:cubicBezTo>
                <a:lnTo>
                  <a:pt x="5511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9"/>
          <p:cNvSpPr/>
          <p:nvPr/>
        </p:nvSpPr>
        <p:spPr>
          <a:xfrm>
            <a:off x="8227438" y="234127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9"/>
          <p:cNvGrpSpPr/>
          <p:nvPr/>
        </p:nvGrpSpPr>
        <p:grpSpPr>
          <a:xfrm>
            <a:off x="8518168" y="2021757"/>
            <a:ext cx="99104" cy="93915"/>
            <a:chOff x="2613200" y="238125"/>
            <a:chExt cx="1560700" cy="1478975"/>
          </a:xfrm>
        </p:grpSpPr>
        <p:sp>
          <p:nvSpPr>
            <p:cNvPr id="745" name="Google Shape;745;p9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9"/>
          <p:cNvGrpSpPr/>
          <p:nvPr/>
        </p:nvGrpSpPr>
        <p:grpSpPr>
          <a:xfrm>
            <a:off x="8343386" y="1601582"/>
            <a:ext cx="174798" cy="165645"/>
            <a:chOff x="2613200" y="238125"/>
            <a:chExt cx="1560700" cy="1478975"/>
          </a:xfrm>
        </p:grpSpPr>
        <p:sp>
          <p:nvSpPr>
            <p:cNvPr id="760" name="Google Shape;760;p9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9"/>
          <p:cNvGrpSpPr/>
          <p:nvPr/>
        </p:nvGrpSpPr>
        <p:grpSpPr>
          <a:xfrm>
            <a:off x="617468" y="1977970"/>
            <a:ext cx="191498" cy="181470"/>
            <a:chOff x="2613200" y="238125"/>
            <a:chExt cx="1560700" cy="1478975"/>
          </a:xfrm>
        </p:grpSpPr>
        <p:sp>
          <p:nvSpPr>
            <p:cNvPr id="775" name="Google Shape;775;p9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9"/>
          <p:cNvGrpSpPr/>
          <p:nvPr/>
        </p:nvGrpSpPr>
        <p:grpSpPr>
          <a:xfrm>
            <a:off x="828636" y="608629"/>
            <a:ext cx="326030" cy="308958"/>
            <a:chOff x="2613200" y="238125"/>
            <a:chExt cx="1560700" cy="1478975"/>
          </a:xfrm>
        </p:grpSpPr>
        <p:sp>
          <p:nvSpPr>
            <p:cNvPr id="790" name="Google Shape;790;p9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9"/>
          <p:cNvGrpSpPr/>
          <p:nvPr/>
        </p:nvGrpSpPr>
        <p:grpSpPr>
          <a:xfrm>
            <a:off x="397399" y="456682"/>
            <a:ext cx="174798" cy="165645"/>
            <a:chOff x="2613200" y="238125"/>
            <a:chExt cx="1560700" cy="1478975"/>
          </a:xfrm>
        </p:grpSpPr>
        <p:sp>
          <p:nvSpPr>
            <p:cNvPr id="805" name="Google Shape;805;p9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9"/>
          <p:cNvSpPr/>
          <p:nvPr/>
        </p:nvSpPr>
        <p:spPr>
          <a:xfrm>
            <a:off x="983124" y="4542950"/>
            <a:ext cx="122100" cy="1221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9"/>
          <p:cNvGrpSpPr/>
          <p:nvPr/>
        </p:nvGrpSpPr>
        <p:grpSpPr>
          <a:xfrm>
            <a:off x="7719612" y="4511991"/>
            <a:ext cx="191488" cy="184011"/>
            <a:chOff x="-2089450" y="-250969"/>
            <a:chExt cx="677114" cy="650674"/>
          </a:xfrm>
        </p:grpSpPr>
        <p:sp>
          <p:nvSpPr>
            <p:cNvPr id="821" name="Google Shape;821;p9"/>
            <p:cNvSpPr/>
            <p:nvPr/>
          </p:nvSpPr>
          <p:spPr>
            <a:xfrm>
              <a:off x="-2068829" y="-185729"/>
              <a:ext cx="656493" cy="535929"/>
            </a:xfrm>
            <a:custGeom>
              <a:avLst/>
              <a:gdLst/>
              <a:ahLst/>
              <a:cxnLst/>
              <a:rect l="l" t="t" r="r" b="b"/>
              <a:pathLst>
                <a:path w="9137" h="7459" extrusionOk="0">
                  <a:moveTo>
                    <a:pt x="6068" y="0"/>
                  </a:moveTo>
                  <a:cubicBezTo>
                    <a:pt x="5252" y="0"/>
                    <a:pt x="4160" y="666"/>
                    <a:pt x="3161" y="724"/>
                  </a:cubicBezTo>
                  <a:cubicBezTo>
                    <a:pt x="1977" y="781"/>
                    <a:pt x="495" y="564"/>
                    <a:pt x="345" y="2183"/>
                  </a:cubicBezTo>
                  <a:cubicBezTo>
                    <a:pt x="1" y="5803"/>
                    <a:pt x="2299" y="7458"/>
                    <a:pt x="4655" y="7458"/>
                  </a:cubicBezTo>
                  <a:cubicBezTo>
                    <a:pt x="6149" y="7458"/>
                    <a:pt x="7654" y="6792"/>
                    <a:pt x="8527" y="5539"/>
                  </a:cubicBezTo>
                  <a:cubicBezTo>
                    <a:pt x="9136" y="4677"/>
                    <a:pt x="8366" y="3965"/>
                    <a:pt x="7918" y="2942"/>
                  </a:cubicBezTo>
                  <a:cubicBezTo>
                    <a:pt x="7459" y="1919"/>
                    <a:pt x="7459" y="495"/>
                    <a:pt x="6505" y="81"/>
                  </a:cubicBezTo>
                  <a:cubicBezTo>
                    <a:pt x="6367" y="23"/>
                    <a:pt x="6229" y="0"/>
                    <a:pt x="6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-2089450" y="-250969"/>
              <a:ext cx="672157" cy="650674"/>
            </a:xfrm>
            <a:custGeom>
              <a:avLst/>
              <a:gdLst/>
              <a:ahLst/>
              <a:cxnLst/>
              <a:rect l="l" t="t" r="r" b="b"/>
              <a:pathLst>
                <a:path w="9355" h="9056" extrusionOk="0">
                  <a:moveTo>
                    <a:pt x="6723" y="368"/>
                  </a:moveTo>
                  <a:cubicBezTo>
                    <a:pt x="5884" y="1"/>
                    <a:pt x="4562" y="943"/>
                    <a:pt x="3379" y="1012"/>
                  </a:cubicBezTo>
                  <a:cubicBezTo>
                    <a:pt x="2195" y="1069"/>
                    <a:pt x="713" y="851"/>
                    <a:pt x="552" y="2471"/>
                  </a:cubicBezTo>
                  <a:cubicBezTo>
                    <a:pt x="1" y="8389"/>
                    <a:pt x="6505" y="9056"/>
                    <a:pt x="8745" y="5826"/>
                  </a:cubicBezTo>
                  <a:cubicBezTo>
                    <a:pt x="9354" y="4953"/>
                    <a:pt x="8584" y="4252"/>
                    <a:pt x="8136" y="3229"/>
                  </a:cubicBezTo>
                  <a:cubicBezTo>
                    <a:pt x="7677" y="2207"/>
                    <a:pt x="7677" y="782"/>
                    <a:pt x="6723" y="3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-2089450" y="-170066"/>
              <a:ext cx="644063" cy="569771"/>
            </a:xfrm>
            <a:custGeom>
              <a:avLst/>
              <a:gdLst/>
              <a:ahLst/>
              <a:cxnLst/>
              <a:rect l="l" t="t" r="r" b="b"/>
              <a:pathLst>
                <a:path w="8964" h="7930" extrusionOk="0">
                  <a:moveTo>
                    <a:pt x="1690" y="1"/>
                  </a:moveTo>
                  <a:lnTo>
                    <a:pt x="1690" y="1"/>
                  </a:lnTo>
                  <a:cubicBezTo>
                    <a:pt x="1092" y="139"/>
                    <a:pt x="632" y="483"/>
                    <a:pt x="552" y="1345"/>
                  </a:cubicBezTo>
                  <a:cubicBezTo>
                    <a:pt x="1" y="7263"/>
                    <a:pt x="6505" y="7930"/>
                    <a:pt x="8745" y="4700"/>
                  </a:cubicBezTo>
                  <a:cubicBezTo>
                    <a:pt x="8757" y="4689"/>
                    <a:pt x="8768" y="4666"/>
                    <a:pt x="8780" y="4654"/>
                  </a:cubicBezTo>
                  <a:lnTo>
                    <a:pt x="8780" y="4654"/>
                  </a:lnTo>
                  <a:cubicBezTo>
                    <a:pt x="8780" y="4643"/>
                    <a:pt x="8791" y="4631"/>
                    <a:pt x="8803" y="4620"/>
                  </a:cubicBezTo>
                  <a:lnTo>
                    <a:pt x="8803" y="4620"/>
                  </a:lnTo>
                  <a:cubicBezTo>
                    <a:pt x="8814" y="4608"/>
                    <a:pt x="8814" y="4597"/>
                    <a:pt x="8826" y="4585"/>
                  </a:cubicBezTo>
                  <a:lnTo>
                    <a:pt x="8826" y="4574"/>
                  </a:lnTo>
                  <a:cubicBezTo>
                    <a:pt x="8837" y="4562"/>
                    <a:pt x="8837" y="4551"/>
                    <a:pt x="8849" y="4539"/>
                  </a:cubicBezTo>
                  <a:lnTo>
                    <a:pt x="8849" y="4528"/>
                  </a:lnTo>
                  <a:cubicBezTo>
                    <a:pt x="8849" y="4516"/>
                    <a:pt x="8860" y="4516"/>
                    <a:pt x="8860" y="4505"/>
                  </a:cubicBezTo>
                  <a:lnTo>
                    <a:pt x="8872" y="4493"/>
                  </a:lnTo>
                  <a:cubicBezTo>
                    <a:pt x="8872" y="4482"/>
                    <a:pt x="8872" y="4470"/>
                    <a:pt x="8883" y="4459"/>
                  </a:cubicBezTo>
                  <a:lnTo>
                    <a:pt x="8883" y="4447"/>
                  </a:lnTo>
                  <a:cubicBezTo>
                    <a:pt x="8895" y="4447"/>
                    <a:pt x="8895" y="4436"/>
                    <a:pt x="8895" y="4424"/>
                  </a:cubicBezTo>
                  <a:lnTo>
                    <a:pt x="8906" y="4413"/>
                  </a:lnTo>
                  <a:lnTo>
                    <a:pt x="8906" y="4390"/>
                  </a:lnTo>
                  <a:lnTo>
                    <a:pt x="8918" y="4367"/>
                  </a:lnTo>
                  <a:lnTo>
                    <a:pt x="8918" y="4355"/>
                  </a:lnTo>
                  <a:lnTo>
                    <a:pt x="8929" y="4332"/>
                  </a:lnTo>
                  <a:lnTo>
                    <a:pt x="8941" y="4309"/>
                  </a:lnTo>
                  <a:lnTo>
                    <a:pt x="8941" y="4286"/>
                  </a:lnTo>
                  <a:lnTo>
                    <a:pt x="8941" y="4275"/>
                  </a:lnTo>
                  <a:lnTo>
                    <a:pt x="8952" y="4252"/>
                  </a:lnTo>
                  <a:lnTo>
                    <a:pt x="8952" y="4252"/>
                  </a:lnTo>
                  <a:lnTo>
                    <a:pt x="8952" y="4241"/>
                  </a:lnTo>
                  <a:lnTo>
                    <a:pt x="8952" y="4229"/>
                  </a:lnTo>
                  <a:lnTo>
                    <a:pt x="8952" y="4207"/>
                  </a:lnTo>
                  <a:lnTo>
                    <a:pt x="8964" y="4195"/>
                  </a:lnTo>
                  <a:lnTo>
                    <a:pt x="8964" y="4172"/>
                  </a:lnTo>
                  <a:cubicBezTo>
                    <a:pt x="5654" y="7562"/>
                    <a:pt x="173" y="4046"/>
                    <a:pt x="1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-1949054" y="-177538"/>
              <a:ext cx="494544" cy="393091"/>
            </a:xfrm>
            <a:custGeom>
              <a:avLst/>
              <a:gdLst/>
              <a:ahLst/>
              <a:cxnLst/>
              <a:rect l="l" t="t" r="r" b="b"/>
              <a:pathLst>
                <a:path w="6883" h="5471" extrusionOk="0">
                  <a:moveTo>
                    <a:pt x="276" y="24"/>
                  </a:moveTo>
                  <a:lnTo>
                    <a:pt x="276" y="24"/>
                  </a:lnTo>
                  <a:cubicBezTo>
                    <a:pt x="0" y="4574"/>
                    <a:pt x="4516" y="5471"/>
                    <a:pt x="6883" y="3563"/>
                  </a:cubicBezTo>
                  <a:lnTo>
                    <a:pt x="6883" y="3563"/>
                  </a:lnTo>
                  <a:cubicBezTo>
                    <a:pt x="6803" y="3379"/>
                    <a:pt x="6699" y="3184"/>
                    <a:pt x="6584" y="2989"/>
                  </a:cubicBezTo>
                  <a:cubicBezTo>
                    <a:pt x="4401" y="4494"/>
                    <a:pt x="897" y="3770"/>
                    <a:pt x="851" y="1"/>
                  </a:cubicBezTo>
                  <a:cubicBezTo>
                    <a:pt x="655" y="1"/>
                    <a:pt x="460" y="13"/>
                    <a:pt x="276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-1849973" y="-183286"/>
              <a:ext cx="361693" cy="267641"/>
            </a:xfrm>
            <a:custGeom>
              <a:avLst/>
              <a:gdLst/>
              <a:ahLst/>
              <a:cxnLst/>
              <a:rect l="l" t="t" r="r" b="b"/>
              <a:pathLst>
                <a:path w="5034" h="3725" extrusionOk="0">
                  <a:moveTo>
                    <a:pt x="46" y="70"/>
                  </a:moveTo>
                  <a:lnTo>
                    <a:pt x="0" y="70"/>
                  </a:lnTo>
                  <a:cubicBezTo>
                    <a:pt x="264" y="2966"/>
                    <a:pt x="3080" y="3724"/>
                    <a:pt x="5033" y="2759"/>
                  </a:cubicBezTo>
                  <a:cubicBezTo>
                    <a:pt x="4952" y="2609"/>
                    <a:pt x="4872" y="2448"/>
                    <a:pt x="4803" y="2287"/>
                  </a:cubicBezTo>
                  <a:cubicBezTo>
                    <a:pt x="3103" y="2943"/>
                    <a:pt x="999" y="2207"/>
                    <a:pt x="506" y="1"/>
                  </a:cubicBezTo>
                  <a:cubicBezTo>
                    <a:pt x="356" y="35"/>
                    <a:pt x="195" y="58"/>
                    <a:pt x="46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-1764974" y="-200602"/>
              <a:ext cx="244434" cy="157783"/>
            </a:xfrm>
            <a:custGeom>
              <a:avLst/>
              <a:gdLst/>
              <a:ahLst/>
              <a:cxnLst/>
              <a:rect l="l" t="t" r="r" b="b"/>
              <a:pathLst>
                <a:path w="3402" h="2196" extrusionOk="0">
                  <a:moveTo>
                    <a:pt x="150" y="0"/>
                  </a:moveTo>
                  <a:lnTo>
                    <a:pt x="138" y="12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27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23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104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46" y="35"/>
                  </a:lnTo>
                  <a:lnTo>
                    <a:pt x="46" y="35"/>
                  </a:lnTo>
                  <a:lnTo>
                    <a:pt x="46" y="35"/>
                  </a:lnTo>
                  <a:lnTo>
                    <a:pt x="46" y="35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35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2" y="58"/>
                  </a:lnTo>
                  <a:lnTo>
                    <a:pt x="0" y="58"/>
                  </a:lnTo>
                  <a:lnTo>
                    <a:pt x="0" y="58"/>
                  </a:lnTo>
                  <a:cubicBezTo>
                    <a:pt x="495" y="1621"/>
                    <a:pt x="2035" y="2195"/>
                    <a:pt x="3402" y="1931"/>
                  </a:cubicBezTo>
                  <a:lnTo>
                    <a:pt x="3402" y="1920"/>
                  </a:lnTo>
                  <a:lnTo>
                    <a:pt x="3402" y="1908"/>
                  </a:lnTo>
                  <a:lnTo>
                    <a:pt x="3402" y="1908"/>
                  </a:lnTo>
                  <a:lnTo>
                    <a:pt x="3391" y="1908"/>
                  </a:lnTo>
                  <a:lnTo>
                    <a:pt x="3391" y="1897"/>
                  </a:lnTo>
                  <a:lnTo>
                    <a:pt x="3391" y="1897"/>
                  </a:lnTo>
                  <a:lnTo>
                    <a:pt x="3391" y="1897"/>
                  </a:lnTo>
                  <a:lnTo>
                    <a:pt x="3391" y="1885"/>
                  </a:lnTo>
                  <a:lnTo>
                    <a:pt x="3391" y="1885"/>
                  </a:lnTo>
                  <a:lnTo>
                    <a:pt x="3391" y="1885"/>
                  </a:lnTo>
                  <a:lnTo>
                    <a:pt x="3391" y="1874"/>
                  </a:lnTo>
                  <a:lnTo>
                    <a:pt x="3391" y="1874"/>
                  </a:lnTo>
                  <a:lnTo>
                    <a:pt x="3379" y="1851"/>
                  </a:lnTo>
                  <a:lnTo>
                    <a:pt x="3379" y="1839"/>
                  </a:lnTo>
                  <a:lnTo>
                    <a:pt x="3379" y="1839"/>
                  </a:lnTo>
                  <a:lnTo>
                    <a:pt x="3379" y="1839"/>
                  </a:lnTo>
                  <a:lnTo>
                    <a:pt x="3379" y="1839"/>
                  </a:lnTo>
                  <a:lnTo>
                    <a:pt x="3368" y="1793"/>
                  </a:lnTo>
                  <a:lnTo>
                    <a:pt x="3356" y="1782"/>
                  </a:lnTo>
                  <a:lnTo>
                    <a:pt x="3356" y="1782"/>
                  </a:lnTo>
                  <a:lnTo>
                    <a:pt x="3356" y="1782"/>
                  </a:lnTo>
                  <a:lnTo>
                    <a:pt x="3356" y="1770"/>
                  </a:lnTo>
                  <a:lnTo>
                    <a:pt x="3356" y="1770"/>
                  </a:lnTo>
                  <a:lnTo>
                    <a:pt x="3356" y="1770"/>
                  </a:lnTo>
                  <a:lnTo>
                    <a:pt x="3356" y="1770"/>
                  </a:lnTo>
                  <a:lnTo>
                    <a:pt x="3356" y="1759"/>
                  </a:lnTo>
                  <a:lnTo>
                    <a:pt x="3356" y="1747"/>
                  </a:lnTo>
                  <a:lnTo>
                    <a:pt x="3356" y="1747"/>
                  </a:lnTo>
                  <a:lnTo>
                    <a:pt x="3345" y="1747"/>
                  </a:lnTo>
                  <a:lnTo>
                    <a:pt x="3345" y="1736"/>
                  </a:lnTo>
                  <a:lnTo>
                    <a:pt x="3345" y="1736"/>
                  </a:lnTo>
                  <a:lnTo>
                    <a:pt x="3345" y="1736"/>
                  </a:lnTo>
                  <a:lnTo>
                    <a:pt x="3345" y="1724"/>
                  </a:lnTo>
                  <a:lnTo>
                    <a:pt x="3345" y="1724"/>
                  </a:lnTo>
                  <a:lnTo>
                    <a:pt x="3345" y="1724"/>
                  </a:lnTo>
                  <a:lnTo>
                    <a:pt x="3345" y="1713"/>
                  </a:lnTo>
                  <a:lnTo>
                    <a:pt x="3345" y="1713"/>
                  </a:lnTo>
                  <a:lnTo>
                    <a:pt x="3345" y="1713"/>
                  </a:lnTo>
                  <a:lnTo>
                    <a:pt x="3345" y="1713"/>
                  </a:lnTo>
                  <a:lnTo>
                    <a:pt x="3345" y="1701"/>
                  </a:lnTo>
                  <a:lnTo>
                    <a:pt x="3333" y="1701"/>
                  </a:lnTo>
                  <a:lnTo>
                    <a:pt x="3333" y="1701"/>
                  </a:lnTo>
                  <a:lnTo>
                    <a:pt x="3333" y="1701"/>
                  </a:lnTo>
                  <a:cubicBezTo>
                    <a:pt x="2069" y="1931"/>
                    <a:pt x="656" y="1414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9"/>
          <p:cNvGrpSpPr/>
          <p:nvPr/>
        </p:nvGrpSpPr>
        <p:grpSpPr>
          <a:xfrm rot="-1857825">
            <a:off x="389036" y="4639242"/>
            <a:ext cx="191510" cy="196632"/>
            <a:chOff x="-2572427" y="-270800"/>
            <a:chExt cx="276694" cy="284095"/>
          </a:xfrm>
        </p:grpSpPr>
        <p:sp>
          <p:nvSpPr>
            <p:cNvPr id="828" name="Google Shape;828;p9"/>
            <p:cNvSpPr/>
            <p:nvPr/>
          </p:nvSpPr>
          <p:spPr>
            <a:xfrm>
              <a:off x="-2572427" y="-270800"/>
              <a:ext cx="276694" cy="284095"/>
            </a:xfrm>
            <a:custGeom>
              <a:avLst/>
              <a:gdLst/>
              <a:ahLst/>
              <a:cxnLst/>
              <a:rect l="l" t="t" r="r" b="b"/>
              <a:pathLst>
                <a:path w="3851" h="3954" extrusionOk="0">
                  <a:moveTo>
                    <a:pt x="2425" y="426"/>
                  </a:moveTo>
                  <a:cubicBezTo>
                    <a:pt x="3218" y="862"/>
                    <a:pt x="3712" y="1690"/>
                    <a:pt x="3815" y="2011"/>
                  </a:cubicBezTo>
                  <a:cubicBezTo>
                    <a:pt x="3850" y="2138"/>
                    <a:pt x="3654" y="2379"/>
                    <a:pt x="3620" y="2506"/>
                  </a:cubicBezTo>
                  <a:cubicBezTo>
                    <a:pt x="3585" y="2586"/>
                    <a:pt x="3677" y="2713"/>
                    <a:pt x="3643" y="2793"/>
                  </a:cubicBezTo>
                  <a:cubicBezTo>
                    <a:pt x="3608" y="2862"/>
                    <a:pt x="3447" y="2874"/>
                    <a:pt x="3401" y="2943"/>
                  </a:cubicBezTo>
                  <a:cubicBezTo>
                    <a:pt x="3344" y="3035"/>
                    <a:pt x="3390" y="3218"/>
                    <a:pt x="3310" y="3298"/>
                  </a:cubicBezTo>
                  <a:cubicBezTo>
                    <a:pt x="3230" y="3379"/>
                    <a:pt x="3046" y="3356"/>
                    <a:pt x="2954" y="3425"/>
                  </a:cubicBezTo>
                  <a:cubicBezTo>
                    <a:pt x="2850" y="3505"/>
                    <a:pt x="2804" y="3678"/>
                    <a:pt x="2689" y="3735"/>
                  </a:cubicBezTo>
                  <a:cubicBezTo>
                    <a:pt x="2574" y="3793"/>
                    <a:pt x="2390" y="3735"/>
                    <a:pt x="2264" y="3770"/>
                  </a:cubicBezTo>
                  <a:cubicBezTo>
                    <a:pt x="2137" y="3816"/>
                    <a:pt x="2023" y="3931"/>
                    <a:pt x="1897" y="3942"/>
                  </a:cubicBezTo>
                  <a:cubicBezTo>
                    <a:pt x="1782" y="3954"/>
                    <a:pt x="1655" y="3850"/>
                    <a:pt x="1540" y="3839"/>
                  </a:cubicBezTo>
                  <a:cubicBezTo>
                    <a:pt x="1425" y="3827"/>
                    <a:pt x="1287" y="3931"/>
                    <a:pt x="1172" y="3908"/>
                  </a:cubicBezTo>
                  <a:cubicBezTo>
                    <a:pt x="1069" y="3873"/>
                    <a:pt x="1000" y="3712"/>
                    <a:pt x="896" y="3655"/>
                  </a:cubicBezTo>
                  <a:cubicBezTo>
                    <a:pt x="827" y="3620"/>
                    <a:pt x="702" y="3689"/>
                    <a:pt x="633" y="3643"/>
                  </a:cubicBezTo>
                  <a:cubicBezTo>
                    <a:pt x="575" y="3597"/>
                    <a:pt x="552" y="3436"/>
                    <a:pt x="495" y="3379"/>
                  </a:cubicBezTo>
                  <a:cubicBezTo>
                    <a:pt x="391" y="3287"/>
                    <a:pt x="219" y="3160"/>
                    <a:pt x="115" y="2977"/>
                  </a:cubicBezTo>
                  <a:cubicBezTo>
                    <a:pt x="0" y="2736"/>
                    <a:pt x="207" y="1679"/>
                    <a:pt x="529" y="989"/>
                  </a:cubicBezTo>
                  <a:cubicBezTo>
                    <a:pt x="908" y="173"/>
                    <a:pt x="1667" y="1"/>
                    <a:pt x="2425" y="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-2546058" y="-219571"/>
              <a:ext cx="36428" cy="197372"/>
            </a:xfrm>
            <a:custGeom>
              <a:avLst/>
              <a:gdLst/>
              <a:ahLst/>
              <a:cxnLst/>
              <a:rect l="l" t="t" r="r" b="b"/>
              <a:pathLst>
                <a:path w="507" h="2747" extrusionOk="0">
                  <a:moveTo>
                    <a:pt x="174" y="2746"/>
                  </a:moveTo>
                  <a:cubicBezTo>
                    <a:pt x="162" y="2712"/>
                    <a:pt x="151" y="2689"/>
                    <a:pt x="128" y="2666"/>
                  </a:cubicBezTo>
                  <a:cubicBezTo>
                    <a:pt x="105" y="2643"/>
                    <a:pt x="59" y="2620"/>
                    <a:pt x="1" y="2608"/>
                  </a:cubicBezTo>
                  <a:cubicBezTo>
                    <a:pt x="139" y="1896"/>
                    <a:pt x="506" y="0"/>
                    <a:pt x="483" y="253"/>
                  </a:cubicBezTo>
                  <a:cubicBezTo>
                    <a:pt x="460" y="529"/>
                    <a:pt x="312" y="2126"/>
                    <a:pt x="185" y="2700"/>
                  </a:cubicBezTo>
                  <a:cubicBezTo>
                    <a:pt x="185" y="2723"/>
                    <a:pt x="185" y="2735"/>
                    <a:pt x="174" y="27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-2512144" y="-217918"/>
              <a:ext cx="18250" cy="218783"/>
            </a:xfrm>
            <a:custGeom>
              <a:avLst/>
              <a:gdLst/>
              <a:ahLst/>
              <a:cxnLst/>
              <a:rect l="l" t="t" r="r" b="b"/>
              <a:pathLst>
                <a:path w="254" h="3045" extrusionOk="0">
                  <a:moveTo>
                    <a:pt x="195" y="3045"/>
                  </a:moveTo>
                  <a:cubicBezTo>
                    <a:pt x="149" y="2999"/>
                    <a:pt x="103" y="2942"/>
                    <a:pt x="57" y="2919"/>
                  </a:cubicBezTo>
                  <a:cubicBezTo>
                    <a:pt x="34" y="2919"/>
                    <a:pt x="23" y="2907"/>
                    <a:pt x="0" y="2907"/>
                  </a:cubicBezTo>
                  <a:cubicBezTo>
                    <a:pt x="46" y="2149"/>
                    <a:pt x="195" y="0"/>
                    <a:pt x="218" y="253"/>
                  </a:cubicBezTo>
                  <a:cubicBezTo>
                    <a:pt x="230" y="529"/>
                    <a:pt x="253" y="2276"/>
                    <a:pt x="195" y="28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-2484051" y="-217918"/>
              <a:ext cx="34704" cy="227046"/>
            </a:xfrm>
            <a:custGeom>
              <a:avLst/>
              <a:gdLst/>
              <a:ahLst/>
              <a:cxnLst/>
              <a:rect l="l" t="t" r="r" b="b"/>
              <a:pathLst>
                <a:path w="483" h="3160" extrusionOk="0">
                  <a:moveTo>
                    <a:pt x="483" y="3160"/>
                  </a:moveTo>
                  <a:cubicBezTo>
                    <a:pt x="425" y="3137"/>
                    <a:pt x="368" y="3114"/>
                    <a:pt x="310" y="3103"/>
                  </a:cubicBezTo>
                  <a:cubicBezTo>
                    <a:pt x="287" y="3103"/>
                    <a:pt x="264" y="3103"/>
                    <a:pt x="241" y="3114"/>
                  </a:cubicBezTo>
                  <a:cubicBezTo>
                    <a:pt x="172" y="2333"/>
                    <a:pt x="0" y="0"/>
                    <a:pt x="57" y="241"/>
                  </a:cubicBezTo>
                  <a:cubicBezTo>
                    <a:pt x="103" y="506"/>
                    <a:pt x="425" y="2493"/>
                    <a:pt x="483" y="31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-2426283" y="-243569"/>
              <a:ext cx="118984" cy="163531"/>
            </a:xfrm>
            <a:custGeom>
              <a:avLst/>
              <a:gdLst/>
              <a:ahLst/>
              <a:cxnLst/>
              <a:rect l="l" t="t" r="r" b="b"/>
              <a:pathLst>
                <a:path w="1656" h="2276" extrusionOk="0">
                  <a:moveTo>
                    <a:pt x="1655" y="2023"/>
                  </a:moveTo>
                  <a:cubicBezTo>
                    <a:pt x="1620" y="2058"/>
                    <a:pt x="1586" y="2092"/>
                    <a:pt x="1586" y="2127"/>
                  </a:cubicBezTo>
                  <a:cubicBezTo>
                    <a:pt x="1563" y="2173"/>
                    <a:pt x="1586" y="2219"/>
                    <a:pt x="1597" y="2276"/>
                  </a:cubicBezTo>
                  <a:cubicBezTo>
                    <a:pt x="1574" y="2253"/>
                    <a:pt x="1551" y="2219"/>
                    <a:pt x="1528" y="2184"/>
                  </a:cubicBezTo>
                  <a:cubicBezTo>
                    <a:pt x="1150" y="1759"/>
                    <a:pt x="287" y="437"/>
                    <a:pt x="138" y="219"/>
                  </a:cubicBezTo>
                  <a:cubicBezTo>
                    <a:pt x="1" y="1"/>
                    <a:pt x="1219" y="1494"/>
                    <a:pt x="1655" y="20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-2436199" y="-235306"/>
              <a:ext cx="109859" cy="194139"/>
            </a:xfrm>
            <a:custGeom>
              <a:avLst/>
              <a:gdLst/>
              <a:ahLst/>
              <a:cxnLst/>
              <a:rect l="l" t="t" r="r" b="b"/>
              <a:pathLst>
                <a:path w="1529" h="2702" extrusionOk="0">
                  <a:moveTo>
                    <a:pt x="1528" y="2426"/>
                  </a:moveTo>
                  <a:cubicBezTo>
                    <a:pt x="1517" y="2426"/>
                    <a:pt x="1517" y="2437"/>
                    <a:pt x="1505" y="2449"/>
                  </a:cubicBezTo>
                  <a:cubicBezTo>
                    <a:pt x="1471" y="2506"/>
                    <a:pt x="1471" y="2609"/>
                    <a:pt x="1460" y="2701"/>
                  </a:cubicBezTo>
                  <a:cubicBezTo>
                    <a:pt x="1414" y="2632"/>
                    <a:pt x="1368" y="2564"/>
                    <a:pt x="1322" y="2483"/>
                  </a:cubicBezTo>
                  <a:cubicBezTo>
                    <a:pt x="1012" y="2000"/>
                    <a:pt x="230" y="472"/>
                    <a:pt x="116" y="230"/>
                  </a:cubicBezTo>
                  <a:cubicBezTo>
                    <a:pt x="1" y="1"/>
                    <a:pt x="1138" y="1793"/>
                    <a:pt x="1528" y="24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-2447766" y="-228696"/>
              <a:ext cx="88376" cy="218927"/>
            </a:xfrm>
            <a:custGeom>
              <a:avLst/>
              <a:gdLst/>
              <a:ahLst/>
              <a:cxnLst/>
              <a:rect l="l" t="t" r="r" b="b"/>
              <a:pathLst>
                <a:path w="1230" h="3047" extrusionOk="0">
                  <a:moveTo>
                    <a:pt x="1230" y="2839"/>
                  </a:moveTo>
                  <a:lnTo>
                    <a:pt x="1219" y="2839"/>
                  </a:lnTo>
                  <a:cubicBezTo>
                    <a:pt x="1150" y="2896"/>
                    <a:pt x="1115" y="2977"/>
                    <a:pt x="1058" y="3046"/>
                  </a:cubicBezTo>
                  <a:cubicBezTo>
                    <a:pt x="805" y="2472"/>
                    <a:pt x="139" y="506"/>
                    <a:pt x="70" y="253"/>
                  </a:cubicBezTo>
                  <a:cubicBezTo>
                    <a:pt x="1" y="0"/>
                    <a:pt x="920" y="2115"/>
                    <a:pt x="1230" y="28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-2460987" y="-223738"/>
              <a:ext cx="58701" cy="227908"/>
            </a:xfrm>
            <a:custGeom>
              <a:avLst/>
              <a:gdLst/>
              <a:ahLst/>
              <a:cxnLst/>
              <a:rect l="l" t="t" r="r" b="b"/>
              <a:pathLst>
                <a:path w="817" h="3172" extrusionOk="0">
                  <a:moveTo>
                    <a:pt x="816" y="3103"/>
                  </a:moveTo>
                  <a:cubicBezTo>
                    <a:pt x="782" y="3103"/>
                    <a:pt x="747" y="3115"/>
                    <a:pt x="713" y="3115"/>
                  </a:cubicBezTo>
                  <a:cubicBezTo>
                    <a:pt x="667" y="3126"/>
                    <a:pt x="632" y="3149"/>
                    <a:pt x="586" y="3172"/>
                  </a:cubicBezTo>
                  <a:cubicBezTo>
                    <a:pt x="426" y="2540"/>
                    <a:pt x="70" y="529"/>
                    <a:pt x="35" y="265"/>
                  </a:cubicBezTo>
                  <a:cubicBezTo>
                    <a:pt x="1" y="0"/>
                    <a:pt x="655" y="2471"/>
                    <a:pt x="816" y="3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9"/>
          <p:cNvGrpSpPr/>
          <p:nvPr/>
        </p:nvGrpSpPr>
        <p:grpSpPr>
          <a:xfrm>
            <a:off x="8636373" y="3999843"/>
            <a:ext cx="191501" cy="173812"/>
            <a:chOff x="-2658287" y="246090"/>
            <a:chExt cx="402144" cy="364998"/>
          </a:xfrm>
        </p:grpSpPr>
        <p:sp>
          <p:nvSpPr>
            <p:cNvPr id="837" name="Google Shape;837;p9"/>
            <p:cNvSpPr/>
            <p:nvPr/>
          </p:nvSpPr>
          <p:spPr>
            <a:xfrm>
              <a:off x="-2658287" y="247743"/>
              <a:ext cx="402144" cy="363345"/>
            </a:xfrm>
            <a:custGeom>
              <a:avLst/>
              <a:gdLst/>
              <a:ahLst/>
              <a:cxnLst/>
              <a:rect l="l" t="t" r="r" b="b"/>
              <a:pathLst>
                <a:path w="5597" h="5057" extrusionOk="0">
                  <a:moveTo>
                    <a:pt x="2804" y="5056"/>
                  </a:moveTo>
                  <a:cubicBezTo>
                    <a:pt x="4344" y="5056"/>
                    <a:pt x="5597" y="3918"/>
                    <a:pt x="5597" y="2528"/>
                  </a:cubicBezTo>
                  <a:cubicBezTo>
                    <a:pt x="5597" y="1137"/>
                    <a:pt x="4344" y="0"/>
                    <a:pt x="2804" y="0"/>
                  </a:cubicBezTo>
                  <a:cubicBezTo>
                    <a:pt x="1264" y="0"/>
                    <a:pt x="0" y="1137"/>
                    <a:pt x="0" y="2528"/>
                  </a:cubicBezTo>
                  <a:cubicBezTo>
                    <a:pt x="0" y="3918"/>
                    <a:pt x="1264" y="5056"/>
                    <a:pt x="2804" y="5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-2648444" y="251838"/>
              <a:ext cx="382386" cy="339419"/>
            </a:xfrm>
            <a:custGeom>
              <a:avLst/>
              <a:gdLst/>
              <a:ahLst/>
              <a:cxnLst/>
              <a:rect l="l" t="t" r="r" b="b"/>
              <a:pathLst>
                <a:path w="5322" h="4724" extrusionOk="0">
                  <a:moveTo>
                    <a:pt x="2667" y="4724"/>
                  </a:moveTo>
                  <a:cubicBezTo>
                    <a:pt x="4127" y="4724"/>
                    <a:pt x="5322" y="3666"/>
                    <a:pt x="5322" y="2367"/>
                  </a:cubicBezTo>
                  <a:cubicBezTo>
                    <a:pt x="5322" y="1057"/>
                    <a:pt x="4127" y="0"/>
                    <a:pt x="2667" y="0"/>
                  </a:cubicBezTo>
                  <a:cubicBezTo>
                    <a:pt x="1196" y="0"/>
                    <a:pt x="1" y="1057"/>
                    <a:pt x="1" y="2367"/>
                  </a:cubicBezTo>
                  <a:cubicBezTo>
                    <a:pt x="1" y="3666"/>
                    <a:pt x="1196" y="4724"/>
                    <a:pt x="2667" y="47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-2654982" y="246090"/>
              <a:ext cx="365860" cy="331085"/>
            </a:xfrm>
            <a:custGeom>
              <a:avLst/>
              <a:gdLst/>
              <a:ahLst/>
              <a:cxnLst/>
              <a:rect l="l" t="t" r="r" b="b"/>
              <a:pathLst>
                <a:path w="5092" h="4608" extrusionOk="0">
                  <a:moveTo>
                    <a:pt x="2494" y="1080"/>
                  </a:moveTo>
                  <a:cubicBezTo>
                    <a:pt x="2919" y="805"/>
                    <a:pt x="3401" y="1045"/>
                    <a:pt x="3413" y="1448"/>
                  </a:cubicBezTo>
                  <a:cubicBezTo>
                    <a:pt x="3447" y="2585"/>
                    <a:pt x="1965" y="2643"/>
                    <a:pt x="1759" y="1701"/>
                  </a:cubicBezTo>
                  <a:cubicBezTo>
                    <a:pt x="1598" y="908"/>
                    <a:pt x="2218" y="368"/>
                    <a:pt x="3092" y="448"/>
                  </a:cubicBezTo>
                  <a:cubicBezTo>
                    <a:pt x="4229" y="563"/>
                    <a:pt x="4861" y="1862"/>
                    <a:pt x="4218" y="2907"/>
                  </a:cubicBezTo>
                  <a:cubicBezTo>
                    <a:pt x="3493" y="4056"/>
                    <a:pt x="1839" y="4091"/>
                    <a:pt x="1195" y="2965"/>
                  </a:cubicBezTo>
                  <a:cubicBezTo>
                    <a:pt x="345" y="1494"/>
                    <a:pt x="1563" y="149"/>
                    <a:pt x="2758" y="80"/>
                  </a:cubicBezTo>
                  <a:cubicBezTo>
                    <a:pt x="1207" y="0"/>
                    <a:pt x="0" y="1643"/>
                    <a:pt x="862" y="3114"/>
                  </a:cubicBezTo>
                  <a:cubicBezTo>
                    <a:pt x="1598" y="4355"/>
                    <a:pt x="3505" y="4608"/>
                    <a:pt x="4436" y="3160"/>
                  </a:cubicBezTo>
                  <a:cubicBezTo>
                    <a:pt x="5091" y="2115"/>
                    <a:pt x="4550" y="310"/>
                    <a:pt x="3069" y="218"/>
                  </a:cubicBezTo>
                  <a:cubicBezTo>
                    <a:pt x="2183" y="161"/>
                    <a:pt x="1345" y="770"/>
                    <a:pt x="1552" y="1747"/>
                  </a:cubicBezTo>
                  <a:cubicBezTo>
                    <a:pt x="1816" y="2942"/>
                    <a:pt x="3643" y="2792"/>
                    <a:pt x="3562" y="1436"/>
                  </a:cubicBezTo>
                  <a:cubicBezTo>
                    <a:pt x="3528" y="1034"/>
                    <a:pt x="2942" y="586"/>
                    <a:pt x="2494" y="10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9"/>
          <p:cNvGrpSpPr/>
          <p:nvPr/>
        </p:nvGrpSpPr>
        <p:grpSpPr>
          <a:xfrm>
            <a:off x="8187219" y="4317997"/>
            <a:ext cx="326049" cy="328072"/>
            <a:chOff x="-1878066" y="558926"/>
            <a:chExt cx="938002" cy="943822"/>
          </a:xfrm>
        </p:grpSpPr>
        <p:sp>
          <p:nvSpPr>
            <p:cNvPr id="841" name="Google Shape;841;p9"/>
            <p:cNvSpPr/>
            <p:nvPr/>
          </p:nvSpPr>
          <p:spPr>
            <a:xfrm>
              <a:off x="-1830142" y="606850"/>
              <a:ext cx="890078" cy="895898"/>
            </a:xfrm>
            <a:custGeom>
              <a:avLst/>
              <a:gdLst/>
              <a:ahLst/>
              <a:cxnLst/>
              <a:rect l="l" t="t" r="r" b="b"/>
              <a:pathLst>
                <a:path w="12388" h="12469" extrusionOk="0">
                  <a:moveTo>
                    <a:pt x="5228" y="0"/>
                  </a:moveTo>
                  <a:cubicBezTo>
                    <a:pt x="5102" y="0"/>
                    <a:pt x="4952" y="127"/>
                    <a:pt x="4895" y="403"/>
                  </a:cubicBezTo>
                  <a:cubicBezTo>
                    <a:pt x="4596" y="1747"/>
                    <a:pt x="4745" y="4252"/>
                    <a:pt x="4596" y="4551"/>
                  </a:cubicBezTo>
                  <a:cubicBezTo>
                    <a:pt x="4367" y="4999"/>
                    <a:pt x="1344" y="5643"/>
                    <a:pt x="264" y="5677"/>
                  </a:cubicBezTo>
                  <a:cubicBezTo>
                    <a:pt x="23" y="5677"/>
                    <a:pt x="0" y="5942"/>
                    <a:pt x="218" y="6160"/>
                  </a:cubicBezTo>
                  <a:cubicBezTo>
                    <a:pt x="1712" y="7596"/>
                    <a:pt x="4091" y="7584"/>
                    <a:pt x="4263" y="7837"/>
                  </a:cubicBezTo>
                  <a:cubicBezTo>
                    <a:pt x="4401" y="8044"/>
                    <a:pt x="3114" y="10170"/>
                    <a:pt x="3930" y="12227"/>
                  </a:cubicBezTo>
                  <a:cubicBezTo>
                    <a:pt x="3987" y="12377"/>
                    <a:pt x="4114" y="12469"/>
                    <a:pt x="4217" y="12469"/>
                  </a:cubicBezTo>
                  <a:cubicBezTo>
                    <a:pt x="4298" y="12469"/>
                    <a:pt x="4367" y="12434"/>
                    <a:pt x="4401" y="12342"/>
                  </a:cubicBezTo>
                  <a:cubicBezTo>
                    <a:pt x="4975" y="11182"/>
                    <a:pt x="5894" y="9193"/>
                    <a:pt x="7319" y="9032"/>
                  </a:cubicBezTo>
                  <a:lnTo>
                    <a:pt x="7342" y="9032"/>
                  </a:lnTo>
                  <a:cubicBezTo>
                    <a:pt x="7963" y="9032"/>
                    <a:pt x="9870" y="10618"/>
                    <a:pt x="11330" y="10837"/>
                  </a:cubicBezTo>
                  <a:cubicBezTo>
                    <a:pt x="11364" y="10837"/>
                    <a:pt x="11399" y="10848"/>
                    <a:pt x="11433" y="10848"/>
                  </a:cubicBezTo>
                  <a:cubicBezTo>
                    <a:pt x="11514" y="10848"/>
                    <a:pt x="11583" y="10825"/>
                    <a:pt x="11640" y="10768"/>
                  </a:cubicBezTo>
                  <a:cubicBezTo>
                    <a:pt x="11721" y="10676"/>
                    <a:pt x="11767" y="10526"/>
                    <a:pt x="11663" y="10446"/>
                  </a:cubicBezTo>
                  <a:cubicBezTo>
                    <a:pt x="10904" y="9826"/>
                    <a:pt x="9262" y="7217"/>
                    <a:pt x="9469" y="6608"/>
                  </a:cubicBezTo>
                  <a:cubicBezTo>
                    <a:pt x="9583" y="6263"/>
                    <a:pt x="11571" y="5355"/>
                    <a:pt x="12295" y="3322"/>
                  </a:cubicBezTo>
                  <a:cubicBezTo>
                    <a:pt x="12387" y="3046"/>
                    <a:pt x="12352" y="2839"/>
                    <a:pt x="12203" y="2839"/>
                  </a:cubicBezTo>
                  <a:cubicBezTo>
                    <a:pt x="12146" y="2839"/>
                    <a:pt x="12066" y="2873"/>
                    <a:pt x="11974" y="2942"/>
                  </a:cubicBezTo>
                  <a:cubicBezTo>
                    <a:pt x="11146" y="3598"/>
                    <a:pt x="10077" y="4091"/>
                    <a:pt x="9032" y="4091"/>
                  </a:cubicBezTo>
                  <a:cubicBezTo>
                    <a:pt x="8606" y="4091"/>
                    <a:pt x="8193" y="4011"/>
                    <a:pt x="7791" y="3838"/>
                  </a:cubicBezTo>
                  <a:cubicBezTo>
                    <a:pt x="7055" y="3506"/>
                    <a:pt x="5791" y="1104"/>
                    <a:pt x="5401" y="127"/>
                  </a:cubicBezTo>
                  <a:cubicBezTo>
                    <a:pt x="5378" y="46"/>
                    <a:pt x="5309" y="0"/>
                    <a:pt x="5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-1878066" y="558926"/>
              <a:ext cx="892521" cy="909118"/>
            </a:xfrm>
            <a:custGeom>
              <a:avLst/>
              <a:gdLst/>
              <a:ahLst/>
              <a:cxnLst/>
              <a:rect l="l" t="t" r="r" b="b"/>
              <a:pathLst>
                <a:path w="12422" h="12653" extrusionOk="0">
                  <a:moveTo>
                    <a:pt x="5401" y="220"/>
                  </a:moveTo>
                  <a:cubicBezTo>
                    <a:pt x="5792" y="1185"/>
                    <a:pt x="7056" y="3598"/>
                    <a:pt x="7779" y="3920"/>
                  </a:cubicBezTo>
                  <a:cubicBezTo>
                    <a:pt x="9204" y="4551"/>
                    <a:pt x="10813" y="3943"/>
                    <a:pt x="11974" y="3035"/>
                  </a:cubicBezTo>
                  <a:cubicBezTo>
                    <a:pt x="12296" y="2782"/>
                    <a:pt x="12422" y="3023"/>
                    <a:pt x="12284" y="3414"/>
                  </a:cubicBezTo>
                  <a:cubicBezTo>
                    <a:pt x="11571" y="5448"/>
                    <a:pt x="9572" y="6344"/>
                    <a:pt x="9469" y="6701"/>
                  </a:cubicBezTo>
                  <a:cubicBezTo>
                    <a:pt x="9262" y="7309"/>
                    <a:pt x="10905" y="9918"/>
                    <a:pt x="11663" y="10539"/>
                  </a:cubicBezTo>
                  <a:cubicBezTo>
                    <a:pt x="11755" y="10608"/>
                    <a:pt x="11721" y="10768"/>
                    <a:pt x="11640" y="10848"/>
                  </a:cubicBezTo>
                  <a:cubicBezTo>
                    <a:pt x="11560" y="10940"/>
                    <a:pt x="11446" y="10940"/>
                    <a:pt x="11331" y="10929"/>
                  </a:cubicBezTo>
                  <a:cubicBezTo>
                    <a:pt x="9837" y="10711"/>
                    <a:pt x="7883" y="9068"/>
                    <a:pt x="7309" y="9125"/>
                  </a:cubicBezTo>
                  <a:cubicBezTo>
                    <a:pt x="5895" y="9275"/>
                    <a:pt x="4976" y="11274"/>
                    <a:pt x="4401" y="12434"/>
                  </a:cubicBezTo>
                  <a:cubicBezTo>
                    <a:pt x="4298" y="12653"/>
                    <a:pt x="4022" y="12561"/>
                    <a:pt x="3930" y="12319"/>
                  </a:cubicBezTo>
                  <a:cubicBezTo>
                    <a:pt x="3114" y="10263"/>
                    <a:pt x="4401" y="8137"/>
                    <a:pt x="4252" y="7930"/>
                  </a:cubicBezTo>
                  <a:cubicBezTo>
                    <a:pt x="4091" y="7677"/>
                    <a:pt x="1712" y="7689"/>
                    <a:pt x="218" y="6241"/>
                  </a:cubicBezTo>
                  <a:cubicBezTo>
                    <a:pt x="1" y="6022"/>
                    <a:pt x="24" y="5769"/>
                    <a:pt x="264" y="5758"/>
                  </a:cubicBezTo>
                  <a:cubicBezTo>
                    <a:pt x="1345" y="5735"/>
                    <a:pt x="4367" y="5092"/>
                    <a:pt x="4597" y="4643"/>
                  </a:cubicBezTo>
                  <a:cubicBezTo>
                    <a:pt x="4746" y="4345"/>
                    <a:pt x="4597" y="1839"/>
                    <a:pt x="4896" y="495"/>
                  </a:cubicBezTo>
                  <a:cubicBezTo>
                    <a:pt x="4988" y="47"/>
                    <a:pt x="5320" y="1"/>
                    <a:pt x="5401" y="2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-1869013" y="567189"/>
              <a:ext cx="874415" cy="899203"/>
            </a:xfrm>
            <a:custGeom>
              <a:avLst/>
              <a:gdLst/>
              <a:ahLst/>
              <a:cxnLst/>
              <a:rect l="l" t="t" r="r" b="b"/>
              <a:pathLst>
                <a:path w="12170" h="12515" extrusionOk="0">
                  <a:moveTo>
                    <a:pt x="4827" y="805"/>
                  </a:moveTo>
                  <a:cubicBezTo>
                    <a:pt x="4643" y="2012"/>
                    <a:pt x="5493" y="4896"/>
                    <a:pt x="5275" y="5207"/>
                  </a:cubicBezTo>
                  <a:cubicBezTo>
                    <a:pt x="5068" y="5505"/>
                    <a:pt x="2184" y="5838"/>
                    <a:pt x="736" y="5746"/>
                  </a:cubicBezTo>
                  <a:cubicBezTo>
                    <a:pt x="0" y="5700"/>
                    <a:pt x="46" y="6011"/>
                    <a:pt x="633" y="6356"/>
                  </a:cubicBezTo>
                  <a:cubicBezTo>
                    <a:pt x="2081" y="7183"/>
                    <a:pt x="5332" y="6838"/>
                    <a:pt x="5091" y="7286"/>
                  </a:cubicBezTo>
                  <a:cubicBezTo>
                    <a:pt x="4988" y="7470"/>
                    <a:pt x="3586" y="9929"/>
                    <a:pt x="3815" y="11619"/>
                  </a:cubicBezTo>
                  <a:cubicBezTo>
                    <a:pt x="3896" y="12262"/>
                    <a:pt x="4114" y="12515"/>
                    <a:pt x="4333" y="11768"/>
                  </a:cubicBezTo>
                  <a:cubicBezTo>
                    <a:pt x="4701" y="10458"/>
                    <a:pt x="6206" y="7942"/>
                    <a:pt x="6953" y="7999"/>
                  </a:cubicBezTo>
                  <a:cubicBezTo>
                    <a:pt x="7263" y="8022"/>
                    <a:pt x="9538" y="10148"/>
                    <a:pt x="10791" y="10584"/>
                  </a:cubicBezTo>
                  <a:cubicBezTo>
                    <a:pt x="11848" y="10963"/>
                    <a:pt x="11411" y="10516"/>
                    <a:pt x="10837" y="10044"/>
                  </a:cubicBezTo>
                  <a:cubicBezTo>
                    <a:pt x="10170" y="9504"/>
                    <a:pt x="7906" y="6941"/>
                    <a:pt x="8228" y="6551"/>
                  </a:cubicBezTo>
                  <a:cubicBezTo>
                    <a:pt x="8412" y="6321"/>
                    <a:pt x="11274" y="5126"/>
                    <a:pt x="11963" y="3379"/>
                  </a:cubicBezTo>
                  <a:cubicBezTo>
                    <a:pt x="12170" y="2851"/>
                    <a:pt x="11974" y="2943"/>
                    <a:pt x="11560" y="3322"/>
                  </a:cubicBezTo>
                  <a:cubicBezTo>
                    <a:pt x="10572" y="4218"/>
                    <a:pt x="8033" y="4781"/>
                    <a:pt x="7321" y="4574"/>
                  </a:cubicBezTo>
                  <a:cubicBezTo>
                    <a:pt x="6562" y="4344"/>
                    <a:pt x="5700" y="1862"/>
                    <a:pt x="5367" y="667"/>
                  </a:cubicBezTo>
                  <a:cubicBezTo>
                    <a:pt x="5217" y="128"/>
                    <a:pt x="4954" y="1"/>
                    <a:pt x="4827" y="8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-1462772" y="869391"/>
              <a:ext cx="60354" cy="61144"/>
            </a:xfrm>
            <a:custGeom>
              <a:avLst/>
              <a:gdLst/>
              <a:ahLst/>
              <a:cxnLst/>
              <a:rect l="l" t="t" r="r" b="b"/>
              <a:pathLst>
                <a:path w="840" h="851" extrusionOk="0">
                  <a:moveTo>
                    <a:pt x="414" y="1"/>
                  </a:moveTo>
                  <a:cubicBezTo>
                    <a:pt x="655" y="1"/>
                    <a:pt x="839" y="184"/>
                    <a:pt x="839" y="426"/>
                  </a:cubicBezTo>
                  <a:cubicBezTo>
                    <a:pt x="839" y="656"/>
                    <a:pt x="655" y="851"/>
                    <a:pt x="426" y="851"/>
                  </a:cubicBezTo>
                  <a:cubicBezTo>
                    <a:pt x="184" y="851"/>
                    <a:pt x="0" y="656"/>
                    <a:pt x="0" y="426"/>
                  </a:cubicBezTo>
                  <a:cubicBezTo>
                    <a:pt x="0" y="196"/>
                    <a:pt x="184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-1487561" y="791792"/>
              <a:ext cx="41314" cy="40523"/>
            </a:xfrm>
            <a:custGeom>
              <a:avLst/>
              <a:gdLst/>
              <a:ahLst/>
              <a:cxnLst/>
              <a:rect l="l" t="t" r="r" b="b"/>
              <a:pathLst>
                <a:path w="575" h="564" extrusionOk="0">
                  <a:moveTo>
                    <a:pt x="288" y="0"/>
                  </a:moveTo>
                  <a:cubicBezTo>
                    <a:pt x="437" y="0"/>
                    <a:pt x="564" y="127"/>
                    <a:pt x="575" y="276"/>
                  </a:cubicBezTo>
                  <a:cubicBezTo>
                    <a:pt x="575" y="437"/>
                    <a:pt x="449" y="564"/>
                    <a:pt x="288" y="564"/>
                  </a:cubicBezTo>
                  <a:cubicBezTo>
                    <a:pt x="138" y="564"/>
                    <a:pt x="12" y="437"/>
                    <a:pt x="12" y="276"/>
                  </a:cubicBezTo>
                  <a:cubicBezTo>
                    <a:pt x="0" y="127"/>
                    <a:pt x="127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-1499129" y="719152"/>
              <a:ext cx="29818" cy="28956"/>
            </a:xfrm>
            <a:custGeom>
              <a:avLst/>
              <a:gdLst/>
              <a:ahLst/>
              <a:cxnLst/>
              <a:rect l="l" t="t" r="r" b="b"/>
              <a:pathLst>
                <a:path w="415" h="403" extrusionOk="0">
                  <a:moveTo>
                    <a:pt x="207" y="0"/>
                  </a:moveTo>
                  <a:cubicBezTo>
                    <a:pt x="322" y="0"/>
                    <a:pt x="414" y="92"/>
                    <a:pt x="414" y="196"/>
                  </a:cubicBezTo>
                  <a:cubicBezTo>
                    <a:pt x="414" y="311"/>
                    <a:pt x="322" y="403"/>
                    <a:pt x="207" y="403"/>
                  </a:cubicBezTo>
                  <a:cubicBezTo>
                    <a:pt x="92" y="403"/>
                    <a:pt x="0" y="311"/>
                    <a:pt x="0" y="207"/>
                  </a:cubicBezTo>
                  <a:cubicBezTo>
                    <a:pt x="0" y="92"/>
                    <a:pt x="92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-1506529" y="660522"/>
              <a:ext cx="22345" cy="2234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61" y="1"/>
                  </a:moveTo>
                  <a:cubicBezTo>
                    <a:pt x="241" y="1"/>
                    <a:pt x="310" y="70"/>
                    <a:pt x="310" y="150"/>
                  </a:cubicBezTo>
                  <a:cubicBezTo>
                    <a:pt x="310" y="242"/>
                    <a:pt x="241" y="311"/>
                    <a:pt x="161" y="311"/>
                  </a:cubicBezTo>
                  <a:cubicBezTo>
                    <a:pt x="69" y="311"/>
                    <a:pt x="0" y="242"/>
                    <a:pt x="0" y="150"/>
                  </a:cubicBezTo>
                  <a:cubicBezTo>
                    <a:pt x="0" y="70"/>
                    <a:pt x="69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-1449624" y="970124"/>
              <a:ext cx="89238" cy="89238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10" y="0"/>
                  </a:moveTo>
                  <a:cubicBezTo>
                    <a:pt x="955" y="0"/>
                    <a:pt x="1231" y="276"/>
                    <a:pt x="1242" y="621"/>
                  </a:cubicBezTo>
                  <a:cubicBezTo>
                    <a:pt x="1242" y="966"/>
                    <a:pt x="966" y="1241"/>
                    <a:pt x="621" y="1241"/>
                  </a:cubicBezTo>
                  <a:cubicBezTo>
                    <a:pt x="277" y="1241"/>
                    <a:pt x="1" y="966"/>
                    <a:pt x="1" y="621"/>
                  </a:cubicBezTo>
                  <a:cubicBezTo>
                    <a:pt x="1" y="276"/>
                    <a:pt x="277" y="0"/>
                    <a:pt x="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-1563506" y="986650"/>
              <a:ext cx="63659" cy="62797"/>
            </a:xfrm>
            <a:custGeom>
              <a:avLst/>
              <a:gdLst/>
              <a:ahLst/>
              <a:cxnLst/>
              <a:rect l="l" t="t" r="r" b="b"/>
              <a:pathLst>
                <a:path w="886" h="874" extrusionOk="0">
                  <a:moveTo>
                    <a:pt x="69" y="322"/>
                  </a:moveTo>
                  <a:cubicBezTo>
                    <a:pt x="127" y="115"/>
                    <a:pt x="345" y="0"/>
                    <a:pt x="552" y="58"/>
                  </a:cubicBezTo>
                  <a:cubicBezTo>
                    <a:pt x="770" y="115"/>
                    <a:pt x="885" y="334"/>
                    <a:pt x="816" y="552"/>
                  </a:cubicBezTo>
                  <a:cubicBezTo>
                    <a:pt x="759" y="759"/>
                    <a:pt x="541" y="874"/>
                    <a:pt x="334" y="817"/>
                  </a:cubicBezTo>
                  <a:cubicBezTo>
                    <a:pt x="127" y="748"/>
                    <a:pt x="0" y="529"/>
                    <a:pt x="69" y="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-1640314" y="1004038"/>
              <a:ext cx="42176" cy="42104"/>
            </a:xfrm>
            <a:custGeom>
              <a:avLst/>
              <a:gdLst/>
              <a:ahLst/>
              <a:cxnLst/>
              <a:rect l="l" t="t" r="r" b="b"/>
              <a:pathLst>
                <a:path w="587" h="586" extrusionOk="0">
                  <a:moveTo>
                    <a:pt x="47" y="218"/>
                  </a:moveTo>
                  <a:cubicBezTo>
                    <a:pt x="81" y="69"/>
                    <a:pt x="231" y="0"/>
                    <a:pt x="369" y="34"/>
                  </a:cubicBezTo>
                  <a:cubicBezTo>
                    <a:pt x="507" y="80"/>
                    <a:pt x="587" y="230"/>
                    <a:pt x="541" y="368"/>
                  </a:cubicBezTo>
                  <a:cubicBezTo>
                    <a:pt x="507" y="506"/>
                    <a:pt x="357" y="586"/>
                    <a:pt x="219" y="540"/>
                  </a:cubicBezTo>
                  <a:cubicBezTo>
                    <a:pt x="81" y="494"/>
                    <a:pt x="1" y="356"/>
                    <a:pt x="47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-1708859" y="1003176"/>
              <a:ext cx="30680" cy="31398"/>
            </a:xfrm>
            <a:custGeom>
              <a:avLst/>
              <a:gdLst/>
              <a:ahLst/>
              <a:cxnLst/>
              <a:rect l="l" t="t" r="r" b="b"/>
              <a:pathLst>
                <a:path w="427" h="437" extrusionOk="0">
                  <a:moveTo>
                    <a:pt x="24" y="161"/>
                  </a:moveTo>
                  <a:cubicBezTo>
                    <a:pt x="59" y="58"/>
                    <a:pt x="162" y="0"/>
                    <a:pt x="265" y="35"/>
                  </a:cubicBezTo>
                  <a:cubicBezTo>
                    <a:pt x="368" y="69"/>
                    <a:pt x="426" y="173"/>
                    <a:pt x="391" y="276"/>
                  </a:cubicBezTo>
                  <a:cubicBezTo>
                    <a:pt x="368" y="380"/>
                    <a:pt x="265" y="437"/>
                    <a:pt x="162" y="403"/>
                  </a:cubicBezTo>
                  <a:cubicBezTo>
                    <a:pt x="59" y="368"/>
                    <a:pt x="1" y="265"/>
                    <a:pt x="24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-1763322" y="1000733"/>
              <a:ext cx="23208" cy="23136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23" y="115"/>
                  </a:moveTo>
                  <a:cubicBezTo>
                    <a:pt x="46" y="46"/>
                    <a:pt x="127" y="0"/>
                    <a:pt x="196" y="23"/>
                  </a:cubicBezTo>
                  <a:cubicBezTo>
                    <a:pt x="276" y="46"/>
                    <a:pt x="322" y="126"/>
                    <a:pt x="299" y="195"/>
                  </a:cubicBezTo>
                  <a:cubicBezTo>
                    <a:pt x="276" y="276"/>
                    <a:pt x="196" y="322"/>
                    <a:pt x="115" y="299"/>
                  </a:cubicBezTo>
                  <a:cubicBezTo>
                    <a:pt x="35" y="276"/>
                    <a:pt x="0" y="195"/>
                    <a:pt x="23" y="1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-1813689" y="994913"/>
              <a:ext cx="14945" cy="14873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" y="81"/>
                  </a:moveTo>
                  <a:cubicBezTo>
                    <a:pt x="24" y="35"/>
                    <a:pt x="81" y="0"/>
                    <a:pt x="127" y="23"/>
                  </a:cubicBezTo>
                  <a:cubicBezTo>
                    <a:pt x="173" y="35"/>
                    <a:pt x="208" y="81"/>
                    <a:pt x="185" y="138"/>
                  </a:cubicBezTo>
                  <a:cubicBezTo>
                    <a:pt x="173" y="184"/>
                    <a:pt x="127" y="207"/>
                    <a:pt x="81" y="196"/>
                  </a:cubicBezTo>
                  <a:cubicBezTo>
                    <a:pt x="24" y="184"/>
                    <a:pt x="1" y="127"/>
                    <a:pt x="12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-1316629" y="925506"/>
              <a:ext cx="65240" cy="64521"/>
            </a:xfrm>
            <a:custGeom>
              <a:avLst/>
              <a:gdLst/>
              <a:ahLst/>
              <a:cxnLst/>
              <a:rect l="l" t="t" r="r" b="b"/>
              <a:pathLst>
                <a:path w="908" h="898" extrusionOk="0">
                  <a:moveTo>
                    <a:pt x="759" y="185"/>
                  </a:moveTo>
                  <a:cubicBezTo>
                    <a:pt x="609" y="13"/>
                    <a:pt x="356" y="1"/>
                    <a:pt x="184" y="151"/>
                  </a:cubicBezTo>
                  <a:cubicBezTo>
                    <a:pt x="23" y="300"/>
                    <a:pt x="0" y="552"/>
                    <a:pt x="149" y="713"/>
                  </a:cubicBezTo>
                  <a:cubicBezTo>
                    <a:pt x="299" y="886"/>
                    <a:pt x="552" y="897"/>
                    <a:pt x="724" y="748"/>
                  </a:cubicBezTo>
                  <a:cubicBezTo>
                    <a:pt x="885" y="610"/>
                    <a:pt x="908" y="346"/>
                    <a:pt x="759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-1220853" y="904956"/>
              <a:ext cx="42966" cy="42966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06" y="126"/>
                  </a:moveTo>
                  <a:cubicBezTo>
                    <a:pt x="402" y="11"/>
                    <a:pt x="230" y="0"/>
                    <a:pt x="115" y="103"/>
                  </a:cubicBezTo>
                  <a:cubicBezTo>
                    <a:pt x="11" y="195"/>
                    <a:pt x="0" y="368"/>
                    <a:pt x="92" y="483"/>
                  </a:cubicBezTo>
                  <a:cubicBezTo>
                    <a:pt x="195" y="586"/>
                    <a:pt x="368" y="598"/>
                    <a:pt x="483" y="506"/>
                  </a:cubicBezTo>
                  <a:cubicBezTo>
                    <a:pt x="586" y="402"/>
                    <a:pt x="598" y="230"/>
                    <a:pt x="506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-1146560" y="880168"/>
              <a:ext cx="31470" cy="31470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368" y="80"/>
                  </a:moveTo>
                  <a:cubicBezTo>
                    <a:pt x="299" y="0"/>
                    <a:pt x="172" y="0"/>
                    <a:pt x="92" y="69"/>
                  </a:cubicBezTo>
                  <a:cubicBezTo>
                    <a:pt x="12" y="138"/>
                    <a:pt x="1" y="264"/>
                    <a:pt x="69" y="345"/>
                  </a:cubicBezTo>
                  <a:cubicBezTo>
                    <a:pt x="138" y="425"/>
                    <a:pt x="264" y="437"/>
                    <a:pt x="345" y="356"/>
                  </a:cubicBezTo>
                  <a:cubicBezTo>
                    <a:pt x="425" y="287"/>
                    <a:pt x="437" y="161"/>
                    <a:pt x="368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-1090445" y="851212"/>
              <a:ext cx="23998" cy="24070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277" y="70"/>
                  </a:moveTo>
                  <a:cubicBezTo>
                    <a:pt x="219" y="1"/>
                    <a:pt x="127" y="1"/>
                    <a:pt x="70" y="59"/>
                  </a:cubicBezTo>
                  <a:cubicBezTo>
                    <a:pt x="12" y="105"/>
                    <a:pt x="1" y="197"/>
                    <a:pt x="58" y="265"/>
                  </a:cubicBezTo>
                  <a:cubicBezTo>
                    <a:pt x="104" y="322"/>
                    <a:pt x="208" y="334"/>
                    <a:pt x="265" y="277"/>
                  </a:cubicBezTo>
                  <a:cubicBezTo>
                    <a:pt x="323" y="220"/>
                    <a:pt x="334" y="128"/>
                    <a:pt x="277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-1042521" y="817443"/>
              <a:ext cx="15735" cy="15663"/>
            </a:xfrm>
            <a:custGeom>
              <a:avLst/>
              <a:gdLst/>
              <a:ahLst/>
              <a:cxnLst/>
              <a:rect l="l" t="t" r="r" b="b"/>
              <a:pathLst>
                <a:path w="219" h="218" extrusionOk="0">
                  <a:moveTo>
                    <a:pt x="184" y="46"/>
                  </a:moveTo>
                  <a:cubicBezTo>
                    <a:pt x="149" y="11"/>
                    <a:pt x="92" y="0"/>
                    <a:pt x="46" y="34"/>
                  </a:cubicBezTo>
                  <a:cubicBezTo>
                    <a:pt x="11" y="69"/>
                    <a:pt x="0" y="126"/>
                    <a:pt x="34" y="172"/>
                  </a:cubicBezTo>
                  <a:cubicBezTo>
                    <a:pt x="69" y="207"/>
                    <a:pt x="138" y="218"/>
                    <a:pt x="172" y="184"/>
                  </a:cubicBezTo>
                  <a:cubicBezTo>
                    <a:pt x="207" y="149"/>
                    <a:pt x="218" y="80"/>
                    <a:pt x="184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-1337322" y="1084941"/>
              <a:ext cx="64449" cy="64449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794" y="644"/>
                  </a:moveTo>
                  <a:cubicBezTo>
                    <a:pt x="897" y="448"/>
                    <a:pt x="828" y="207"/>
                    <a:pt x="644" y="103"/>
                  </a:cubicBezTo>
                  <a:cubicBezTo>
                    <a:pt x="449" y="0"/>
                    <a:pt x="208" y="69"/>
                    <a:pt x="105" y="253"/>
                  </a:cubicBezTo>
                  <a:cubicBezTo>
                    <a:pt x="1" y="448"/>
                    <a:pt x="70" y="690"/>
                    <a:pt x="253" y="793"/>
                  </a:cubicBezTo>
                  <a:cubicBezTo>
                    <a:pt x="449" y="896"/>
                    <a:pt x="690" y="827"/>
                    <a:pt x="794" y="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-1270430" y="1163330"/>
              <a:ext cx="43038" cy="42966"/>
            </a:xfrm>
            <a:custGeom>
              <a:avLst/>
              <a:gdLst/>
              <a:ahLst/>
              <a:cxnLst/>
              <a:rect l="l" t="t" r="r" b="b"/>
              <a:pathLst>
                <a:path w="599" h="598" extrusionOk="0">
                  <a:moveTo>
                    <a:pt x="529" y="426"/>
                  </a:moveTo>
                  <a:cubicBezTo>
                    <a:pt x="598" y="299"/>
                    <a:pt x="552" y="138"/>
                    <a:pt x="426" y="69"/>
                  </a:cubicBezTo>
                  <a:cubicBezTo>
                    <a:pt x="300" y="0"/>
                    <a:pt x="139" y="46"/>
                    <a:pt x="70" y="173"/>
                  </a:cubicBezTo>
                  <a:cubicBezTo>
                    <a:pt x="1" y="299"/>
                    <a:pt x="47" y="460"/>
                    <a:pt x="173" y="529"/>
                  </a:cubicBezTo>
                  <a:cubicBezTo>
                    <a:pt x="300" y="598"/>
                    <a:pt x="461" y="552"/>
                    <a:pt x="529" y="4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-1208495" y="1217792"/>
              <a:ext cx="31398" cy="31470"/>
            </a:xfrm>
            <a:custGeom>
              <a:avLst/>
              <a:gdLst/>
              <a:ahLst/>
              <a:cxnLst/>
              <a:rect l="l" t="t" r="r" b="b"/>
              <a:pathLst>
                <a:path w="437" h="438" extrusionOk="0">
                  <a:moveTo>
                    <a:pt x="391" y="322"/>
                  </a:moveTo>
                  <a:cubicBezTo>
                    <a:pt x="437" y="220"/>
                    <a:pt x="403" y="105"/>
                    <a:pt x="311" y="59"/>
                  </a:cubicBezTo>
                  <a:cubicBezTo>
                    <a:pt x="219" y="1"/>
                    <a:pt x="104" y="36"/>
                    <a:pt x="58" y="128"/>
                  </a:cubicBezTo>
                  <a:cubicBezTo>
                    <a:pt x="0" y="220"/>
                    <a:pt x="35" y="345"/>
                    <a:pt x="127" y="391"/>
                  </a:cubicBezTo>
                  <a:cubicBezTo>
                    <a:pt x="219" y="437"/>
                    <a:pt x="334" y="414"/>
                    <a:pt x="391" y="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-1158990" y="1259106"/>
              <a:ext cx="24070" cy="23998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299" y="230"/>
                  </a:moveTo>
                  <a:cubicBezTo>
                    <a:pt x="334" y="161"/>
                    <a:pt x="311" y="81"/>
                    <a:pt x="242" y="35"/>
                  </a:cubicBezTo>
                  <a:cubicBezTo>
                    <a:pt x="174" y="0"/>
                    <a:pt x="82" y="23"/>
                    <a:pt x="47" y="92"/>
                  </a:cubicBezTo>
                  <a:cubicBezTo>
                    <a:pt x="1" y="161"/>
                    <a:pt x="36" y="253"/>
                    <a:pt x="105" y="288"/>
                  </a:cubicBezTo>
                  <a:cubicBezTo>
                    <a:pt x="174" y="334"/>
                    <a:pt x="254" y="311"/>
                    <a:pt x="299" y="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-1109413" y="1295390"/>
              <a:ext cx="14945" cy="15807"/>
            </a:xfrm>
            <a:custGeom>
              <a:avLst/>
              <a:gdLst/>
              <a:ahLst/>
              <a:cxnLst/>
              <a:rect l="l" t="t" r="r" b="b"/>
              <a:pathLst>
                <a:path w="208" h="220" extrusionOk="0">
                  <a:moveTo>
                    <a:pt x="184" y="151"/>
                  </a:moveTo>
                  <a:cubicBezTo>
                    <a:pt x="207" y="116"/>
                    <a:pt x="196" y="59"/>
                    <a:pt x="150" y="36"/>
                  </a:cubicBezTo>
                  <a:cubicBezTo>
                    <a:pt x="104" y="1"/>
                    <a:pt x="46" y="24"/>
                    <a:pt x="23" y="70"/>
                  </a:cubicBezTo>
                  <a:cubicBezTo>
                    <a:pt x="0" y="116"/>
                    <a:pt x="12" y="162"/>
                    <a:pt x="58" y="197"/>
                  </a:cubicBezTo>
                  <a:cubicBezTo>
                    <a:pt x="104" y="220"/>
                    <a:pt x="161" y="197"/>
                    <a:pt x="18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-1494961" y="1108005"/>
              <a:ext cx="63587" cy="63659"/>
            </a:xfrm>
            <a:custGeom>
              <a:avLst/>
              <a:gdLst/>
              <a:ahLst/>
              <a:cxnLst/>
              <a:rect l="l" t="t" r="r" b="b"/>
              <a:pathLst>
                <a:path w="885" h="886" extrusionOk="0">
                  <a:moveTo>
                    <a:pt x="356" y="839"/>
                  </a:moveTo>
                  <a:cubicBezTo>
                    <a:pt x="575" y="885"/>
                    <a:pt x="793" y="747"/>
                    <a:pt x="839" y="529"/>
                  </a:cubicBezTo>
                  <a:cubicBezTo>
                    <a:pt x="885" y="311"/>
                    <a:pt x="747" y="93"/>
                    <a:pt x="529" y="47"/>
                  </a:cubicBezTo>
                  <a:cubicBezTo>
                    <a:pt x="310" y="1"/>
                    <a:pt x="92" y="139"/>
                    <a:pt x="46" y="357"/>
                  </a:cubicBezTo>
                  <a:cubicBezTo>
                    <a:pt x="0" y="575"/>
                    <a:pt x="138" y="793"/>
                    <a:pt x="356" y="8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-1532970" y="1193866"/>
              <a:ext cx="42176" cy="42176"/>
            </a:xfrm>
            <a:custGeom>
              <a:avLst/>
              <a:gdLst/>
              <a:ahLst/>
              <a:cxnLst/>
              <a:rect l="l" t="t" r="r" b="b"/>
              <a:pathLst>
                <a:path w="587" h="587" extrusionOk="0">
                  <a:moveTo>
                    <a:pt x="231" y="553"/>
                  </a:moveTo>
                  <a:cubicBezTo>
                    <a:pt x="380" y="587"/>
                    <a:pt x="517" y="495"/>
                    <a:pt x="552" y="357"/>
                  </a:cubicBezTo>
                  <a:cubicBezTo>
                    <a:pt x="586" y="208"/>
                    <a:pt x="494" y="70"/>
                    <a:pt x="345" y="35"/>
                  </a:cubicBezTo>
                  <a:cubicBezTo>
                    <a:pt x="196" y="1"/>
                    <a:pt x="58" y="93"/>
                    <a:pt x="24" y="242"/>
                  </a:cubicBezTo>
                  <a:cubicBezTo>
                    <a:pt x="1" y="380"/>
                    <a:pt x="93" y="530"/>
                    <a:pt x="231" y="5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-1558549" y="1269021"/>
              <a:ext cx="30608" cy="30608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73" y="403"/>
                  </a:moveTo>
                  <a:cubicBezTo>
                    <a:pt x="276" y="426"/>
                    <a:pt x="380" y="368"/>
                    <a:pt x="403" y="253"/>
                  </a:cubicBezTo>
                  <a:cubicBezTo>
                    <a:pt x="426" y="150"/>
                    <a:pt x="357" y="46"/>
                    <a:pt x="253" y="23"/>
                  </a:cubicBezTo>
                  <a:cubicBezTo>
                    <a:pt x="150" y="0"/>
                    <a:pt x="46" y="69"/>
                    <a:pt x="23" y="173"/>
                  </a:cubicBezTo>
                  <a:cubicBezTo>
                    <a:pt x="0" y="276"/>
                    <a:pt x="69" y="380"/>
                    <a:pt x="173" y="4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-1575865" y="1332609"/>
              <a:ext cx="23136" cy="23208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26" y="299"/>
                  </a:moveTo>
                  <a:cubicBezTo>
                    <a:pt x="207" y="322"/>
                    <a:pt x="287" y="264"/>
                    <a:pt x="299" y="195"/>
                  </a:cubicBezTo>
                  <a:cubicBezTo>
                    <a:pt x="322" y="115"/>
                    <a:pt x="264" y="34"/>
                    <a:pt x="195" y="11"/>
                  </a:cubicBezTo>
                  <a:cubicBezTo>
                    <a:pt x="115" y="0"/>
                    <a:pt x="34" y="46"/>
                    <a:pt x="11" y="126"/>
                  </a:cubicBezTo>
                  <a:cubicBezTo>
                    <a:pt x="0" y="207"/>
                    <a:pt x="46" y="287"/>
                    <a:pt x="126" y="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-1584127" y="1388724"/>
              <a:ext cx="14945" cy="14945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92" y="196"/>
                  </a:moveTo>
                  <a:cubicBezTo>
                    <a:pt x="138" y="208"/>
                    <a:pt x="184" y="173"/>
                    <a:pt x="195" y="127"/>
                  </a:cubicBezTo>
                  <a:cubicBezTo>
                    <a:pt x="207" y="70"/>
                    <a:pt x="172" y="24"/>
                    <a:pt x="126" y="12"/>
                  </a:cubicBezTo>
                  <a:cubicBezTo>
                    <a:pt x="80" y="1"/>
                    <a:pt x="23" y="35"/>
                    <a:pt x="11" y="81"/>
                  </a:cubicBezTo>
                  <a:cubicBezTo>
                    <a:pt x="0" y="139"/>
                    <a:pt x="34" y="185"/>
                    <a:pt x="92" y="1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9"/>
          <p:cNvSpPr txBox="1">
            <a:spLocks noGrp="1"/>
          </p:cNvSpPr>
          <p:nvPr>
            <p:ph type="title"/>
          </p:nvPr>
        </p:nvSpPr>
        <p:spPr>
          <a:xfrm>
            <a:off x="1424400" y="1292100"/>
            <a:ext cx="62952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9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9"/>
          <p:cNvSpPr txBox="1">
            <a:spLocks noGrp="1"/>
          </p:cNvSpPr>
          <p:nvPr>
            <p:ph type="subTitle" idx="1"/>
          </p:nvPr>
        </p:nvSpPr>
        <p:spPr>
          <a:xfrm>
            <a:off x="1424400" y="3180300"/>
            <a:ext cx="6295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9"/>
          <p:cNvSpPr/>
          <p:nvPr/>
        </p:nvSpPr>
        <p:spPr>
          <a:xfrm flipH="1">
            <a:off x="-128212" y="2986865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"/>
          <p:cNvSpPr/>
          <p:nvPr/>
        </p:nvSpPr>
        <p:spPr>
          <a:xfrm rot="-1930446">
            <a:off x="7925071" y="-1847037"/>
            <a:ext cx="3095558" cy="6143965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"/>
          </p:nvPr>
        </p:nvSpPr>
        <p:spPr>
          <a:xfrm>
            <a:off x="1603712" y="2040775"/>
            <a:ext cx="28425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13"/>
          <p:cNvSpPr txBox="1">
            <a:spLocks noGrp="1"/>
          </p:cNvSpPr>
          <p:nvPr>
            <p:ph type="subTitle" idx="2"/>
          </p:nvPr>
        </p:nvSpPr>
        <p:spPr>
          <a:xfrm>
            <a:off x="5584888" y="2040775"/>
            <a:ext cx="28425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13"/>
          <p:cNvSpPr txBox="1">
            <a:spLocks noGrp="1"/>
          </p:cNvSpPr>
          <p:nvPr>
            <p:ph type="subTitle" idx="3"/>
          </p:nvPr>
        </p:nvSpPr>
        <p:spPr>
          <a:xfrm>
            <a:off x="1603712" y="3728600"/>
            <a:ext cx="28425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4"/>
          </p:nvPr>
        </p:nvSpPr>
        <p:spPr>
          <a:xfrm>
            <a:off x="5584888" y="3728600"/>
            <a:ext cx="28425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5" hasCustomPrompt="1"/>
          </p:nvPr>
        </p:nvSpPr>
        <p:spPr>
          <a:xfrm>
            <a:off x="716597" y="1622475"/>
            <a:ext cx="887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>
            <a:spLocks noGrp="1"/>
          </p:cNvSpPr>
          <p:nvPr>
            <p:ph type="title" idx="6" hasCustomPrompt="1"/>
          </p:nvPr>
        </p:nvSpPr>
        <p:spPr>
          <a:xfrm>
            <a:off x="716597" y="3310371"/>
            <a:ext cx="887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>
            <a:spLocks noGrp="1"/>
          </p:cNvSpPr>
          <p:nvPr>
            <p:ph type="title" idx="7" hasCustomPrompt="1"/>
          </p:nvPr>
        </p:nvSpPr>
        <p:spPr>
          <a:xfrm>
            <a:off x="4697774" y="1622475"/>
            <a:ext cx="887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8" hasCustomPrompt="1"/>
          </p:nvPr>
        </p:nvSpPr>
        <p:spPr>
          <a:xfrm>
            <a:off x="4697774" y="3310371"/>
            <a:ext cx="887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9"/>
          </p:nvPr>
        </p:nvSpPr>
        <p:spPr>
          <a:xfrm>
            <a:off x="1603712" y="1622475"/>
            <a:ext cx="2842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13"/>
          </p:nvPr>
        </p:nvSpPr>
        <p:spPr>
          <a:xfrm>
            <a:off x="5584887" y="1622475"/>
            <a:ext cx="2842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subTitle" idx="14"/>
          </p:nvPr>
        </p:nvSpPr>
        <p:spPr>
          <a:xfrm>
            <a:off x="1603712" y="3310375"/>
            <a:ext cx="2842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15"/>
          </p:nvPr>
        </p:nvSpPr>
        <p:spPr>
          <a:xfrm>
            <a:off x="5584887" y="3310375"/>
            <a:ext cx="2842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/>
          <p:nvPr/>
        </p:nvSpPr>
        <p:spPr>
          <a:xfrm rot="9695529">
            <a:off x="-2015680" y="-48686"/>
            <a:ext cx="3095549" cy="6143948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13"/>
          <p:cNvGrpSpPr/>
          <p:nvPr/>
        </p:nvGrpSpPr>
        <p:grpSpPr>
          <a:xfrm rot="4629325">
            <a:off x="2903042" y="4416771"/>
            <a:ext cx="818941" cy="755116"/>
            <a:chOff x="3833975" y="5170350"/>
            <a:chExt cx="250525" cy="231000"/>
          </a:xfrm>
        </p:grpSpPr>
        <p:sp>
          <p:nvSpPr>
            <p:cNvPr id="1077" name="Google Shape;1077;p13"/>
            <p:cNvSpPr/>
            <p:nvPr/>
          </p:nvSpPr>
          <p:spPr>
            <a:xfrm>
              <a:off x="3833975" y="5170350"/>
              <a:ext cx="250525" cy="231000"/>
            </a:xfrm>
            <a:custGeom>
              <a:avLst/>
              <a:gdLst/>
              <a:ahLst/>
              <a:cxnLst/>
              <a:rect l="l" t="t" r="r" b="b"/>
              <a:pathLst>
                <a:path w="10021" h="9240" extrusionOk="0">
                  <a:moveTo>
                    <a:pt x="5011" y="1012"/>
                  </a:moveTo>
                  <a:lnTo>
                    <a:pt x="5011" y="1012"/>
                  </a:lnTo>
                  <a:cubicBezTo>
                    <a:pt x="4907" y="1081"/>
                    <a:pt x="4919" y="1413"/>
                    <a:pt x="4988" y="1827"/>
                  </a:cubicBezTo>
                  <a:cubicBezTo>
                    <a:pt x="4976" y="1551"/>
                    <a:pt x="4976" y="1288"/>
                    <a:pt x="5011" y="1012"/>
                  </a:cubicBezTo>
                  <a:close/>
                  <a:moveTo>
                    <a:pt x="2896" y="230"/>
                  </a:moveTo>
                  <a:cubicBezTo>
                    <a:pt x="2873" y="241"/>
                    <a:pt x="2862" y="253"/>
                    <a:pt x="2839" y="264"/>
                  </a:cubicBezTo>
                  <a:cubicBezTo>
                    <a:pt x="2609" y="897"/>
                    <a:pt x="2609" y="1609"/>
                    <a:pt x="2862" y="2230"/>
                  </a:cubicBezTo>
                  <a:cubicBezTo>
                    <a:pt x="3011" y="2598"/>
                    <a:pt x="3241" y="2930"/>
                    <a:pt x="3494" y="3275"/>
                  </a:cubicBezTo>
                  <a:cubicBezTo>
                    <a:pt x="3839" y="3747"/>
                    <a:pt x="4183" y="4217"/>
                    <a:pt x="4528" y="4677"/>
                  </a:cubicBezTo>
                  <a:cubicBezTo>
                    <a:pt x="4023" y="3804"/>
                    <a:pt x="3275" y="2460"/>
                    <a:pt x="3126" y="1954"/>
                  </a:cubicBezTo>
                  <a:cubicBezTo>
                    <a:pt x="2896" y="1207"/>
                    <a:pt x="3114" y="230"/>
                    <a:pt x="2919" y="230"/>
                  </a:cubicBezTo>
                  <a:close/>
                  <a:moveTo>
                    <a:pt x="1518" y="6355"/>
                  </a:moveTo>
                  <a:cubicBezTo>
                    <a:pt x="1403" y="6355"/>
                    <a:pt x="1322" y="6378"/>
                    <a:pt x="1322" y="6424"/>
                  </a:cubicBezTo>
                  <a:cubicBezTo>
                    <a:pt x="1322" y="6573"/>
                    <a:pt x="2586" y="6941"/>
                    <a:pt x="3632" y="7286"/>
                  </a:cubicBezTo>
                  <a:lnTo>
                    <a:pt x="3494" y="7148"/>
                  </a:lnTo>
                  <a:cubicBezTo>
                    <a:pt x="3298" y="6987"/>
                    <a:pt x="3068" y="6860"/>
                    <a:pt x="2828" y="6780"/>
                  </a:cubicBezTo>
                  <a:cubicBezTo>
                    <a:pt x="2701" y="6745"/>
                    <a:pt x="2563" y="6722"/>
                    <a:pt x="2437" y="6699"/>
                  </a:cubicBezTo>
                  <a:cubicBezTo>
                    <a:pt x="2310" y="6665"/>
                    <a:pt x="2172" y="6642"/>
                    <a:pt x="2046" y="6607"/>
                  </a:cubicBezTo>
                  <a:cubicBezTo>
                    <a:pt x="1862" y="6550"/>
                    <a:pt x="1678" y="6459"/>
                    <a:pt x="1518" y="6355"/>
                  </a:cubicBezTo>
                  <a:close/>
                  <a:moveTo>
                    <a:pt x="3022" y="6344"/>
                  </a:moveTo>
                  <a:lnTo>
                    <a:pt x="3022" y="6344"/>
                  </a:lnTo>
                  <a:cubicBezTo>
                    <a:pt x="3172" y="6527"/>
                    <a:pt x="3287" y="6653"/>
                    <a:pt x="3287" y="6653"/>
                  </a:cubicBezTo>
                  <a:cubicBezTo>
                    <a:pt x="3287" y="6653"/>
                    <a:pt x="2069" y="6367"/>
                    <a:pt x="1552" y="6355"/>
                  </a:cubicBezTo>
                  <a:lnTo>
                    <a:pt x="1552" y="6355"/>
                  </a:lnTo>
                  <a:cubicBezTo>
                    <a:pt x="1701" y="6459"/>
                    <a:pt x="1873" y="6538"/>
                    <a:pt x="2057" y="6584"/>
                  </a:cubicBezTo>
                  <a:cubicBezTo>
                    <a:pt x="2184" y="6630"/>
                    <a:pt x="2310" y="6653"/>
                    <a:pt x="2437" y="6676"/>
                  </a:cubicBezTo>
                  <a:cubicBezTo>
                    <a:pt x="2563" y="6699"/>
                    <a:pt x="2701" y="6722"/>
                    <a:pt x="2828" y="6768"/>
                  </a:cubicBezTo>
                  <a:cubicBezTo>
                    <a:pt x="3080" y="6837"/>
                    <a:pt x="3310" y="6964"/>
                    <a:pt x="3505" y="7136"/>
                  </a:cubicBezTo>
                  <a:cubicBezTo>
                    <a:pt x="3563" y="7182"/>
                    <a:pt x="3620" y="7240"/>
                    <a:pt x="3678" y="7297"/>
                  </a:cubicBezTo>
                  <a:cubicBezTo>
                    <a:pt x="3758" y="7332"/>
                    <a:pt x="3839" y="7355"/>
                    <a:pt x="3919" y="7378"/>
                  </a:cubicBezTo>
                  <a:cubicBezTo>
                    <a:pt x="3873" y="7274"/>
                    <a:pt x="3816" y="7159"/>
                    <a:pt x="3758" y="7056"/>
                  </a:cubicBezTo>
                  <a:cubicBezTo>
                    <a:pt x="3620" y="6860"/>
                    <a:pt x="3448" y="6711"/>
                    <a:pt x="3275" y="6561"/>
                  </a:cubicBezTo>
                  <a:lnTo>
                    <a:pt x="3022" y="6344"/>
                  </a:lnTo>
                  <a:close/>
                  <a:moveTo>
                    <a:pt x="2230" y="4896"/>
                  </a:moveTo>
                  <a:cubicBezTo>
                    <a:pt x="2126" y="5114"/>
                    <a:pt x="2621" y="5803"/>
                    <a:pt x="2965" y="6252"/>
                  </a:cubicBezTo>
                  <a:lnTo>
                    <a:pt x="3287" y="6550"/>
                  </a:lnTo>
                  <a:cubicBezTo>
                    <a:pt x="3459" y="6699"/>
                    <a:pt x="3643" y="6849"/>
                    <a:pt x="3770" y="7044"/>
                  </a:cubicBezTo>
                  <a:cubicBezTo>
                    <a:pt x="3839" y="7159"/>
                    <a:pt x="3896" y="7274"/>
                    <a:pt x="3954" y="7389"/>
                  </a:cubicBezTo>
                  <a:cubicBezTo>
                    <a:pt x="4080" y="7435"/>
                    <a:pt x="4206" y="7481"/>
                    <a:pt x="4321" y="7527"/>
                  </a:cubicBezTo>
                  <a:cubicBezTo>
                    <a:pt x="4172" y="7113"/>
                    <a:pt x="3942" y="6653"/>
                    <a:pt x="3586" y="6309"/>
                  </a:cubicBezTo>
                  <a:cubicBezTo>
                    <a:pt x="3436" y="6171"/>
                    <a:pt x="3275" y="6045"/>
                    <a:pt x="3103" y="5930"/>
                  </a:cubicBezTo>
                  <a:cubicBezTo>
                    <a:pt x="2965" y="5826"/>
                    <a:pt x="2816" y="5723"/>
                    <a:pt x="2690" y="5608"/>
                  </a:cubicBezTo>
                  <a:cubicBezTo>
                    <a:pt x="2448" y="5389"/>
                    <a:pt x="2287" y="5137"/>
                    <a:pt x="2230" y="4896"/>
                  </a:cubicBezTo>
                  <a:close/>
                  <a:moveTo>
                    <a:pt x="2345" y="4827"/>
                  </a:moveTo>
                  <a:cubicBezTo>
                    <a:pt x="2310" y="4827"/>
                    <a:pt x="2287" y="4838"/>
                    <a:pt x="2264" y="4850"/>
                  </a:cubicBezTo>
                  <a:lnTo>
                    <a:pt x="2241" y="4873"/>
                  </a:lnTo>
                  <a:cubicBezTo>
                    <a:pt x="2299" y="5114"/>
                    <a:pt x="2448" y="5366"/>
                    <a:pt x="2701" y="5596"/>
                  </a:cubicBezTo>
                  <a:cubicBezTo>
                    <a:pt x="2828" y="5711"/>
                    <a:pt x="2976" y="5815"/>
                    <a:pt x="3114" y="5918"/>
                  </a:cubicBezTo>
                  <a:cubicBezTo>
                    <a:pt x="3287" y="6033"/>
                    <a:pt x="3448" y="6148"/>
                    <a:pt x="3597" y="6298"/>
                  </a:cubicBezTo>
                  <a:cubicBezTo>
                    <a:pt x="3965" y="6642"/>
                    <a:pt x="4194" y="7125"/>
                    <a:pt x="4344" y="7527"/>
                  </a:cubicBezTo>
                  <a:lnTo>
                    <a:pt x="4516" y="7596"/>
                  </a:lnTo>
                  <a:cubicBezTo>
                    <a:pt x="4401" y="7182"/>
                    <a:pt x="4275" y="6768"/>
                    <a:pt x="4011" y="6424"/>
                  </a:cubicBezTo>
                  <a:cubicBezTo>
                    <a:pt x="3896" y="6263"/>
                    <a:pt x="3747" y="6114"/>
                    <a:pt x="3609" y="5976"/>
                  </a:cubicBezTo>
                  <a:cubicBezTo>
                    <a:pt x="3505" y="5884"/>
                    <a:pt x="3402" y="5780"/>
                    <a:pt x="3310" y="5677"/>
                  </a:cubicBezTo>
                  <a:cubicBezTo>
                    <a:pt x="3195" y="5539"/>
                    <a:pt x="3057" y="5355"/>
                    <a:pt x="2988" y="5149"/>
                  </a:cubicBezTo>
                  <a:cubicBezTo>
                    <a:pt x="2724" y="4965"/>
                    <a:pt x="2483" y="4827"/>
                    <a:pt x="2345" y="4827"/>
                  </a:cubicBezTo>
                  <a:close/>
                  <a:moveTo>
                    <a:pt x="9733" y="4528"/>
                  </a:moveTo>
                  <a:cubicBezTo>
                    <a:pt x="9423" y="5297"/>
                    <a:pt x="8918" y="5964"/>
                    <a:pt x="8412" y="6607"/>
                  </a:cubicBezTo>
                  <a:cubicBezTo>
                    <a:pt x="8136" y="6975"/>
                    <a:pt x="7838" y="7355"/>
                    <a:pt x="7585" y="7757"/>
                  </a:cubicBezTo>
                  <a:lnTo>
                    <a:pt x="8216" y="7125"/>
                  </a:lnTo>
                  <a:cubicBezTo>
                    <a:pt x="8918" y="6424"/>
                    <a:pt x="10021" y="4620"/>
                    <a:pt x="9779" y="4539"/>
                  </a:cubicBezTo>
                  <a:cubicBezTo>
                    <a:pt x="9768" y="4539"/>
                    <a:pt x="9745" y="4528"/>
                    <a:pt x="9733" y="4528"/>
                  </a:cubicBezTo>
                  <a:close/>
                  <a:moveTo>
                    <a:pt x="9710" y="4528"/>
                  </a:moveTo>
                  <a:lnTo>
                    <a:pt x="9710" y="4528"/>
                  </a:lnTo>
                  <a:cubicBezTo>
                    <a:pt x="9607" y="4539"/>
                    <a:pt x="9469" y="4620"/>
                    <a:pt x="9354" y="4712"/>
                  </a:cubicBezTo>
                  <a:cubicBezTo>
                    <a:pt x="9056" y="5297"/>
                    <a:pt x="8653" y="5826"/>
                    <a:pt x="8274" y="6355"/>
                  </a:cubicBezTo>
                  <a:cubicBezTo>
                    <a:pt x="8124" y="6561"/>
                    <a:pt x="7953" y="6791"/>
                    <a:pt x="7803" y="7010"/>
                  </a:cubicBezTo>
                  <a:cubicBezTo>
                    <a:pt x="7585" y="7332"/>
                    <a:pt x="7332" y="7711"/>
                    <a:pt x="7171" y="8136"/>
                  </a:cubicBezTo>
                  <a:cubicBezTo>
                    <a:pt x="7159" y="8159"/>
                    <a:pt x="7148" y="8170"/>
                    <a:pt x="7148" y="8193"/>
                  </a:cubicBezTo>
                  <a:cubicBezTo>
                    <a:pt x="7194" y="8147"/>
                    <a:pt x="7320" y="8009"/>
                    <a:pt x="7527" y="7814"/>
                  </a:cubicBezTo>
                  <a:cubicBezTo>
                    <a:pt x="7792" y="7389"/>
                    <a:pt x="8101" y="6987"/>
                    <a:pt x="8400" y="6596"/>
                  </a:cubicBezTo>
                  <a:cubicBezTo>
                    <a:pt x="8895" y="5953"/>
                    <a:pt x="9411" y="5297"/>
                    <a:pt x="9710" y="4528"/>
                  </a:cubicBezTo>
                  <a:close/>
                  <a:moveTo>
                    <a:pt x="1173" y="1"/>
                  </a:moveTo>
                  <a:cubicBezTo>
                    <a:pt x="862" y="81"/>
                    <a:pt x="1621" y="1678"/>
                    <a:pt x="1643" y="1724"/>
                  </a:cubicBezTo>
                  <a:cubicBezTo>
                    <a:pt x="1632" y="1712"/>
                    <a:pt x="1483" y="1643"/>
                    <a:pt x="1299" y="1551"/>
                  </a:cubicBezTo>
                  <a:lnTo>
                    <a:pt x="1299" y="1551"/>
                  </a:lnTo>
                  <a:cubicBezTo>
                    <a:pt x="1598" y="1988"/>
                    <a:pt x="2011" y="2368"/>
                    <a:pt x="2425" y="2723"/>
                  </a:cubicBezTo>
                  <a:cubicBezTo>
                    <a:pt x="2483" y="2769"/>
                    <a:pt x="2540" y="2827"/>
                    <a:pt x="2598" y="2873"/>
                  </a:cubicBezTo>
                  <a:cubicBezTo>
                    <a:pt x="3977" y="4102"/>
                    <a:pt x="4804" y="5251"/>
                    <a:pt x="5195" y="6470"/>
                  </a:cubicBezTo>
                  <a:cubicBezTo>
                    <a:pt x="5252" y="6653"/>
                    <a:pt x="5310" y="6849"/>
                    <a:pt x="5356" y="7033"/>
                  </a:cubicBezTo>
                  <a:cubicBezTo>
                    <a:pt x="5447" y="7389"/>
                    <a:pt x="5550" y="7757"/>
                    <a:pt x="5723" y="8101"/>
                  </a:cubicBezTo>
                  <a:cubicBezTo>
                    <a:pt x="5757" y="8182"/>
                    <a:pt x="5803" y="8262"/>
                    <a:pt x="5849" y="8343"/>
                  </a:cubicBezTo>
                  <a:cubicBezTo>
                    <a:pt x="5941" y="8504"/>
                    <a:pt x="6033" y="8665"/>
                    <a:pt x="6091" y="8849"/>
                  </a:cubicBezTo>
                  <a:lnTo>
                    <a:pt x="5608" y="6814"/>
                  </a:lnTo>
                  <a:cubicBezTo>
                    <a:pt x="5527" y="6516"/>
                    <a:pt x="5458" y="6194"/>
                    <a:pt x="5333" y="5907"/>
                  </a:cubicBezTo>
                  <a:cubicBezTo>
                    <a:pt x="5252" y="5723"/>
                    <a:pt x="5149" y="5550"/>
                    <a:pt x="5034" y="5378"/>
                  </a:cubicBezTo>
                  <a:cubicBezTo>
                    <a:pt x="5011" y="5447"/>
                    <a:pt x="5011" y="5481"/>
                    <a:pt x="5011" y="5481"/>
                  </a:cubicBezTo>
                  <a:cubicBezTo>
                    <a:pt x="5011" y="5481"/>
                    <a:pt x="4838" y="5206"/>
                    <a:pt x="4608" y="4804"/>
                  </a:cubicBezTo>
                  <a:lnTo>
                    <a:pt x="4597" y="4792"/>
                  </a:lnTo>
                  <a:cubicBezTo>
                    <a:pt x="4217" y="4298"/>
                    <a:pt x="3839" y="3793"/>
                    <a:pt x="3482" y="3287"/>
                  </a:cubicBezTo>
                  <a:cubicBezTo>
                    <a:pt x="3229" y="2930"/>
                    <a:pt x="2999" y="2609"/>
                    <a:pt x="2851" y="2241"/>
                  </a:cubicBezTo>
                  <a:cubicBezTo>
                    <a:pt x="2598" y="1620"/>
                    <a:pt x="2586" y="920"/>
                    <a:pt x="2805" y="287"/>
                  </a:cubicBezTo>
                  <a:lnTo>
                    <a:pt x="2805" y="287"/>
                  </a:lnTo>
                  <a:cubicBezTo>
                    <a:pt x="2575" y="529"/>
                    <a:pt x="2264" y="1334"/>
                    <a:pt x="2264" y="1334"/>
                  </a:cubicBezTo>
                  <a:cubicBezTo>
                    <a:pt x="2264" y="1334"/>
                    <a:pt x="1529" y="1"/>
                    <a:pt x="1196" y="1"/>
                  </a:cubicBezTo>
                  <a:close/>
                  <a:moveTo>
                    <a:pt x="8561" y="8147"/>
                  </a:moveTo>
                  <a:cubicBezTo>
                    <a:pt x="8469" y="8147"/>
                    <a:pt x="8366" y="8147"/>
                    <a:pt x="8262" y="8159"/>
                  </a:cubicBezTo>
                  <a:cubicBezTo>
                    <a:pt x="8055" y="8159"/>
                    <a:pt x="7826" y="8170"/>
                    <a:pt x="7631" y="8182"/>
                  </a:cubicBezTo>
                  <a:cubicBezTo>
                    <a:pt x="7631" y="8182"/>
                    <a:pt x="7631" y="8182"/>
                    <a:pt x="7631" y="8182"/>
                  </a:cubicBezTo>
                  <a:lnTo>
                    <a:pt x="7631" y="8182"/>
                  </a:lnTo>
                  <a:cubicBezTo>
                    <a:pt x="7389" y="8193"/>
                    <a:pt x="7194" y="8216"/>
                    <a:pt x="7136" y="8216"/>
                  </a:cubicBezTo>
                  <a:cubicBezTo>
                    <a:pt x="7021" y="8527"/>
                    <a:pt x="6918" y="8872"/>
                    <a:pt x="6826" y="9227"/>
                  </a:cubicBezTo>
                  <a:lnTo>
                    <a:pt x="7102" y="9101"/>
                  </a:lnTo>
                  <a:cubicBezTo>
                    <a:pt x="7205" y="8768"/>
                    <a:pt x="7389" y="8446"/>
                    <a:pt x="7631" y="8182"/>
                  </a:cubicBezTo>
                  <a:lnTo>
                    <a:pt x="7631" y="8182"/>
                  </a:lnTo>
                  <a:lnTo>
                    <a:pt x="7102" y="9101"/>
                  </a:lnTo>
                  <a:lnTo>
                    <a:pt x="7700" y="8837"/>
                  </a:lnTo>
                  <a:cubicBezTo>
                    <a:pt x="7757" y="8734"/>
                    <a:pt x="7815" y="8642"/>
                    <a:pt x="7872" y="8561"/>
                  </a:cubicBezTo>
                  <a:cubicBezTo>
                    <a:pt x="7987" y="8412"/>
                    <a:pt x="8124" y="8274"/>
                    <a:pt x="8262" y="8159"/>
                  </a:cubicBezTo>
                  <a:lnTo>
                    <a:pt x="8262" y="8159"/>
                  </a:lnTo>
                  <a:lnTo>
                    <a:pt x="7700" y="8837"/>
                  </a:lnTo>
                  <a:lnTo>
                    <a:pt x="8251" y="8584"/>
                  </a:lnTo>
                  <a:cubicBezTo>
                    <a:pt x="8446" y="8423"/>
                    <a:pt x="8642" y="8285"/>
                    <a:pt x="8860" y="8159"/>
                  </a:cubicBezTo>
                  <a:lnTo>
                    <a:pt x="8860" y="8159"/>
                  </a:lnTo>
                  <a:lnTo>
                    <a:pt x="8251" y="8584"/>
                  </a:lnTo>
                  <a:lnTo>
                    <a:pt x="8251" y="8584"/>
                  </a:lnTo>
                  <a:lnTo>
                    <a:pt x="9079" y="8216"/>
                  </a:lnTo>
                  <a:cubicBezTo>
                    <a:pt x="9079" y="8182"/>
                    <a:pt x="8987" y="8170"/>
                    <a:pt x="8860" y="8159"/>
                  </a:cubicBezTo>
                  <a:cubicBezTo>
                    <a:pt x="8780" y="8147"/>
                    <a:pt x="8676" y="8147"/>
                    <a:pt x="8561" y="8147"/>
                  </a:cubicBezTo>
                  <a:close/>
                  <a:moveTo>
                    <a:pt x="3011" y="5172"/>
                  </a:moveTo>
                  <a:lnTo>
                    <a:pt x="3011" y="5172"/>
                  </a:lnTo>
                  <a:cubicBezTo>
                    <a:pt x="3091" y="5366"/>
                    <a:pt x="3218" y="5539"/>
                    <a:pt x="3321" y="5665"/>
                  </a:cubicBezTo>
                  <a:cubicBezTo>
                    <a:pt x="3413" y="5769"/>
                    <a:pt x="3517" y="5861"/>
                    <a:pt x="3620" y="5964"/>
                  </a:cubicBezTo>
                  <a:cubicBezTo>
                    <a:pt x="3758" y="6102"/>
                    <a:pt x="3908" y="6252"/>
                    <a:pt x="4034" y="6413"/>
                  </a:cubicBezTo>
                  <a:cubicBezTo>
                    <a:pt x="4286" y="6757"/>
                    <a:pt x="4424" y="7182"/>
                    <a:pt x="4539" y="7608"/>
                  </a:cubicBezTo>
                  <a:cubicBezTo>
                    <a:pt x="4666" y="7654"/>
                    <a:pt x="4769" y="7711"/>
                    <a:pt x="4850" y="7746"/>
                  </a:cubicBezTo>
                  <a:cubicBezTo>
                    <a:pt x="5550" y="8136"/>
                    <a:pt x="5402" y="9239"/>
                    <a:pt x="5402" y="9239"/>
                  </a:cubicBezTo>
                  <a:lnTo>
                    <a:pt x="5619" y="9239"/>
                  </a:lnTo>
                  <a:cubicBezTo>
                    <a:pt x="5619" y="9204"/>
                    <a:pt x="5619" y="9181"/>
                    <a:pt x="5608" y="9158"/>
                  </a:cubicBezTo>
                  <a:cubicBezTo>
                    <a:pt x="5608" y="9044"/>
                    <a:pt x="5596" y="8929"/>
                    <a:pt x="5573" y="8814"/>
                  </a:cubicBezTo>
                  <a:cubicBezTo>
                    <a:pt x="5493" y="8354"/>
                    <a:pt x="5229" y="7940"/>
                    <a:pt x="4999" y="7562"/>
                  </a:cubicBezTo>
                  <a:lnTo>
                    <a:pt x="4344" y="6527"/>
                  </a:lnTo>
                  <a:cubicBezTo>
                    <a:pt x="4252" y="6367"/>
                    <a:pt x="4149" y="6206"/>
                    <a:pt x="4069" y="6045"/>
                  </a:cubicBezTo>
                  <a:cubicBezTo>
                    <a:pt x="3816" y="5815"/>
                    <a:pt x="3390" y="5447"/>
                    <a:pt x="3011" y="5172"/>
                  </a:cubicBezTo>
                  <a:close/>
                  <a:moveTo>
                    <a:pt x="127" y="1253"/>
                  </a:moveTo>
                  <a:cubicBezTo>
                    <a:pt x="104" y="1265"/>
                    <a:pt x="81" y="1299"/>
                    <a:pt x="70" y="1334"/>
                  </a:cubicBezTo>
                  <a:cubicBezTo>
                    <a:pt x="1" y="1724"/>
                    <a:pt x="1564" y="2345"/>
                    <a:pt x="2736" y="3758"/>
                  </a:cubicBezTo>
                  <a:cubicBezTo>
                    <a:pt x="3908" y="5172"/>
                    <a:pt x="4298" y="6263"/>
                    <a:pt x="4298" y="6263"/>
                  </a:cubicBezTo>
                  <a:cubicBezTo>
                    <a:pt x="4298" y="6263"/>
                    <a:pt x="4229" y="6194"/>
                    <a:pt x="4103" y="6079"/>
                  </a:cubicBezTo>
                  <a:lnTo>
                    <a:pt x="4103" y="6079"/>
                  </a:lnTo>
                  <a:cubicBezTo>
                    <a:pt x="4183" y="6229"/>
                    <a:pt x="4275" y="6378"/>
                    <a:pt x="4367" y="6516"/>
                  </a:cubicBezTo>
                  <a:lnTo>
                    <a:pt x="5011" y="7562"/>
                  </a:lnTo>
                  <a:cubicBezTo>
                    <a:pt x="5252" y="7929"/>
                    <a:pt x="5516" y="8354"/>
                    <a:pt x="5596" y="8814"/>
                  </a:cubicBezTo>
                  <a:cubicBezTo>
                    <a:pt x="5619" y="8929"/>
                    <a:pt x="5619" y="9044"/>
                    <a:pt x="5631" y="9158"/>
                  </a:cubicBezTo>
                  <a:cubicBezTo>
                    <a:pt x="5631" y="9181"/>
                    <a:pt x="5631" y="9204"/>
                    <a:pt x="5642" y="9239"/>
                  </a:cubicBezTo>
                  <a:lnTo>
                    <a:pt x="5757" y="9239"/>
                  </a:lnTo>
                  <a:lnTo>
                    <a:pt x="5757" y="9227"/>
                  </a:lnTo>
                  <a:cubicBezTo>
                    <a:pt x="5769" y="8998"/>
                    <a:pt x="5780" y="8757"/>
                    <a:pt x="5723" y="8527"/>
                  </a:cubicBezTo>
                  <a:cubicBezTo>
                    <a:pt x="5677" y="8320"/>
                    <a:pt x="5562" y="8124"/>
                    <a:pt x="5458" y="7929"/>
                  </a:cubicBezTo>
                  <a:lnTo>
                    <a:pt x="5436" y="7883"/>
                  </a:lnTo>
                  <a:cubicBezTo>
                    <a:pt x="5183" y="7435"/>
                    <a:pt x="4965" y="6952"/>
                    <a:pt x="4746" y="6493"/>
                  </a:cubicBezTo>
                  <a:cubicBezTo>
                    <a:pt x="4539" y="6068"/>
                    <a:pt x="4321" y="5619"/>
                    <a:pt x="4092" y="5183"/>
                  </a:cubicBezTo>
                  <a:cubicBezTo>
                    <a:pt x="3517" y="4114"/>
                    <a:pt x="2919" y="3367"/>
                    <a:pt x="2230" y="2838"/>
                  </a:cubicBezTo>
                  <a:cubicBezTo>
                    <a:pt x="1988" y="2655"/>
                    <a:pt x="1724" y="2494"/>
                    <a:pt x="1472" y="2333"/>
                  </a:cubicBezTo>
                  <a:cubicBezTo>
                    <a:pt x="977" y="2023"/>
                    <a:pt x="471" y="1712"/>
                    <a:pt x="127" y="1253"/>
                  </a:cubicBezTo>
                  <a:close/>
                  <a:moveTo>
                    <a:pt x="265" y="1219"/>
                  </a:moveTo>
                  <a:cubicBezTo>
                    <a:pt x="219" y="1219"/>
                    <a:pt x="173" y="1230"/>
                    <a:pt x="139" y="1242"/>
                  </a:cubicBezTo>
                  <a:cubicBezTo>
                    <a:pt x="494" y="1689"/>
                    <a:pt x="1000" y="2011"/>
                    <a:pt x="1483" y="2322"/>
                  </a:cubicBezTo>
                  <a:cubicBezTo>
                    <a:pt x="1735" y="2483"/>
                    <a:pt x="2000" y="2643"/>
                    <a:pt x="2241" y="2827"/>
                  </a:cubicBezTo>
                  <a:cubicBezTo>
                    <a:pt x="2942" y="3356"/>
                    <a:pt x="3528" y="4102"/>
                    <a:pt x="4115" y="5172"/>
                  </a:cubicBezTo>
                  <a:cubicBezTo>
                    <a:pt x="4344" y="5608"/>
                    <a:pt x="4551" y="6056"/>
                    <a:pt x="4758" y="6493"/>
                  </a:cubicBezTo>
                  <a:cubicBezTo>
                    <a:pt x="4976" y="6952"/>
                    <a:pt x="5206" y="7424"/>
                    <a:pt x="5458" y="7871"/>
                  </a:cubicBezTo>
                  <a:lnTo>
                    <a:pt x="5481" y="7929"/>
                  </a:lnTo>
                  <a:cubicBezTo>
                    <a:pt x="5585" y="8113"/>
                    <a:pt x="5688" y="8308"/>
                    <a:pt x="5746" y="8527"/>
                  </a:cubicBezTo>
                  <a:cubicBezTo>
                    <a:pt x="5803" y="8757"/>
                    <a:pt x="5792" y="8998"/>
                    <a:pt x="5780" y="9239"/>
                  </a:cubicBezTo>
                  <a:lnTo>
                    <a:pt x="6125" y="9239"/>
                  </a:lnTo>
                  <a:cubicBezTo>
                    <a:pt x="6125" y="9147"/>
                    <a:pt x="6114" y="9044"/>
                    <a:pt x="6102" y="8964"/>
                  </a:cubicBezTo>
                  <a:cubicBezTo>
                    <a:pt x="6056" y="8745"/>
                    <a:pt x="5941" y="8538"/>
                    <a:pt x="5826" y="8343"/>
                  </a:cubicBezTo>
                  <a:cubicBezTo>
                    <a:pt x="5792" y="8274"/>
                    <a:pt x="5746" y="8193"/>
                    <a:pt x="5700" y="8113"/>
                  </a:cubicBezTo>
                  <a:cubicBezTo>
                    <a:pt x="5527" y="7768"/>
                    <a:pt x="5436" y="7389"/>
                    <a:pt x="5333" y="7033"/>
                  </a:cubicBezTo>
                  <a:cubicBezTo>
                    <a:pt x="5287" y="6849"/>
                    <a:pt x="5241" y="6653"/>
                    <a:pt x="5183" y="6481"/>
                  </a:cubicBezTo>
                  <a:cubicBezTo>
                    <a:pt x="4792" y="5251"/>
                    <a:pt x="3965" y="4114"/>
                    <a:pt x="2586" y="2896"/>
                  </a:cubicBezTo>
                  <a:cubicBezTo>
                    <a:pt x="2529" y="2838"/>
                    <a:pt x="2471" y="2792"/>
                    <a:pt x="2414" y="2735"/>
                  </a:cubicBezTo>
                  <a:cubicBezTo>
                    <a:pt x="1988" y="2368"/>
                    <a:pt x="1564" y="1988"/>
                    <a:pt x="1265" y="1540"/>
                  </a:cubicBezTo>
                  <a:cubicBezTo>
                    <a:pt x="943" y="1391"/>
                    <a:pt x="517" y="1219"/>
                    <a:pt x="265" y="1219"/>
                  </a:cubicBezTo>
                  <a:close/>
                  <a:moveTo>
                    <a:pt x="6125" y="9010"/>
                  </a:moveTo>
                  <a:lnTo>
                    <a:pt x="6125" y="9010"/>
                  </a:lnTo>
                  <a:cubicBezTo>
                    <a:pt x="6137" y="9089"/>
                    <a:pt x="6148" y="9158"/>
                    <a:pt x="6148" y="9239"/>
                  </a:cubicBezTo>
                  <a:lnTo>
                    <a:pt x="6183" y="9239"/>
                  </a:lnTo>
                  <a:lnTo>
                    <a:pt x="6125" y="9010"/>
                  </a:lnTo>
                  <a:close/>
                  <a:moveTo>
                    <a:pt x="5344" y="3586"/>
                  </a:moveTo>
                  <a:lnTo>
                    <a:pt x="5344" y="3586"/>
                  </a:lnTo>
                  <a:cubicBezTo>
                    <a:pt x="5379" y="4148"/>
                    <a:pt x="5137" y="5034"/>
                    <a:pt x="5045" y="5355"/>
                  </a:cubicBezTo>
                  <a:cubicBezTo>
                    <a:pt x="5160" y="5527"/>
                    <a:pt x="5264" y="5711"/>
                    <a:pt x="5344" y="5907"/>
                  </a:cubicBezTo>
                  <a:cubicBezTo>
                    <a:pt x="5470" y="6194"/>
                    <a:pt x="5550" y="6504"/>
                    <a:pt x="5619" y="6803"/>
                  </a:cubicBezTo>
                  <a:lnTo>
                    <a:pt x="6206" y="9239"/>
                  </a:lnTo>
                  <a:lnTo>
                    <a:pt x="6252" y="9239"/>
                  </a:lnTo>
                  <a:cubicBezTo>
                    <a:pt x="6240" y="9135"/>
                    <a:pt x="6217" y="9032"/>
                    <a:pt x="6206" y="8929"/>
                  </a:cubicBezTo>
                  <a:cubicBezTo>
                    <a:pt x="6125" y="8504"/>
                    <a:pt x="6056" y="8078"/>
                    <a:pt x="5987" y="7654"/>
                  </a:cubicBezTo>
                  <a:cubicBezTo>
                    <a:pt x="5918" y="7171"/>
                    <a:pt x="5849" y="6665"/>
                    <a:pt x="5723" y="6171"/>
                  </a:cubicBezTo>
                  <a:cubicBezTo>
                    <a:pt x="5700" y="6102"/>
                    <a:pt x="5688" y="6022"/>
                    <a:pt x="5665" y="5953"/>
                  </a:cubicBezTo>
                  <a:cubicBezTo>
                    <a:pt x="5596" y="5723"/>
                    <a:pt x="5539" y="5470"/>
                    <a:pt x="5516" y="5229"/>
                  </a:cubicBezTo>
                  <a:cubicBezTo>
                    <a:pt x="5493" y="5057"/>
                    <a:pt x="5493" y="4873"/>
                    <a:pt x="5493" y="4700"/>
                  </a:cubicBezTo>
                  <a:cubicBezTo>
                    <a:pt x="5493" y="4482"/>
                    <a:pt x="5504" y="4263"/>
                    <a:pt x="5470" y="4056"/>
                  </a:cubicBezTo>
                  <a:cubicBezTo>
                    <a:pt x="5447" y="3896"/>
                    <a:pt x="5402" y="3735"/>
                    <a:pt x="5344" y="3586"/>
                  </a:cubicBezTo>
                  <a:close/>
                  <a:moveTo>
                    <a:pt x="5034" y="1012"/>
                  </a:moveTo>
                  <a:cubicBezTo>
                    <a:pt x="4999" y="1334"/>
                    <a:pt x="4988" y="1666"/>
                    <a:pt x="5011" y="1988"/>
                  </a:cubicBezTo>
                  <a:cubicBezTo>
                    <a:pt x="5103" y="2483"/>
                    <a:pt x="5241" y="3045"/>
                    <a:pt x="5321" y="3367"/>
                  </a:cubicBezTo>
                  <a:cubicBezTo>
                    <a:pt x="5333" y="3413"/>
                    <a:pt x="5333" y="3459"/>
                    <a:pt x="5344" y="3505"/>
                  </a:cubicBezTo>
                  <a:cubicBezTo>
                    <a:pt x="5402" y="3678"/>
                    <a:pt x="5458" y="3862"/>
                    <a:pt x="5481" y="4056"/>
                  </a:cubicBezTo>
                  <a:cubicBezTo>
                    <a:pt x="5516" y="4263"/>
                    <a:pt x="5516" y="4482"/>
                    <a:pt x="5516" y="4700"/>
                  </a:cubicBezTo>
                  <a:cubicBezTo>
                    <a:pt x="5516" y="4873"/>
                    <a:pt x="5516" y="5045"/>
                    <a:pt x="5527" y="5229"/>
                  </a:cubicBezTo>
                  <a:cubicBezTo>
                    <a:pt x="5562" y="5470"/>
                    <a:pt x="5619" y="5711"/>
                    <a:pt x="5688" y="5953"/>
                  </a:cubicBezTo>
                  <a:cubicBezTo>
                    <a:pt x="5700" y="6022"/>
                    <a:pt x="5723" y="6091"/>
                    <a:pt x="5746" y="6171"/>
                  </a:cubicBezTo>
                  <a:cubicBezTo>
                    <a:pt x="5861" y="6653"/>
                    <a:pt x="5941" y="7159"/>
                    <a:pt x="6010" y="7654"/>
                  </a:cubicBezTo>
                  <a:cubicBezTo>
                    <a:pt x="6079" y="8078"/>
                    <a:pt x="6148" y="8504"/>
                    <a:pt x="6217" y="8918"/>
                  </a:cubicBezTo>
                  <a:cubicBezTo>
                    <a:pt x="6240" y="9021"/>
                    <a:pt x="6252" y="9135"/>
                    <a:pt x="6275" y="9239"/>
                  </a:cubicBezTo>
                  <a:lnTo>
                    <a:pt x="6286" y="9239"/>
                  </a:lnTo>
                  <a:lnTo>
                    <a:pt x="6079" y="7802"/>
                  </a:lnTo>
                  <a:cubicBezTo>
                    <a:pt x="5987" y="7090"/>
                    <a:pt x="5884" y="6344"/>
                    <a:pt x="5861" y="5608"/>
                  </a:cubicBezTo>
                  <a:cubicBezTo>
                    <a:pt x="5815" y="4022"/>
                    <a:pt x="6148" y="2552"/>
                    <a:pt x="6826" y="1334"/>
                  </a:cubicBezTo>
                  <a:lnTo>
                    <a:pt x="6826" y="1334"/>
                  </a:lnTo>
                  <a:cubicBezTo>
                    <a:pt x="6539" y="1482"/>
                    <a:pt x="5792" y="2976"/>
                    <a:pt x="5792" y="2976"/>
                  </a:cubicBezTo>
                  <a:cubicBezTo>
                    <a:pt x="5792" y="2976"/>
                    <a:pt x="5275" y="1012"/>
                    <a:pt x="5034" y="1012"/>
                  </a:cubicBezTo>
                  <a:close/>
                  <a:moveTo>
                    <a:pt x="6872" y="1322"/>
                  </a:moveTo>
                  <a:cubicBezTo>
                    <a:pt x="6860" y="1322"/>
                    <a:pt x="6860" y="1334"/>
                    <a:pt x="6849" y="1334"/>
                  </a:cubicBezTo>
                  <a:cubicBezTo>
                    <a:pt x="6171" y="2540"/>
                    <a:pt x="5838" y="4010"/>
                    <a:pt x="5884" y="5608"/>
                  </a:cubicBezTo>
                  <a:cubicBezTo>
                    <a:pt x="5907" y="6344"/>
                    <a:pt x="6010" y="7090"/>
                    <a:pt x="6102" y="7802"/>
                  </a:cubicBezTo>
                  <a:lnTo>
                    <a:pt x="6298" y="9239"/>
                  </a:lnTo>
                  <a:lnTo>
                    <a:pt x="6424" y="9239"/>
                  </a:lnTo>
                  <a:cubicBezTo>
                    <a:pt x="6413" y="9078"/>
                    <a:pt x="6401" y="8929"/>
                    <a:pt x="6390" y="8780"/>
                  </a:cubicBezTo>
                  <a:cubicBezTo>
                    <a:pt x="6378" y="8446"/>
                    <a:pt x="6355" y="8101"/>
                    <a:pt x="6298" y="7780"/>
                  </a:cubicBezTo>
                  <a:cubicBezTo>
                    <a:pt x="6275" y="7700"/>
                    <a:pt x="6263" y="7608"/>
                    <a:pt x="6240" y="7516"/>
                  </a:cubicBezTo>
                  <a:cubicBezTo>
                    <a:pt x="6148" y="7056"/>
                    <a:pt x="6045" y="6573"/>
                    <a:pt x="6079" y="6102"/>
                  </a:cubicBezTo>
                  <a:cubicBezTo>
                    <a:pt x="6148" y="5068"/>
                    <a:pt x="6780" y="4229"/>
                    <a:pt x="7343" y="3678"/>
                  </a:cubicBezTo>
                  <a:lnTo>
                    <a:pt x="7332" y="3678"/>
                  </a:lnTo>
                  <a:cubicBezTo>
                    <a:pt x="7113" y="3678"/>
                    <a:pt x="6263" y="4378"/>
                    <a:pt x="6263" y="4378"/>
                  </a:cubicBezTo>
                  <a:cubicBezTo>
                    <a:pt x="6413" y="2815"/>
                    <a:pt x="7113" y="1413"/>
                    <a:pt x="6883" y="1334"/>
                  </a:cubicBezTo>
                  <a:lnTo>
                    <a:pt x="6872" y="1322"/>
                  </a:lnTo>
                  <a:close/>
                  <a:moveTo>
                    <a:pt x="8941" y="3011"/>
                  </a:moveTo>
                  <a:cubicBezTo>
                    <a:pt x="8711" y="3241"/>
                    <a:pt x="8423" y="4286"/>
                    <a:pt x="8136" y="5011"/>
                  </a:cubicBezTo>
                  <a:cubicBezTo>
                    <a:pt x="7826" y="5792"/>
                    <a:pt x="6493" y="7906"/>
                    <a:pt x="6493" y="7906"/>
                  </a:cubicBezTo>
                  <a:cubicBezTo>
                    <a:pt x="6493" y="7906"/>
                    <a:pt x="6183" y="6424"/>
                    <a:pt x="6263" y="5711"/>
                  </a:cubicBezTo>
                  <a:cubicBezTo>
                    <a:pt x="6332" y="5034"/>
                    <a:pt x="7447" y="3827"/>
                    <a:pt x="7366" y="3689"/>
                  </a:cubicBezTo>
                  <a:lnTo>
                    <a:pt x="7366" y="3689"/>
                  </a:lnTo>
                  <a:cubicBezTo>
                    <a:pt x="6803" y="4240"/>
                    <a:pt x="6160" y="5080"/>
                    <a:pt x="6102" y="6102"/>
                  </a:cubicBezTo>
                  <a:cubicBezTo>
                    <a:pt x="6068" y="6573"/>
                    <a:pt x="6171" y="7056"/>
                    <a:pt x="6263" y="7516"/>
                  </a:cubicBezTo>
                  <a:cubicBezTo>
                    <a:pt x="6275" y="7596"/>
                    <a:pt x="6298" y="7688"/>
                    <a:pt x="6309" y="7780"/>
                  </a:cubicBezTo>
                  <a:cubicBezTo>
                    <a:pt x="6378" y="8101"/>
                    <a:pt x="6401" y="8446"/>
                    <a:pt x="6413" y="8780"/>
                  </a:cubicBezTo>
                  <a:cubicBezTo>
                    <a:pt x="6424" y="8929"/>
                    <a:pt x="6436" y="9078"/>
                    <a:pt x="6447" y="9239"/>
                  </a:cubicBezTo>
                  <a:lnTo>
                    <a:pt x="6620" y="9239"/>
                  </a:lnTo>
                  <a:cubicBezTo>
                    <a:pt x="6597" y="9089"/>
                    <a:pt x="6585" y="8964"/>
                    <a:pt x="6597" y="8849"/>
                  </a:cubicBezTo>
                  <a:cubicBezTo>
                    <a:pt x="6620" y="8262"/>
                    <a:pt x="6723" y="7791"/>
                    <a:pt x="6918" y="7401"/>
                  </a:cubicBezTo>
                  <a:cubicBezTo>
                    <a:pt x="7033" y="7159"/>
                    <a:pt x="7182" y="6941"/>
                    <a:pt x="7332" y="6734"/>
                  </a:cubicBezTo>
                  <a:cubicBezTo>
                    <a:pt x="7366" y="6676"/>
                    <a:pt x="7412" y="6619"/>
                    <a:pt x="7447" y="6561"/>
                  </a:cubicBezTo>
                  <a:cubicBezTo>
                    <a:pt x="8170" y="5504"/>
                    <a:pt x="8676" y="4275"/>
                    <a:pt x="8941" y="3011"/>
                  </a:cubicBezTo>
                  <a:close/>
                  <a:moveTo>
                    <a:pt x="8998" y="2976"/>
                  </a:moveTo>
                  <a:cubicBezTo>
                    <a:pt x="8987" y="2976"/>
                    <a:pt x="8975" y="2988"/>
                    <a:pt x="8964" y="2988"/>
                  </a:cubicBezTo>
                  <a:cubicBezTo>
                    <a:pt x="8711" y="4263"/>
                    <a:pt x="8193" y="5504"/>
                    <a:pt x="7458" y="6573"/>
                  </a:cubicBezTo>
                  <a:cubicBezTo>
                    <a:pt x="7424" y="6630"/>
                    <a:pt x="7389" y="6688"/>
                    <a:pt x="7343" y="6745"/>
                  </a:cubicBezTo>
                  <a:cubicBezTo>
                    <a:pt x="7205" y="6952"/>
                    <a:pt x="7056" y="7171"/>
                    <a:pt x="6941" y="7401"/>
                  </a:cubicBezTo>
                  <a:cubicBezTo>
                    <a:pt x="6745" y="7802"/>
                    <a:pt x="6643" y="8274"/>
                    <a:pt x="6620" y="8849"/>
                  </a:cubicBezTo>
                  <a:cubicBezTo>
                    <a:pt x="6608" y="8964"/>
                    <a:pt x="6620" y="9089"/>
                    <a:pt x="6631" y="9239"/>
                  </a:cubicBezTo>
                  <a:lnTo>
                    <a:pt x="6654" y="9239"/>
                  </a:lnTo>
                  <a:cubicBezTo>
                    <a:pt x="6688" y="8768"/>
                    <a:pt x="6757" y="8297"/>
                    <a:pt x="6952" y="7860"/>
                  </a:cubicBezTo>
                  <a:cubicBezTo>
                    <a:pt x="7113" y="7504"/>
                    <a:pt x="7343" y="7182"/>
                    <a:pt x="7562" y="6872"/>
                  </a:cubicBezTo>
                  <a:cubicBezTo>
                    <a:pt x="7631" y="6768"/>
                    <a:pt x="7711" y="6653"/>
                    <a:pt x="7780" y="6550"/>
                  </a:cubicBezTo>
                  <a:cubicBezTo>
                    <a:pt x="8435" y="5596"/>
                    <a:pt x="8883" y="4505"/>
                    <a:pt x="9102" y="3367"/>
                  </a:cubicBezTo>
                  <a:cubicBezTo>
                    <a:pt x="9102" y="3137"/>
                    <a:pt x="9067" y="2976"/>
                    <a:pt x="9010" y="2976"/>
                  </a:cubicBezTo>
                  <a:close/>
                  <a:moveTo>
                    <a:pt x="9102" y="3471"/>
                  </a:moveTo>
                  <a:cubicBezTo>
                    <a:pt x="8883" y="4574"/>
                    <a:pt x="8435" y="5631"/>
                    <a:pt x="7803" y="6561"/>
                  </a:cubicBezTo>
                  <a:cubicBezTo>
                    <a:pt x="7723" y="6665"/>
                    <a:pt x="7654" y="6780"/>
                    <a:pt x="7573" y="6883"/>
                  </a:cubicBezTo>
                  <a:cubicBezTo>
                    <a:pt x="7355" y="7194"/>
                    <a:pt x="7125" y="7516"/>
                    <a:pt x="6975" y="7860"/>
                  </a:cubicBezTo>
                  <a:cubicBezTo>
                    <a:pt x="6780" y="8297"/>
                    <a:pt x="6700" y="8768"/>
                    <a:pt x="6677" y="9239"/>
                  </a:cubicBezTo>
                  <a:lnTo>
                    <a:pt x="6814" y="9239"/>
                  </a:lnTo>
                  <a:cubicBezTo>
                    <a:pt x="6895" y="8849"/>
                    <a:pt x="7021" y="8458"/>
                    <a:pt x="7148" y="8124"/>
                  </a:cubicBezTo>
                  <a:cubicBezTo>
                    <a:pt x="7320" y="7700"/>
                    <a:pt x="7573" y="7320"/>
                    <a:pt x="7792" y="6998"/>
                  </a:cubicBezTo>
                  <a:cubicBezTo>
                    <a:pt x="7941" y="6780"/>
                    <a:pt x="8101" y="6550"/>
                    <a:pt x="8262" y="6344"/>
                  </a:cubicBezTo>
                  <a:cubicBezTo>
                    <a:pt x="8630" y="5826"/>
                    <a:pt x="9021" y="5309"/>
                    <a:pt x="9319" y="4735"/>
                  </a:cubicBezTo>
                  <a:lnTo>
                    <a:pt x="9319" y="4735"/>
                  </a:lnTo>
                  <a:cubicBezTo>
                    <a:pt x="9148" y="4861"/>
                    <a:pt x="8998" y="5011"/>
                    <a:pt x="8998" y="5011"/>
                  </a:cubicBezTo>
                  <a:cubicBezTo>
                    <a:pt x="8998" y="5011"/>
                    <a:pt x="9102" y="4068"/>
                    <a:pt x="9102" y="34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3871900" y="5329200"/>
              <a:ext cx="54025" cy="23575"/>
            </a:xfrm>
            <a:custGeom>
              <a:avLst/>
              <a:gdLst/>
              <a:ahLst/>
              <a:cxnLst/>
              <a:rect l="l" t="t" r="r" b="b"/>
              <a:pathLst>
                <a:path w="2161" h="943" extrusionOk="0">
                  <a:moveTo>
                    <a:pt x="1" y="1"/>
                  </a:moveTo>
                  <a:cubicBezTo>
                    <a:pt x="161" y="105"/>
                    <a:pt x="345" y="196"/>
                    <a:pt x="529" y="253"/>
                  </a:cubicBezTo>
                  <a:cubicBezTo>
                    <a:pt x="655" y="288"/>
                    <a:pt x="793" y="311"/>
                    <a:pt x="920" y="345"/>
                  </a:cubicBezTo>
                  <a:cubicBezTo>
                    <a:pt x="1046" y="368"/>
                    <a:pt x="1184" y="391"/>
                    <a:pt x="1311" y="426"/>
                  </a:cubicBezTo>
                  <a:cubicBezTo>
                    <a:pt x="1551" y="506"/>
                    <a:pt x="1781" y="633"/>
                    <a:pt x="1977" y="794"/>
                  </a:cubicBezTo>
                  <a:lnTo>
                    <a:pt x="2115" y="932"/>
                  </a:lnTo>
                  <a:cubicBezTo>
                    <a:pt x="2138" y="932"/>
                    <a:pt x="2149" y="943"/>
                    <a:pt x="2161" y="943"/>
                  </a:cubicBezTo>
                  <a:cubicBezTo>
                    <a:pt x="2103" y="886"/>
                    <a:pt x="2046" y="828"/>
                    <a:pt x="1988" y="782"/>
                  </a:cubicBezTo>
                  <a:cubicBezTo>
                    <a:pt x="1793" y="610"/>
                    <a:pt x="1563" y="483"/>
                    <a:pt x="1311" y="414"/>
                  </a:cubicBezTo>
                  <a:cubicBezTo>
                    <a:pt x="1184" y="368"/>
                    <a:pt x="1046" y="345"/>
                    <a:pt x="920" y="322"/>
                  </a:cubicBezTo>
                  <a:cubicBezTo>
                    <a:pt x="793" y="299"/>
                    <a:pt x="667" y="276"/>
                    <a:pt x="540" y="230"/>
                  </a:cubicBezTo>
                  <a:cubicBezTo>
                    <a:pt x="356" y="184"/>
                    <a:pt x="184" y="105"/>
                    <a:pt x="35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3889700" y="5292150"/>
              <a:ext cx="52900" cy="66375"/>
            </a:xfrm>
            <a:custGeom>
              <a:avLst/>
              <a:gdLst/>
              <a:ahLst/>
              <a:cxnLst/>
              <a:rect l="l" t="t" r="r" b="b"/>
              <a:pathLst>
                <a:path w="2116" h="2655" extrusionOk="0">
                  <a:moveTo>
                    <a:pt x="12" y="1"/>
                  </a:moveTo>
                  <a:cubicBezTo>
                    <a:pt x="12" y="1"/>
                    <a:pt x="12" y="12"/>
                    <a:pt x="1" y="24"/>
                  </a:cubicBezTo>
                  <a:cubicBezTo>
                    <a:pt x="58" y="265"/>
                    <a:pt x="219" y="517"/>
                    <a:pt x="461" y="736"/>
                  </a:cubicBezTo>
                  <a:cubicBezTo>
                    <a:pt x="587" y="851"/>
                    <a:pt x="736" y="954"/>
                    <a:pt x="874" y="1058"/>
                  </a:cubicBezTo>
                  <a:cubicBezTo>
                    <a:pt x="1046" y="1173"/>
                    <a:pt x="1207" y="1299"/>
                    <a:pt x="1357" y="1437"/>
                  </a:cubicBezTo>
                  <a:cubicBezTo>
                    <a:pt x="1713" y="1781"/>
                    <a:pt x="1943" y="2241"/>
                    <a:pt x="2092" y="2655"/>
                  </a:cubicBezTo>
                  <a:lnTo>
                    <a:pt x="2115" y="2655"/>
                  </a:lnTo>
                  <a:cubicBezTo>
                    <a:pt x="1965" y="2253"/>
                    <a:pt x="1736" y="1770"/>
                    <a:pt x="1368" y="1426"/>
                  </a:cubicBezTo>
                  <a:cubicBezTo>
                    <a:pt x="1219" y="1276"/>
                    <a:pt x="1058" y="1161"/>
                    <a:pt x="885" y="1046"/>
                  </a:cubicBezTo>
                  <a:cubicBezTo>
                    <a:pt x="747" y="943"/>
                    <a:pt x="599" y="839"/>
                    <a:pt x="472" y="724"/>
                  </a:cubicBezTo>
                  <a:cubicBezTo>
                    <a:pt x="219" y="494"/>
                    <a:pt x="70" y="242"/>
                    <a:pt x="12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3908100" y="5326625"/>
              <a:ext cx="24725" cy="28450"/>
            </a:xfrm>
            <a:custGeom>
              <a:avLst/>
              <a:gdLst/>
              <a:ahLst/>
              <a:cxnLst/>
              <a:rect l="l" t="t" r="r" b="b"/>
              <a:pathLst>
                <a:path w="989" h="1138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35"/>
                    <a:pt x="46" y="58"/>
                    <a:pt x="57" y="93"/>
                  </a:cubicBezTo>
                  <a:lnTo>
                    <a:pt x="310" y="310"/>
                  </a:lnTo>
                  <a:cubicBezTo>
                    <a:pt x="483" y="460"/>
                    <a:pt x="655" y="609"/>
                    <a:pt x="793" y="805"/>
                  </a:cubicBezTo>
                  <a:cubicBezTo>
                    <a:pt x="851" y="908"/>
                    <a:pt x="908" y="1023"/>
                    <a:pt x="954" y="1127"/>
                  </a:cubicBezTo>
                  <a:cubicBezTo>
                    <a:pt x="966" y="1138"/>
                    <a:pt x="977" y="1138"/>
                    <a:pt x="989" y="1138"/>
                  </a:cubicBezTo>
                  <a:cubicBezTo>
                    <a:pt x="931" y="1023"/>
                    <a:pt x="874" y="908"/>
                    <a:pt x="805" y="793"/>
                  </a:cubicBezTo>
                  <a:cubicBezTo>
                    <a:pt x="678" y="598"/>
                    <a:pt x="494" y="448"/>
                    <a:pt x="322" y="2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3908675" y="5299050"/>
              <a:ext cx="38800" cy="61500"/>
            </a:xfrm>
            <a:custGeom>
              <a:avLst/>
              <a:gdLst/>
              <a:ahLst/>
              <a:cxnLst/>
              <a:rect l="l" t="t" r="r" b="b"/>
              <a:pathLst>
                <a:path w="1552" h="246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07"/>
                    <a:pt x="207" y="391"/>
                    <a:pt x="322" y="529"/>
                  </a:cubicBezTo>
                  <a:cubicBezTo>
                    <a:pt x="414" y="632"/>
                    <a:pt x="517" y="736"/>
                    <a:pt x="621" y="828"/>
                  </a:cubicBezTo>
                  <a:cubicBezTo>
                    <a:pt x="759" y="966"/>
                    <a:pt x="908" y="1115"/>
                    <a:pt x="1023" y="1276"/>
                  </a:cubicBezTo>
                  <a:cubicBezTo>
                    <a:pt x="1287" y="1620"/>
                    <a:pt x="1413" y="2034"/>
                    <a:pt x="1528" y="2448"/>
                  </a:cubicBezTo>
                  <a:cubicBezTo>
                    <a:pt x="1540" y="2460"/>
                    <a:pt x="1551" y="2460"/>
                    <a:pt x="1551" y="2460"/>
                  </a:cubicBezTo>
                  <a:cubicBezTo>
                    <a:pt x="1436" y="2034"/>
                    <a:pt x="1298" y="1609"/>
                    <a:pt x="1046" y="1265"/>
                  </a:cubicBezTo>
                  <a:cubicBezTo>
                    <a:pt x="920" y="1104"/>
                    <a:pt x="770" y="954"/>
                    <a:pt x="632" y="816"/>
                  </a:cubicBezTo>
                  <a:cubicBezTo>
                    <a:pt x="529" y="713"/>
                    <a:pt x="425" y="621"/>
                    <a:pt x="333" y="517"/>
                  </a:cubicBezTo>
                  <a:cubicBezTo>
                    <a:pt x="230" y="391"/>
                    <a:pt x="103" y="218"/>
                    <a:pt x="23" y="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3935675" y="5321450"/>
              <a:ext cx="39375" cy="79900"/>
            </a:xfrm>
            <a:custGeom>
              <a:avLst/>
              <a:gdLst/>
              <a:ahLst/>
              <a:cxnLst/>
              <a:rect l="l" t="t" r="r" b="b"/>
              <a:pathLst>
                <a:path w="1575" h="3196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162"/>
                    <a:pt x="184" y="323"/>
                    <a:pt x="276" y="483"/>
                  </a:cubicBezTo>
                  <a:lnTo>
                    <a:pt x="931" y="1518"/>
                  </a:lnTo>
                  <a:cubicBezTo>
                    <a:pt x="1161" y="1896"/>
                    <a:pt x="1425" y="2310"/>
                    <a:pt x="1505" y="2770"/>
                  </a:cubicBezTo>
                  <a:cubicBezTo>
                    <a:pt x="1528" y="2885"/>
                    <a:pt x="1540" y="3000"/>
                    <a:pt x="1540" y="3114"/>
                  </a:cubicBezTo>
                  <a:cubicBezTo>
                    <a:pt x="1551" y="3137"/>
                    <a:pt x="1551" y="3160"/>
                    <a:pt x="1551" y="3195"/>
                  </a:cubicBezTo>
                  <a:lnTo>
                    <a:pt x="1574" y="3195"/>
                  </a:lnTo>
                  <a:cubicBezTo>
                    <a:pt x="1563" y="3160"/>
                    <a:pt x="1563" y="3137"/>
                    <a:pt x="1563" y="3114"/>
                  </a:cubicBezTo>
                  <a:cubicBezTo>
                    <a:pt x="1551" y="3000"/>
                    <a:pt x="1551" y="2885"/>
                    <a:pt x="1528" y="2770"/>
                  </a:cubicBezTo>
                  <a:cubicBezTo>
                    <a:pt x="1448" y="2310"/>
                    <a:pt x="1184" y="1885"/>
                    <a:pt x="943" y="1518"/>
                  </a:cubicBezTo>
                  <a:lnTo>
                    <a:pt x="299" y="472"/>
                  </a:lnTo>
                  <a:cubicBezTo>
                    <a:pt x="207" y="334"/>
                    <a:pt x="115" y="185"/>
                    <a:pt x="35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3837125" y="5201375"/>
              <a:ext cx="141950" cy="199975"/>
            </a:xfrm>
            <a:custGeom>
              <a:avLst/>
              <a:gdLst/>
              <a:ahLst/>
              <a:cxnLst/>
              <a:rect l="l" t="t" r="r" b="b"/>
              <a:pathLst>
                <a:path w="5678" h="7999" extrusionOk="0">
                  <a:moveTo>
                    <a:pt x="13" y="1"/>
                  </a:moveTo>
                  <a:lnTo>
                    <a:pt x="1" y="12"/>
                  </a:lnTo>
                  <a:cubicBezTo>
                    <a:pt x="345" y="471"/>
                    <a:pt x="851" y="782"/>
                    <a:pt x="1346" y="1092"/>
                  </a:cubicBezTo>
                  <a:cubicBezTo>
                    <a:pt x="1598" y="1253"/>
                    <a:pt x="1862" y="1414"/>
                    <a:pt x="2104" y="1597"/>
                  </a:cubicBezTo>
                  <a:cubicBezTo>
                    <a:pt x="2793" y="2126"/>
                    <a:pt x="3391" y="2873"/>
                    <a:pt x="3966" y="3942"/>
                  </a:cubicBezTo>
                  <a:cubicBezTo>
                    <a:pt x="4195" y="4378"/>
                    <a:pt x="4413" y="4827"/>
                    <a:pt x="4620" y="5252"/>
                  </a:cubicBezTo>
                  <a:cubicBezTo>
                    <a:pt x="4839" y="5711"/>
                    <a:pt x="5057" y="6194"/>
                    <a:pt x="5310" y="6642"/>
                  </a:cubicBezTo>
                  <a:lnTo>
                    <a:pt x="5332" y="6688"/>
                  </a:lnTo>
                  <a:cubicBezTo>
                    <a:pt x="5436" y="6883"/>
                    <a:pt x="5551" y="7079"/>
                    <a:pt x="5597" y="7286"/>
                  </a:cubicBezTo>
                  <a:cubicBezTo>
                    <a:pt x="5654" y="7516"/>
                    <a:pt x="5643" y="7757"/>
                    <a:pt x="5631" y="7986"/>
                  </a:cubicBezTo>
                  <a:lnTo>
                    <a:pt x="5631" y="7998"/>
                  </a:lnTo>
                  <a:lnTo>
                    <a:pt x="5654" y="7998"/>
                  </a:lnTo>
                  <a:cubicBezTo>
                    <a:pt x="5666" y="7757"/>
                    <a:pt x="5677" y="7516"/>
                    <a:pt x="5620" y="7286"/>
                  </a:cubicBezTo>
                  <a:cubicBezTo>
                    <a:pt x="5562" y="7067"/>
                    <a:pt x="5459" y="6872"/>
                    <a:pt x="5355" y="6688"/>
                  </a:cubicBezTo>
                  <a:lnTo>
                    <a:pt x="5332" y="6630"/>
                  </a:lnTo>
                  <a:cubicBezTo>
                    <a:pt x="5080" y="6183"/>
                    <a:pt x="4850" y="5711"/>
                    <a:pt x="4632" y="5252"/>
                  </a:cubicBezTo>
                  <a:cubicBezTo>
                    <a:pt x="4425" y="4815"/>
                    <a:pt x="4218" y="4367"/>
                    <a:pt x="3989" y="3931"/>
                  </a:cubicBezTo>
                  <a:cubicBezTo>
                    <a:pt x="3402" y="2861"/>
                    <a:pt x="2816" y="2115"/>
                    <a:pt x="2115" y="1586"/>
                  </a:cubicBezTo>
                  <a:cubicBezTo>
                    <a:pt x="1874" y="1402"/>
                    <a:pt x="1609" y="1242"/>
                    <a:pt x="1357" y="1081"/>
                  </a:cubicBezTo>
                  <a:cubicBezTo>
                    <a:pt x="874" y="770"/>
                    <a:pt x="368" y="448"/>
                    <a:pt x="13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3865575" y="5208850"/>
              <a:ext cx="122100" cy="192500"/>
            </a:xfrm>
            <a:custGeom>
              <a:avLst/>
              <a:gdLst/>
              <a:ahLst/>
              <a:cxnLst/>
              <a:rect l="l" t="t" r="r" b="b"/>
              <a:pathLst>
                <a:path w="4884" h="7700" extrusionOk="0">
                  <a:moveTo>
                    <a:pt x="1" y="0"/>
                  </a:moveTo>
                  <a:cubicBezTo>
                    <a:pt x="300" y="448"/>
                    <a:pt x="724" y="828"/>
                    <a:pt x="1150" y="1195"/>
                  </a:cubicBezTo>
                  <a:cubicBezTo>
                    <a:pt x="1207" y="1252"/>
                    <a:pt x="1265" y="1298"/>
                    <a:pt x="1322" y="1356"/>
                  </a:cubicBezTo>
                  <a:cubicBezTo>
                    <a:pt x="2701" y="2574"/>
                    <a:pt x="3528" y="3711"/>
                    <a:pt x="3919" y="4941"/>
                  </a:cubicBezTo>
                  <a:cubicBezTo>
                    <a:pt x="3977" y="5113"/>
                    <a:pt x="4023" y="5309"/>
                    <a:pt x="4069" y="5493"/>
                  </a:cubicBezTo>
                  <a:cubicBezTo>
                    <a:pt x="4172" y="5849"/>
                    <a:pt x="4263" y="6228"/>
                    <a:pt x="4436" y="6573"/>
                  </a:cubicBezTo>
                  <a:cubicBezTo>
                    <a:pt x="4482" y="6653"/>
                    <a:pt x="4528" y="6734"/>
                    <a:pt x="4562" y="6803"/>
                  </a:cubicBezTo>
                  <a:cubicBezTo>
                    <a:pt x="4677" y="6998"/>
                    <a:pt x="4792" y="7205"/>
                    <a:pt x="4838" y="7424"/>
                  </a:cubicBezTo>
                  <a:cubicBezTo>
                    <a:pt x="4850" y="7504"/>
                    <a:pt x="4861" y="7607"/>
                    <a:pt x="4861" y="7699"/>
                  </a:cubicBezTo>
                  <a:lnTo>
                    <a:pt x="4884" y="7699"/>
                  </a:lnTo>
                  <a:cubicBezTo>
                    <a:pt x="4884" y="7618"/>
                    <a:pt x="4873" y="7549"/>
                    <a:pt x="4861" y="7470"/>
                  </a:cubicBezTo>
                  <a:lnTo>
                    <a:pt x="4827" y="7309"/>
                  </a:lnTo>
                  <a:cubicBezTo>
                    <a:pt x="4769" y="7125"/>
                    <a:pt x="4677" y="6964"/>
                    <a:pt x="4585" y="6803"/>
                  </a:cubicBezTo>
                  <a:cubicBezTo>
                    <a:pt x="4539" y="6722"/>
                    <a:pt x="4493" y="6642"/>
                    <a:pt x="4459" y="6561"/>
                  </a:cubicBezTo>
                  <a:cubicBezTo>
                    <a:pt x="4286" y="6217"/>
                    <a:pt x="4183" y="5849"/>
                    <a:pt x="4092" y="5493"/>
                  </a:cubicBezTo>
                  <a:cubicBezTo>
                    <a:pt x="4046" y="5309"/>
                    <a:pt x="3988" y="5113"/>
                    <a:pt x="3931" y="4930"/>
                  </a:cubicBezTo>
                  <a:cubicBezTo>
                    <a:pt x="3540" y="3711"/>
                    <a:pt x="2713" y="2562"/>
                    <a:pt x="1334" y="1333"/>
                  </a:cubicBezTo>
                  <a:cubicBezTo>
                    <a:pt x="1276" y="1287"/>
                    <a:pt x="1219" y="1229"/>
                    <a:pt x="1161" y="1183"/>
                  </a:cubicBezTo>
                  <a:cubicBezTo>
                    <a:pt x="747" y="828"/>
                    <a:pt x="334" y="448"/>
                    <a:pt x="35" y="11"/>
                  </a:cubicBezTo>
                  <a:cubicBezTo>
                    <a:pt x="24" y="11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3898600" y="5176950"/>
              <a:ext cx="50600" cy="113500"/>
            </a:xfrm>
            <a:custGeom>
              <a:avLst/>
              <a:gdLst/>
              <a:ahLst/>
              <a:cxnLst/>
              <a:rect l="l" t="t" r="r" b="b"/>
              <a:pathLst>
                <a:path w="2024" h="4540" extrusionOk="0">
                  <a:moveTo>
                    <a:pt x="254" y="0"/>
                  </a:moveTo>
                  <a:cubicBezTo>
                    <a:pt x="243" y="12"/>
                    <a:pt x="231" y="23"/>
                    <a:pt x="220" y="23"/>
                  </a:cubicBezTo>
                  <a:cubicBezTo>
                    <a:pt x="1" y="656"/>
                    <a:pt x="13" y="1356"/>
                    <a:pt x="266" y="1977"/>
                  </a:cubicBezTo>
                  <a:cubicBezTo>
                    <a:pt x="414" y="2345"/>
                    <a:pt x="644" y="2666"/>
                    <a:pt x="897" y="3023"/>
                  </a:cubicBezTo>
                  <a:cubicBezTo>
                    <a:pt x="1254" y="3529"/>
                    <a:pt x="1632" y="4034"/>
                    <a:pt x="2012" y="4528"/>
                  </a:cubicBezTo>
                  <a:lnTo>
                    <a:pt x="2023" y="4540"/>
                  </a:lnTo>
                  <a:cubicBezTo>
                    <a:pt x="2000" y="4494"/>
                    <a:pt x="1977" y="4459"/>
                    <a:pt x="1943" y="4413"/>
                  </a:cubicBezTo>
                  <a:cubicBezTo>
                    <a:pt x="1598" y="3953"/>
                    <a:pt x="1254" y="3483"/>
                    <a:pt x="909" y="3011"/>
                  </a:cubicBezTo>
                  <a:cubicBezTo>
                    <a:pt x="656" y="2666"/>
                    <a:pt x="426" y="2334"/>
                    <a:pt x="277" y="1966"/>
                  </a:cubicBezTo>
                  <a:cubicBezTo>
                    <a:pt x="24" y="1345"/>
                    <a:pt x="24" y="633"/>
                    <a:pt x="254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3959800" y="5304225"/>
              <a:ext cx="29325" cy="97125"/>
            </a:xfrm>
            <a:custGeom>
              <a:avLst/>
              <a:gdLst/>
              <a:ahLst/>
              <a:cxnLst/>
              <a:rect l="l" t="t" r="r" b="b"/>
              <a:pathLst>
                <a:path w="1173" h="3885" extrusionOk="0">
                  <a:moveTo>
                    <a:pt x="12" y="0"/>
                  </a:moveTo>
                  <a:cubicBezTo>
                    <a:pt x="1" y="11"/>
                    <a:pt x="1" y="23"/>
                    <a:pt x="1" y="23"/>
                  </a:cubicBezTo>
                  <a:cubicBezTo>
                    <a:pt x="116" y="195"/>
                    <a:pt x="219" y="368"/>
                    <a:pt x="300" y="552"/>
                  </a:cubicBezTo>
                  <a:cubicBezTo>
                    <a:pt x="425" y="839"/>
                    <a:pt x="494" y="1161"/>
                    <a:pt x="575" y="1459"/>
                  </a:cubicBezTo>
                  <a:lnTo>
                    <a:pt x="1058" y="3494"/>
                  </a:lnTo>
                  <a:lnTo>
                    <a:pt x="1092" y="3655"/>
                  </a:lnTo>
                  <a:lnTo>
                    <a:pt x="1150" y="3884"/>
                  </a:lnTo>
                  <a:lnTo>
                    <a:pt x="1173" y="3884"/>
                  </a:lnTo>
                  <a:lnTo>
                    <a:pt x="586" y="1448"/>
                  </a:lnTo>
                  <a:cubicBezTo>
                    <a:pt x="517" y="1149"/>
                    <a:pt x="437" y="839"/>
                    <a:pt x="311" y="552"/>
                  </a:cubicBezTo>
                  <a:cubicBezTo>
                    <a:pt x="231" y="356"/>
                    <a:pt x="127" y="172"/>
                    <a:pt x="12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3958350" y="5195625"/>
              <a:ext cx="1475" cy="24450"/>
            </a:xfrm>
            <a:custGeom>
              <a:avLst/>
              <a:gdLst/>
              <a:ahLst/>
              <a:cxnLst/>
              <a:rect l="l" t="t" r="r" b="b"/>
              <a:pathLst>
                <a:path w="59" h="978" extrusionOk="0">
                  <a:moveTo>
                    <a:pt x="36" y="1"/>
                  </a:moveTo>
                  <a:cubicBezTo>
                    <a:pt x="1" y="277"/>
                    <a:pt x="1" y="540"/>
                    <a:pt x="13" y="816"/>
                  </a:cubicBezTo>
                  <a:cubicBezTo>
                    <a:pt x="13" y="874"/>
                    <a:pt x="24" y="920"/>
                    <a:pt x="36" y="977"/>
                  </a:cubicBezTo>
                  <a:cubicBezTo>
                    <a:pt x="13" y="655"/>
                    <a:pt x="24" y="323"/>
                    <a:pt x="59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3967550" y="5257950"/>
              <a:ext cx="23300" cy="143400"/>
            </a:xfrm>
            <a:custGeom>
              <a:avLst/>
              <a:gdLst/>
              <a:ahLst/>
              <a:cxnLst/>
              <a:rect l="l" t="t" r="r" b="b"/>
              <a:pathLst>
                <a:path w="932" h="5736" extrusionOk="0">
                  <a:moveTo>
                    <a:pt x="1" y="1"/>
                  </a:moveTo>
                  <a:lnTo>
                    <a:pt x="1" y="82"/>
                  </a:lnTo>
                  <a:cubicBezTo>
                    <a:pt x="59" y="231"/>
                    <a:pt x="104" y="392"/>
                    <a:pt x="127" y="552"/>
                  </a:cubicBezTo>
                  <a:cubicBezTo>
                    <a:pt x="161" y="759"/>
                    <a:pt x="150" y="978"/>
                    <a:pt x="150" y="1196"/>
                  </a:cubicBezTo>
                  <a:cubicBezTo>
                    <a:pt x="150" y="1369"/>
                    <a:pt x="150" y="1553"/>
                    <a:pt x="173" y="1725"/>
                  </a:cubicBezTo>
                  <a:cubicBezTo>
                    <a:pt x="196" y="1966"/>
                    <a:pt x="253" y="2219"/>
                    <a:pt x="322" y="2449"/>
                  </a:cubicBezTo>
                  <a:cubicBezTo>
                    <a:pt x="345" y="2518"/>
                    <a:pt x="357" y="2598"/>
                    <a:pt x="380" y="2667"/>
                  </a:cubicBezTo>
                  <a:cubicBezTo>
                    <a:pt x="506" y="3161"/>
                    <a:pt x="575" y="3667"/>
                    <a:pt x="644" y="4150"/>
                  </a:cubicBezTo>
                  <a:cubicBezTo>
                    <a:pt x="713" y="4574"/>
                    <a:pt x="782" y="5000"/>
                    <a:pt x="863" y="5425"/>
                  </a:cubicBezTo>
                  <a:cubicBezTo>
                    <a:pt x="874" y="5528"/>
                    <a:pt x="897" y="5631"/>
                    <a:pt x="909" y="5735"/>
                  </a:cubicBezTo>
                  <a:lnTo>
                    <a:pt x="932" y="5735"/>
                  </a:lnTo>
                  <a:cubicBezTo>
                    <a:pt x="909" y="5631"/>
                    <a:pt x="897" y="5517"/>
                    <a:pt x="874" y="5414"/>
                  </a:cubicBezTo>
                  <a:cubicBezTo>
                    <a:pt x="805" y="5000"/>
                    <a:pt x="736" y="4574"/>
                    <a:pt x="667" y="4150"/>
                  </a:cubicBezTo>
                  <a:cubicBezTo>
                    <a:pt x="598" y="3655"/>
                    <a:pt x="518" y="3149"/>
                    <a:pt x="403" y="2667"/>
                  </a:cubicBezTo>
                  <a:cubicBezTo>
                    <a:pt x="380" y="2587"/>
                    <a:pt x="357" y="2518"/>
                    <a:pt x="345" y="2449"/>
                  </a:cubicBezTo>
                  <a:cubicBezTo>
                    <a:pt x="276" y="2207"/>
                    <a:pt x="219" y="1966"/>
                    <a:pt x="184" y="1725"/>
                  </a:cubicBezTo>
                  <a:cubicBezTo>
                    <a:pt x="173" y="1541"/>
                    <a:pt x="173" y="1369"/>
                    <a:pt x="173" y="1196"/>
                  </a:cubicBezTo>
                  <a:cubicBezTo>
                    <a:pt x="173" y="978"/>
                    <a:pt x="173" y="759"/>
                    <a:pt x="138" y="552"/>
                  </a:cubicBezTo>
                  <a:cubicBezTo>
                    <a:pt x="115" y="358"/>
                    <a:pt x="59" y="174"/>
                    <a:pt x="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3985075" y="5262275"/>
              <a:ext cx="33050" cy="139075"/>
            </a:xfrm>
            <a:custGeom>
              <a:avLst/>
              <a:gdLst/>
              <a:ahLst/>
              <a:cxnLst/>
              <a:rect l="l" t="t" r="r" b="b"/>
              <a:pathLst>
                <a:path w="1322" h="5563" extrusionOk="0">
                  <a:moveTo>
                    <a:pt x="1299" y="1"/>
                  </a:moveTo>
                  <a:cubicBezTo>
                    <a:pt x="736" y="552"/>
                    <a:pt x="104" y="1391"/>
                    <a:pt x="35" y="2425"/>
                  </a:cubicBezTo>
                  <a:cubicBezTo>
                    <a:pt x="1" y="2896"/>
                    <a:pt x="104" y="3379"/>
                    <a:pt x="196" y="3839"/>
                  </a:cubicBezTo>
                  <a:cubicBezTo>
                    <a:pt x="219" y="3931"/>
                    <a:pt x="231" y="4023"/>
                    <a:pt x="254" y="4103"/>
                  </a:cubicBezTo>
                  <a:cubicBezTo>
                    <a:pt x="311" y="4424"/>
                    <a:pt x="334" y="4769"/>
                    <a:pt x="346" y="5103"/>
                  </a:cubicBezTo>
                  <a:cubicBezTo>
                    <a:pt x="357" y="5252"/>
                    <a:pt x="369" y="5401"/>
                    <a:pt x="380" y="5562"/>
                  </a:cubicBezTo>
                  <a:lnTo>
                    <a:pt x="403" y="5562"/>
                  </a:lnTo>
                  <a:cubicBezTo>
                    <a:pt x="392" y="5401"/>
                    <a:pt x="380" y="5252"/>
                    <a:pt x="369" y="5103"/>
                  </a:cubicBezTo>
                  <a:cubicBezTo>
                    <a:pt x="357" y="4769"/>
                    <a:pt x="334" y="4424"/>
                    <a:pt x="265" y="4103"/>
                  </a:cubicBezTo>
                  <a:cubicBezTo>
                    <a:pt x="254" y="4011"/>
                    <a:pt x="231" y="3919"/>
                    <a:pt x="219" y="3839"/>
                  </a:cubicBezTo>
                  <a:cubicBezTo>
                    <a:pt x="127" y="3379"/>
                    <a:pt x="24" y="2896"/>
                    <a:pt x="58" y="2425"/>
                  </a:cubicBezTo>
                  <a:cubicBezTo>
                    <a:pt x="116" y="1403"/>
                    <a:pt x="759" y="563"/>
                    <a:pt x="1322" y="12"/>
                  </a:cubicBezTo>
                  <a:cubicBezTo>
                    <a:pt x="1322" y="1"/>
                    <a:pt x="1311" y="1"/>
                    <a:pt x="131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998575" y="5245050"/>
              <a:ext cx="59500" cy="156300"/>
            </a:xfrm>
            <a:custGeom>
              <a:avLst/>
              <a:gdLst/>
              <a:ahLst/>
              <a:cxnLst/>
              <a:rect l="l" t="t" r="r" b="b"/>
              <a:pathLst>
                <a:path w="2380" h="6252" extrusionOk="0">
                  <a:moveTo>
                    <a:pt x="2380" y="0"/>
                  </a:moveTo>
                  <a:lnTo>
                    <a:pt x="2357" y="23"/>
                  </a:lnTo>
                  <a:cubicBezTo>
                    <a:pt x="2092" y="1287"/>
                    <a:pt x="1586" y="2516"/>
                    <a:pt x="863" y="3573"/>
                  </a:cubicBezTo>
                  <a:cubicBezTo>
                    <a:pt x="828" y="3631"/>
                    <a:pt x="782" y="3688"/>
                    <a:pt x="748" y="3746"/>
                  </a:cubicBezTo>
                  <a:cubicBezTo>
                    <a:pt x="598" y="3953"/>
                    <a:pt x="449" y="4171"/>
                    <a:pt x="334" y="4413"/>
                  </a:cubicBezTo>
                  <a:cubicBezTo>
                    <a:pt x="139" y="4803"/>
                    <a:pt x="36" y="5274"/>
                    <a:pt x="13" y="5861"/>
                  </a:cubicBezTo>
                  <a:cubicBezTo>
                    <a:pt x="1" y="5976"/>
                    <a:pt x="13" y="6101"/>
                    <a:pt x="36" y="6251"/>
                  </a:cubicBezTo>
                  <a:lnTo>
                    <a:pt x="47" y="6251"/>
                  </a:lnTo>
                  <a:cubicBezTo>
                    <a:pt x="36" y="6101"/>
                    <a:pt x="24" y="5976"/>
                    <a:pt x="36" y="5861"/>
                  </a:cubicBezTo>
                  <a:cubicBezTo>
                    <a:pt x="59" y="5286"/>
                    <a:pt x="161" y="4814"/>
                    <a:pt x="357" y="4413"/>
                  </a:cubicBezTo>
                  <a:cubicBezTo>
                    <a:pt x="472" y="4183"/>
                    <a:pt x="621" y="3964"/>
                    <a:pt x="759" y="3757"/>
                  </a:cubicBezTo>
                  <a:cubicBezTo>
                    <a:pt x="805" y="3700"/>
                    <a:pt x="840" y="3642"/>
                    <a:pt x="874" y="3585"/>
                  </a:cubicBezTo>
                  <a:cubicBezTo>
                    <a:pt x="1609" y="2516"/>
                    <a:pt x="2127" y="1275"/>
                    <a:pt x="2380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4000300" y="5254500"/>
              <a:ext cx="61225" cy="146850"/>
            </a:xfrm>
            <a:custGeom>
              <a:avLst/>
              <a:gdLst/>
              <a:ahLst/>
              <a:cxnLst/>
              <a:rect l="l" t="t" r="r" b="b"/>
              <a:pathLst>
                <a:path w="2449" h="5874" extrusionOk="0">
                  <a:moveTo>
                    <a:pt x="2449" y="1"/>
                  </a:moveTo>
                  <a:cubicBezTo>
                    <a:pt x="2230" y="1139"/>
                    <a:pt x="1782" y="2230"/>
                    <a:pt x="1127" y="3184"/>
                  </a:cubicBezTo>
                  <a:cubicBezTo>
                    <a:pt x="1058" y="3287"/>
                    <a:pt x="978" y="3402"/>
                    <a:pt x="909" y="3506"/>
                  </a:cubicBezTo>
                  <a:cubicBezTo>
                    <a:pt x="690" y="3816"/>
                    <a:pt x="460" y="4138"/>
                    <a:pt x="299" y="4494"/>
                  </a:cubicBezTo>
                  <a:cubicBezTo>
                    <a:pt x="104" y="4931"/>
                    <a:pt x="35" y="5402"/>
                    <a:pt x="1" y="5873"/>
                  </a:cubicBezTo>
                  <a:lnTo>
                    <a:pt x="24" y="5873"/>
                  </a:lnTo>
                  <a:cubicBezTo>
                    <a:pt x="47" y="5402"/>
                    <a:pt x="127" y="4931"/>
                    <a:pt x="322" y="4494"/>
                  </a:cubicBezTo>
                  <a:cubicBezTo>
                    <a:pt x="472" y="4150"/>
                    <a:pt x="702" y="3828"/>
                    <a:pt x="920" y="3517"/>
                  </a:cubicBezTo>
                  <a:cubicBezTo>
                    <a:pt x="1001" y="3414"/>
                    <a:pt x="1070" y="3299"/>
                    <a:pt x="1150" y="3195"/>
                  </a:cubicBezTo>
                  <a:cubicBezTo>
                    <a:pt x="1782" y="2265"/>
                    <a:pt x="2230" y="1208"/>
                    <a:pt x="2449" y="105"/>
                  </a:cubicBezTo>
                  <a:lnTo>
                    <a:pt x="2449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4004325" y="5288125"/>
              <a:ext cx="63525" cy="113225"/>
            </a:xfrm>
            <a:custGeom>
              <a:avLst/>
              <a:gdLst/>
              <a:ahLst/>
              <a:cxnLst/>
              <a:rect l="l" t="t" r="r" b="b"/>
              <a:pathLst>
                <a:path w="2541" h="4529" extrusionOk="0">
                  <a:moveTo>
                    <a:pt x="2540" y="1"/>
                  </a:moveTo>
                  <a:lnTo>
                    <a:pt x="2540" y="1"/>
                  </a:lnTo>
                  <a:cubicBezTo>
                    <a:pt x="2517" y="12"/>
                    <a:pt x="2505" y="12"/>
                    <a:pt x="2505" y="24"/>
                  </a:cubicBezTo>
                  <a:cubicBezTo>
                    <a:pt x="2207" y="598"/>
                    <a:pt x="1816" y="1115"/>
                    <a:pt x="1448" y="1633"/>
                  </a:cubicBezTo>
                  <a:cubicBezTo>
                    <a:pt x="1287" y="1839"/>
                    <a:pt x="1127" y="2069"/>
                    <a:pt x="978" y="2287"/>
                  </a:cubicBezTo>
                  <a:cubicBezTo>
                    <a:pt x="759" y="2609"/>
                    <a:pt x="506" y="2989"/>
                    <a:pt x="334" y="3413"/>
                  </a:cubicBezTo>
                  <a:cubicBezTo>
                    <a:pt x="207" y="3747"/>
                    <a:pt x="81" y="4138"/>
                    <a:pt x="0" y="4528"/>
                  </a:cubicBezTo>
                  <a:lnTo>
                    <a:pt x="12" y="4516"/>
                  </a:lnTo>
                  <a:cubicBezTo>
                    <a:pt x="104" y="4161"/>
                    <a:pt x="207" y="3816"/>
                    <a:pt x="322" y="3505"/>
                  </a:cubicBezTo>
                  <a:cubicBezTo>
                    <a:pt x="322" y="3494"/>
                    <a:pt x="322" y="3494"/>
                    <a:pt x="334" y="3482"/>
                  </a:cubicBezTo>
                  <a:cubicBezTo>
                    <a:pt x="334" y="3459"/>
                    <a:pt x="345" y="3448"/>
                    <a:pt x="357" y="3425"/>
                  </a:cubicBezTo>
                  <a:cubicBezTo>
                    <a:pt x="518" y="3000"/>
                    <a:pt x="771" y="2621"/>
                    <a:pt x="989" y="2299"/>
                  </a:cubicBezTo>
                  <a:cubicBezTo>
                    <a:pt x="1139" y="2080"/>
                    <a:pt x="1310" y="1850"/>
                    <a:pt x="1460" y="1644"/>
                  </a:cubicBezTo>
                  <a:cubicBezTo>
                    <a:pt x="1839" y="1115"/>
                    <a:pt x="2242" y="586"/>
                    <a:pt x="2540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4022125" y="5283550"/>
              <a:ext cx="55200" cy="82175"/>
            </a:xfrm>
            <a:custGeom>
              <a:avLst/>
              <a:gdLst/>
              <a:ahLst/>
              <a:cxnLst/>
              <a:rect l="l" t="t" r="r" b="b"/>
              <a:pathLst>
                <a:path w="2208" h="3287" extrusionOk="0">
                  <a:moveTo>
                    <a:pt x="2184" y="0"/>
                  </a:moveTo>
                  <a:cubicBezTo>
                    <a:pt x="1885" y="769"/>
                    <a:pt x="1369" y="1425"/>
                    <a:pt x="874" y="2068"/>
                  </a:cubicBezTo>
                  <a:cubicBezTo>
                    <a:pt x="579" y="2454"/>
                    <a:pt x="273" y="2851"/>
                    <a:pt x="10" y="3271"/>
                  </a:cubicBezTo>
                  <a:lnTo>
                    <a:pt x="10" y="3271"/>
                  </a:lnTo>
                  <a:cubicBezTo>
                    <a:pt x="23" y="3254"/>
                    <a:pt x="41" y="3238"/>
                    <a:pt x="59" y="3229"/>
                  </a:cubicBezTo>
                  <a:cubicBezTo>
                    <a:pt x="312" y="2827"/>
                    <a:pt x="610" y="2447"/>
                    <a:pt x="886" y="2079"/>
                  </a:cubicBezTo>
                  <a:cubicBezTo>
                    <a:pt x="1392" y="1436"/>
                    <a:pt x="1897" y="769"/>
                    <a:pt x="2207" y="0"/>
                  </a:cubicBezTo>
                  <a:close/>
                  <a:moveTo>
                    <a:pt x="10" y="3271"/>
                  </a:moveTo>
                  <a:cubicBezTo>
                    <a:pt x="7" y="3276"/>
                    <a:pt x="4" y="3281"/>
                    <a:pt x="1" y="3286"/>
                  </a:cubicBezTo>
                  <a:cubicBezTo>
                    <a:pt x="4" y="3281"/>
                    <a:pt x="7" y="3276"/>
                    <a:pt x="10" y="32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4011525" y="5374900"/>
              <a:ext cx="13225" cy="23000"/>
            </a:xfrm>
            <a:custGeom>
              <a:avLst/>
              <a:gdLst/>
              <a:ahLst/>
              <a:cxnLst/>
              <a:rect l="l" t="t" r="r" b="b"/>
              <a:pathLst>
                <a:path w="529" h="920" extrusionOk="0">
                  <a:moveTo>
                    <a:pt x="529" y="0"/>
                  </a:moveTo>
                  <a:lnTo>
                    <a:pt x="529" y="0"/>
                  </a:lnTo>
                  <a:cubicBezTo>
                    <a:pt x="287" y="264"/>
                    <a:pt x="103" y="586"/>
                    <a:pt x="0" y="919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4026450" y="5374325"/>
              <a:ext cx="14100" cy="16950"/>
            </a:xfrm>
            <a:custGeom>
              <a:avLst/>
              <a:gdLst/>
              <a:ahLst/>
              <a:cxnLst/>
              <a:rect l="l" t="t" r="r" b="b"/>
              <a:pathLst>
                <a:path w="564" h="678" extrusionOk="0">
                  <a:moveTo>
                    <a:pt x="563" y="0"/>
                  </a:moveTo>
                  <a:lnTo>
                    <a:pt x="563" y="0"/>
                  </a:lnTo>
                  <a:cubicBezTo>
                    <a:pt x="425" y="115"/>
                    <a:pt x="288" y="253"/>
                    <a:pt x="173" y="402"/>
                  </a:cubicBezTo>
                  <a:cubicBezTo>
                    <a:pt x="116" y="483"/>
                    <a:pt x="58" y="575"/>
                    <a:pt x="1" y="678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4040250" y="5374325"/>
              <a:ext cx="15225" cy="10625"/>
            </a:xfrm>
            <a:custGeom>
              <a:avLst/>
              <a:gdLst/>
              <a:ahLst/>
              <a:cxnLst/>
              <a:rect l="l" t="t" r="r" b="b"/>
              <a:pathLst>
                <a:path w="609" h="425" extrusionOk="0">
                  <a:moveTo>
                    <a:pt x="609" y="0"/>
                  </a:moveTo>
                  <a:lnTo>
                    <a:pt x="609" y="0"/>
                  </a:lnTo>
                  <a:cubicBezTo>
                    <a:pt x="391" y="126"/>
                    <a:pt x="195" y="264"/>
                    <a:pt x="0" y="425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3979350" y="5203675"/>
              <a:ext cx="25875" cy="197675"/>
            </a:xfrm>
            <a:custGeom>
              <a:avLst/>
              <a:gdLst/>
              <a:ahLst/>
              <a:cxnLst/>
              <a:rect l="l" t="t" r="r" b="b"/>
              <a:pathLst>
                <a:path w="1035" h="7907" extrusionOk="0">
                  <a:moveTo>
                    <a:pt x="1011" y="1"/>
                  </a:moveTo>
                  <a:cubicBezTo>
                    <a:pt x="333" y="1219"/>
                    <a:pt x="0" y="2689"/>
                    <a:pt x="46" y="4275"/>
                  </a:cubicBezTo>
                  <a:cubicBezTo>
                    <a:pt x="69" y="5011"/>
                    <a:pt x="172" y="5757"/>
                    <a:pt x="264" y="6469"/>
                  </a:cubicBezTo>
                  <a:lnTo>
                    <a:pt x="471" y="7906"/>
                  </a:lnTo>
                  <a:lnTo>
                    <a:pt x="483" y="7906"/>
                  </a:lnTo>
                  <a:lnTo>
                    <a:pt x="287" y="6469"/>
                  </a:lnTo>
                  <a:cubicBezTo>
                    <a:pt x="195" y="5757"/>
                    <a:pt x="92" y="5011"/>
                    <a:pt x="69" y="4275"/>
                  </a:cubicBezTo>
                  <a:cubicBezTo>
                    <a:pt x="23" y="2677"/>
                    <a:pt x="356" y="1207"/>
                    <a:pt x="1034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13"/>
          <p:cNvSpPr/>
          <p:nvPr/>
        </p:nvSpPr>
        <p:spPr>
          <a:xfrm flipH="1">
            <a:off x="-1011236" y="3826876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3"/>
          <p:cNvSpPr/>
          <p:nvPr/>
        </p:nvSpPr>
        <p:spPr>
          <a:xfrm flipH="1">
            <a:off x="-132156" y="2190585"/>
            <a:ext cx="713229" cy="747580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3"/>
          <p:cNvSpPr/>
          <p:nvPr/>
        </p:nvSpPr>
        <p:spPr>
          <a:xfrm rot="-1133450">
            <a:off x="-362745" y="673181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13"/>
          <p:cNvGrpSpPr/>
          <p:nvPr/>
        </p:nvGrpSpPr>
        <p:grpSpPr>
          <a:xfrm>
            <a:off x="581065" y="287077"/>
            <a:ext cx="326030" cy="308958"/>
            <a:chOff x="2613200" y="238125"/>
            <a:chExt cx="1560700" cy="1478975"/>
          </a:xfrm>
        </p:grpSpPr>
        <p:sp>
          <p:nvSpPr>
            <p:cNvPr id="1102" name="Google Shape;1102;p1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13"/>
          <p:cNvSpPr/>
          <p:nvPr/>
        </p:nvSpPr>
        <p:spPr>
          <a:xfrm>
            <a:off x="290858" y="335763"/>
            <a:ext cx="51300" cy="513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3"/>
          <p:cNvSpPr/>
          <p:nvPr/>
        </p:nvSpPr>
        <p:spPr>
          <a:xfrm>
            <a:off x="5836442" y="3672776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3"/>
          <p:cNvSpPr/>
          <p:nvPr/>
        </p:nvSpPr>
        <p:spPr>
          <a:xfrm>
            <a:off x="8670769" y="3290660"/>
            <a:ext cx="713229" cy="747580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3"/>
          <p:cNvSpPr/>
          <p:nvPr/>
        </p:nvSpPr>
        <p:spPr>
          <a:xfrm rot="-155084" flipH="1">
            <a:off x="8350270" y="1039912"/>
            <a:ext cx="1009371" cy="1103533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3"/>
          <p:cNvGrpSpPr/>
          <p:nvPr/>
        </p:nvGrpSpPr>
        <p:grpSpPr>
          <a:xfrm>
            <a:off x="8691928" y="2346377"/>
            <a:ext cx="326030" cy="308958"/>
            <a:chOff x="2613200" y="238125"/>
            <a:chExt cx="1560700" cy="1478975"/>
          </a:xfrm>
        </p:grpSpPr>
        <p:sp>
          <p:nvSpPr>
            <p:cNvPr id="1121" name="Google Shape;1121;p1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13"/>
          <p:cNvGrpSpPr/>
          <p:nvPr/>
        </p:nvGrpSpPr>
        <p:grpSpPr>
          <a:xfrm>
            <a:off x="8673737" y="3073316"/>
            <a:ext cx="191498" cy="181470"/>
            <a:chOff x="2613200" y="238125"/>
            <a:chExt cx="1560700" cy="1478975"/>
          </a:xfrm>
        </p:grpSpPr>
        <p:sp>
          <p:nvSpPr>
            <p:cNvPr id="1136" name="Google Shape;1136;p1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13"/>
          <p:cNvGrpSpPr/>
          <p:nvPr/>
        </p:nvGrpSpPr>
        <p:grpSpPr>
          <a:xfrm>
            <a:off x="8568116" y="2690455"/>
            <a:ext cx="51347" cy="48658"/>
            <a:chOff x="2613200" y="238125"/>
            <a:chExt cx="1560700" cy="1478975"/>
          </a:xfrm>
        </p:grpSpPr>
        <p:sp>
          <p:nvSpPr>
            <p:cNvPr id="1151" name="Google Shape;1151;p1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13"/>
          <p:cNvSpPr/>
          <p:nvPr/>
        </p:nvSpPr>
        <p:spPr>
          <a:xfrm>
            <a:off x="6604055" y="-466125"/>
            <a:ext cx="2999967" cy="1609153"/>
          </a:xfrm>
          <a:custGeom>
            <a:avLst/>
            <a:gdLst/>
            <a:ahLst/>
            <a:cxnLst/>
            <a:rect l="l" t="t" r="r" b="b"/>
            <a:pathLst>
              <a:path w="55111" h="29561" extrusionOk="0">
                <a:moveTo>
                  <a:pt x="1" y="0"/>
                </a:moveTo>
                <a:cubicBezTo>
                  <a:pt x="1598" y="3155"/>
                  <a:pt x="4241" y="5776"/>
                  <a:pt x="7438" y="7291"/>
                </a:cubicBezTo>
                <a:cubicBezTo>
                  <a:pt x="14791" y="10769"/>
                  <a:pt x="24599" y="8617"/>
                  <a:pt x="30511" y="14206"/>
                </a:cubicBezTo>
                <a:cubicBezTo>
                  <a:pt x="33990" y="17475"/>
                  <a:pt x="35348" y="22885"/>
                  <a:pt x="39568" y="25121"/>
                </a:cubicBezTo>
                <a:cubicBezTo>
                  <a:pt x="43349" y="27116"/>
                  <a:pt x="48185" y="25852"/>
                  <a:pt x="52018" y="27722"/>
                </a:cubicBezTo>
                <a:cubicBezTo>
                  <a:pt x="53073" y="28244"/>
                  <a:pt x="54066" y="28996"/>
                  <a:pt x="55110" y="29560"/>
                </a:cubicBezTo>
                <a:lnTo>
                  <a:pt x="5511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 userDrawn="1">
  <p:cSld name="1_Title and four columns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22"/>
          <p:cNvSpPr/>
          <p:nvPr/>
        </p:nvSpPr>
        <p:spPr>
          <a:xfrm rot="155084">
            <a:off x="-382742" y="98275"/>
            <a:ext cx="1009371" cy="1103533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2"/>
          <p:cNvSpPr/>
          <p:nvPr/>
        </p:nvSpPr>
        <p:spPr>
          <a:xfrm rot="9695529">
            <a:off x="-2015680" y="-48686"/>
            <a:ext cx="3095549" cy="6143948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2"/>
          <p:cNvSpPr/>
          <p:nvPr/>
        </p:nvSpPr>
        <p:spPr>
          <a:xfrm rot="-2517704">
            <a:off x="7874734" y="-1434725"/>
            <a:ext cx="3095637" cy="6144123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2"/>
          <p:cNvSpPr/>
          <p:nvPr/>
        </p:nvSpPr>
        <p:spPr>
          <a:xfrm flipH="1">
            <a:off x="-1011236" y="3826876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2"/>
          <p:cNvSpPr/>
          <p:nvPr/>
        </p:nvSpPr>
        <p:spPr>
          <a:xfrm>
            <a:off x="5611401" y="-603651"/>
            <a:ext cx="4457791" cy="2391115"/>
          </a:xfrm>
          <a:custGeom>
            <a:avLst/>
            <a:gdLst/>
            <a:ahLst/>
            <a:cxnLst/>
            <a:rect l="l" t="t" r="r" b="b"/>
            <a:pathLst>
              <a:path w="55111" h="29561" extrusionOk="0">
                <a:moveTo>
                  <a:pt x="1" y="0"/>
                </a:moveTo>
                <a:cubicBezTo>
                  <a:pt x="1598" y="3155"/>
                  <a:pt x="4241" y="5776"/>
                  <a:pt x="7438" y="7291"/>
                </a:cubicBezTo>
                <a:cubicBezTo>
                  <a:pt x="14791" y="10769"/>
                  <a:pt x="24599" y="8617"/>
                  <a:pt x="30511" y="14206"/>
                </a:cubicBezTo>
                <a:cubicBezTo>
                  <a:pt x="33990" y="17475"/>
                  <a:pt x="35348" y="22885"/>
                  <a:pt x="39568" y="25121"/>
                </a:cubicBezTo>
                <a:cubicBezTo>
                  <a:pt x="43349" y="27116"/>
                  <a:pt x="48185" y="25852"/>
                  <a:pt x="52018" y="27722"/>
                </a:cubicBezTo>
                <a:cubicBezTo>
                  <a:pt x="53073" y="28244"/>
                  <a:pt x="54066" y="28996"/>
                  <a:pt x="55110" y="29560"/>
                </a:cubicBezTo>
                <a:lnTo>
                  <a:pt x="5511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22"/>
          <p:cNvSpPr/>
          <p:nvPr/>
        </p:nvSpPr>
        <p:spPr>
          <a:xfrm rot="-846703">
            <a:off x="8423993" y="3408480"/>
            <a:ext cx="790414" cy="828483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2"/>
          <p:cNvSpPr/>
          <p:nvPr/>
        </p:nvSpPr>
        <p:spPr>
          <a:xfrm>
            <a:off x="8562925" y="1710524"/>
            <a:ext cx="629618" cy="1001847"/>
          </a:xfrm>
          <a:custGeom>
            <a:avLst/>
            <a:gdLst/>
            <a:ahLst/>
            <a:cxnLst/>
            <a:rect l="l" t="t" r="r" b="b"/>
            <a:pathLst>
              <a:path w="13043" h="20754" extrusionOk="0">
                <a:moveTo>
                  <a:pt x="8171" y="7504"/>
                </a:moveTo>
                <a:lnTo>
                  <a:pt x="8182" y="7515"/>
                </a:lnTo>
                <a:cubicBezTo>
                  <a:pt x="8194" y="7527"/>
                  <a:pt x="8470" y="7802"/>
                  <a:pt x="8848" y="7929"/>
                </a:cubicBezTo>
                <a:cubicBezTo>
                  <a:pt x="8963" y="7963"/>
                  <a:pt x="9078" y="7986"/>
                  <a:pt x="9193" y="7986"/>
                </a:cubicBezTo>
                <a:cubicBezTo>
                  <a:pt x="9297" y="7986"/>
                  <a:pt x="9400" y="7975"/>
                  <a:pt x="9504" y="7940"/>
                </a:cubicBezTo>
                <a:cubicBezTo>
                  <a:pt x="9538" y="7929"/>
                  <a:pt x="9584" y="7917"/>
                  <a:pt x="9630" y="7894"/>
                </a:cubicBezTo>
                <a:lnTo>
                  <a:pt x="9642" y="7894"/>
                </a:lnTo>
                <a:cubicBezTo>
                  <a:pt x="9653" y="7883"/>
                  <a:pt x="9653" y="7883"/>
                  <a:pt x="9665" y="7883"/>
                </a:cubicBezTo>
                <a:cubicBezTo>
                  <a:pt x="10411" y="8836"/>
                  <a:pt x="10952" y="9722"/>
                  <a:pt x="11307" y="10537"/>
                </a:cubicBezTo>
                <a:cubicBezTo>
                  <a:pt x="10710" y="10388"/>
                  <a:pt x="10457" y="9503"/>
                  <a:pt x="10457" y="9492"/>
                </a:cubicBezTo>
                <a:cubicBezTo>
                  <a:pt x="10446" y="9457"/>
                  <a:pt x="10411" y="9423"/>
                  <a:pt x="10365" y="9423"/>
                </a:cubicBezTo>
                <a:lnTo>
                  <a:pt x="10342" y="9423"/>
                </a:lnTo>
                <a:cubicBezTo>
                  <a:pt x="10285" y="9446"/>
                  <a:pt x="10262" y="9492"/>
                  <a:pt x="10273" y="9549"/>
                </a:cubicBezTo>
                <a:cubicBezTo>
                  <a:pt x="10285" y="9572"/>
                  <a:pt x="10377" y="9906"/>
                  <a:pt x="10584" y="10215"/>
                </a:cubicBezTo>
                <a:cubicBezTo>
                  <a:pt x="10423" y="10032"/>
                  <a:pt x="10331" y="9848"/>
                  <a:pt x="10331" y="9848"/>
                </a:cubicBezTo>
                <a:cubicBezTo>
                  <a:pt x="10308" y="9814"/>
                  <a:pt x="10285" y="9791"/>
                  <a:pt x="10250" y="9791"/>
                </a:cubicBezTo>
                <a:cubicBezTo>
                  <a:pt x="10227" y="9791"/>
                  <a:pt x="10216" y="9802"/>
                  <a:pt x="10204" y="9802"/>
                </a:cubicBezTo>
                <a:cubicBezTo>
                  <a:pt x="10158" y="9825"/>
                  <a:pt x="10135" y="9883"/>
                  <a:pt x="10158" y="9940"/>
                </a:cubicBezTo>
                <a:cubicBezTo>
                  <a:pt x="10170" y="9952"/>
                  <a:pt x="10262" y="10135"/>
                  <a:pt x="10423" y="10319"/>
                </a:cubicBezTo>
                <a:cubicBezTo>
                  <a:pt x="10135" y="10100"/>
                  <a:pt x="9963" y="9825"/>
                  <a:pt x="9963" y="9814"/>
                </a:cubicBezTo>
                <a:cubicBezTo>
                  <a:pt x="9940" y="9791"/>
                  <a:pt x="9905" y="9768"/>
                  <a:pt x="9882" y="9768"/>
                </a:cubicBezTo>
                <a:cubicBezTo>
                  <a:pt x="9859" y="9768"/>
                  <a:pt x="9848" y="9768"/>
                  <a:pt x="9825" y="9779"/>
                </a:cubicBezTo>
                <a:cubicBezTo>
                  <a:pt x="9779" y="9814"/>
                  <a:pt x="9768" y="9871"/>
                  <a:pt x="9802" y="9917"/>
                </a:cubicBezTo>
                <a:cubicBezTo>
                  <a:pt x="9814" y="9940"/>
                  <a:pt x="10181" y="10537"/>
                  <a:pt x="10779" y="10733"/>
                </a:cubicBezTo>
                <a:cubicBezTo>
                  <a:pt x="10894" y="10767"/>
                  <a:pt x="11021" y="10790"/>
                  <a:pt x="11158" y="10790"/>
                </a:cubicBezTo>
                <a:lnTo>
                  <a:pt x="11238" y="10790"/>
                </a:lnTo>
                <a:cubicBezTo>
                  <a:pt x="11296" y="10790"/>
                  <a:pt x="11342" y="10779"/>
                  <a:pt x="11399" y="10767"/>
                </a:cubicBezTo>
                <a:lnTo>
                  <a:pt x="11399" y="10767"/>
                </a:lnTo>
                <a:cubicBezTo>
                  <a:pt x="11905" y="12077"/>
                  <a:pt x="11871" y="13203"/>
                  <a:pt x="11319" y="14180"/>
                </a:cubicBezTo>
                <a:cubicBezTo>
                  <a:pt x="11445" y="13778"/>
                  <a:pt x="11503" y="13261"/>
                  <a:pt x="11491" y="12640"/>
                </a:cubicBezTo>
                <a:cubicBezTo>
                  <a:pt x="11480" y="12572"/>
                  <a:pt x="11422" y="12514"/>
                  <a:pt x="11353" y="12514"/>
                </a:cubicBezTo>
                <a:cubicBezTo>
                  <a:pt x="11284" y="12526"/>
                  <a:pt x="11227" y="12583"/>
                  <a:pt x="11227" y="12651"/>
                </a:cubicBezTo>
                <a:cubicBezTo>
                  <a:pt x="11261" y="13617"/>
                  <a:pt x="11112" y="14283"/>
                  <a:pt x="10802" y="14651"/>
                </a:cubicBezTo>
                <a:cubicBezTo>
                  <a:pt x="10607" y="14145"/>
                  <a:pt x="10400" y="13629"/>
                  <a:pt x="10170" y="13088"/>
                </a:cubicBezTo>
                <a:cubicBezTo>
                  <a:pt x="10204" y="13077"/>
                  <a:pt x="10227" y="13054"/>
                  <a:pt x="10250" y="13031"/>
                </a:cubicBezTo>
                <a:cubicBezTo>
                  <a:pt x="10733" y="12606"/>
                  <a:pt x="10549" y="11847"/>
                  <a:pt x="10538" y="11824"/>
                </a:cubicBezTo>
                <a:cubicBezTo>
                  <a:pt x="10526" y="11790"/>
                  <a:pt x="10503" y="11767"/>
                  <a:pt x="10469" y="11767"/>
                </a:cubicBezTo>
                <a:lnTo>
                  <a:pt x="10457" y="11767"/>
                </a:lnTo>
                <a:cubicBezTo>
                  <a:pt x="10411" y="11778"/>
                  <a:pt x="10388" y="11813"/>
                  <a:pt x="10400" y="11859"/>
                </a:cubicBezTo>
                <a:cubicBezTo>
                  <a:pt x="10400" y="11859"/>
                  <a:pt x="10457" y="12089"/>
                  <a:pt x="10434" y="12353"/>
                </a:cubicBezTo>
                <a:cubicBezTo>
                  <a:pt x="10411" y="12181"/>
                  <a:pt x="10365" y="12031"/>
                  <a:pt x="10365" y="12020"/>
                </a:cubicBezTo>
                <a:cubicBezTo>
                  <a:pt x="10354" y="11997"/>
                  <a:pt x="10331" y="11974"/>
                  <a:pt x="10296" y="11974"/>
                </a:cubicBezTo>
                <a:lnTo>
                  <a:pt x="10273" y="11974"/>
                </a:lnTo>
                <a:cubicBezTo>
                  <a:pt x="10239" y="11985"/>
                  <a:pt x="10216" y="12031"/>
                  <a:pt x="10227" y="12066"/>
                </a:cubicBezTo>
                <a:cubicBezTo>
                  <a:pt x="10227" y="12066"/>
                  <a:pt x="10273" y="12215"/>
                  <a:pt x="10296" y="12388"/>
                </a:cubicBezTo>
                <a:cubicBezTo>
                  <a:pt x="10239" y="12123"/>
                  <a:pt x="10112" y="11893"/>
                  <a:pt x="10101" y="11882"/>
                </a:cubicBezTo>
                <a:cubicBezTo>
                  <a:pt x="10089" y="11859"/>
                  <a:pt x="10066" y="11847"/>
                  <a:pt x="10043" y="11847"/>
                </a:cubicBezTo>
                <a:cubicBezTo>
                  <a:pt x="10032" y="11847"/>
                  <a:pt x="10020" y="11847"/>
                  <a:pt x="10009" y="11859"/>
                </a:cubicBezTo>
                <a:cubicBezTo>
                  <a:pt x="9974" y="11882"/>
                  <a:pt x="9963" y="11916"/>
                  <a:pt x="9986" y="11951"/>
                </a:cubicBezTo>
                <a:cubicBezTo>
                  <a:pt x="9986" y="11962"/>
                  <a:pt x="10319" y="12537"/>
                  <a:pt x="10101" y="12927"/>
                </a:cubicBezTo>
                <a:cubicBezTo>
                  <a:pt x="9469" y="11468"/>
                  <a:pt x="8687" y="9929"/>
                  <a:pt x="7757" y="8412"/>
                </a:cubicBezTo>
                <a:cubicBezTo>
                  <a:pt x="7941" y="8343"/>
                  <a:pt x="8079" y="8205"/>
                  <a:pt x="8148" y="8021"/>
                </a:cubicBezTo>
                <a:cubicBezTo>
                  <a:pt x="8217" y="7860"/>
                  <a:pt x="8217" y="7676"/>
                  <a:pt x="8171" y="7504"/>
                </a:cubicBezTo>
                <a:close/>
                <a:moveTo>
                  <a:pt x="954" y="0"/>
                </a:moveTo>
                <a:cubicBezTo>
                  <a:pt x="942" y="0"/>
                  <a:pt x="931" y="0"/>
                  <a:pt x="919" y="11"/>
                </a:cubicBezTo>
                <a:cubicBezTo>
                  <a:pt x="896" y="23"/>
                  <a:pt x="885" y="57"/>
                  <a:pt x="908" y="80"/>
                </a:cubicBezTo>
                <a:cubicBezTo>
                  <a:pt x="1103" y="345"/>
                  <a:pt x="1276" y="724"/>
                  <a:pt x="1218" y="1000"/>
                </a:cubicBezTo>
                <a:lnTo>
                  <a:pt x="1218" y="1023"/>
                </a:lnTo>
                <a:cubicBezTo>
                  <a:pt x="1161" y="632"/>
                  <a:pt x="748" y="92"/>
                  <a:pt x="725" y="69"/>
                </a:cubicBezTo>
                <a:cubicBezTo>
                  <a:pt x="713" y="57"/>
                  <a:pt x="690" y="46"/>
                  <a:pt x="679" y="46"/>
                </a:cubicBezTo>
                <a:cubicBezTo>
                  <a:pt x="667" y="46"/>
                  <a:pt x="656" y="57"/>
                  <a:pt x="644" y="57"/>
                </a:cubicBezTo>
                <a:cubicBezTo>
                  <a:pt x="621" y="80"/>
                  <a:pt x="621" y="115"/>
                  <a:pt x="633" y="138"/>
                </a:cubicBezTo>
                <a:cubicBezTo>
                  <a:pt x="644" y="149"/>
                  <a:pt x="1149" y="793"/>
                  <a:pt x="1115" y="1138"/>
                </a:cubicBezTo>
                <a:lnTo>
                  <a:pt x="1115" y="1149"/>
                </a:lnTo>
                <a:cubicBezTo>
                  <a:pt x="1080" y="1126"/>
                  <a:pt x="1046" y="1103"/>
                  <a:pt x="1023" y="1081"/>
                </a:cubicBezTo>
                <a:cubicBezTo>
                  <a:pt x="1000" y="1069"/>
                  <a:pt x="977" y="1069"/>
                  <a:pt x="965" y="1069"/>
                </a:cubicBezTo>
                <a:cubicBezTo>
                  <a:pt x="931" y="1069"/>
                  <a:pt x="908" y="1081"/>
                  <a:pt x="885" y="1103"/>
                </a:cubicBezTo>
                <a:cubicBezTo>
                  <a:pt x="851" y="1149"/>
                  <a:pt x="862" y="1206"/>
                  <a:pt x="908" y="1241"/>
                </a:cubicBezTo>
                <a:cubicBezTo>
                  <a:pt x="931" y="1252"/>
                  <a:pt x="942" y="1264"/>
                  <a:pt x="965" y="1275"/>
                </a:cubicBezTo>
                <a:lnTo>
                  <a:pt x="931" y="1275"/>
                </a:lnTo>
                <a:cubicBezTo>
                  <a:pt x="598" y="1275"/>
                  <a:pt x="311" y="874"/>
                  <a:pt x="311" y="862"/>
                </a:cubicBezTo>
                <a:cubicBezTo>
                  <a:pt x="299" y="851"/>
                  <a:pt x="276" y="839"/>
                  <a:pt x="265" y="839"/>
                </a:cubicBezTo>
                <a:cubicBezTo>
                  <a:pt x="253" y="839"/>
                  <a:pt x="242" y="839"/>
                  <a:pt x="230" y="851"/>
                </a:cubicBezTo>
                <a:cubicBezTo>
                  <a:pt x="207" y="862"/>
                  <a:pt x="196" y="897"/>
                  <a:pt x="219" y="920"/>
                </a:cubicBezTo>
                <a:cubicBezTo>
                  <a:pt x="230" y="943"/>
                  <a:pt x="334" y="1103"/>
                  <a:pt x="506" y="1229"/>
                </a:cubicBezTo>
                <a:cubicBezTo>
                  <a:pt x="391" y="1160"/>
                  <a:pt x="311" y="1081"/>
                  <a:pt x="311" y="1081"/>
                </a:cubicBezTo>
                <a:cubicBezTo>
                  <a:pt x="299" y="1069"/>
                  <a:pt x="288" y="1069"/>
                  <a:pt x="265" y="1069"/>
                </a:cubicBezTo>
                <a:cubicBezTo>
                  <a:pt x="253" y="1069"/>
                  <a:pt x="242" y="1069"/>
                  <a:pt x="230" y="1081"/>
                </a:cubicBezTo>
                <a:cubicBezTo>
                  <a:pt x="207" y="1103"/>
                  <a:pt x="207" y="1138"/>
                  <a:pt x="230" y="1160"/>
                </a:cubicBezTo>
                <a:cubicBezTo>
                  <a:pt x="242" y="1172"/>
                  <a:pt x="322" y="1241"/>
                  <a:pt x="437" y="1321"/>
                </a:cubicBezTo>
                <a:cubicBezTo>
                  <a:pt x="242" y="1252"/>
                  <a:pt x="104" y="1138"/>
                  <a:pt x="92" y="1138"/>
                </a:cubicBezTo>
                <a:cubicBezTo>
                  <a:pt x="92" y="1126"/>
                  <a:pt x="69" y="1115"/>
                  <a:pt x="58" y="1115"/>
                </a:cubicBezTo>
                <a:cubicBezTo>
                  <a:pt x="46" y="1115"/>
                  <a:pt x="35" y="1126"/>
                  <a:pt x="23" y="1138"/>
                </a:cubicBezTo>
                <a:cubicBezTo>
                  <a:pt x="0" y="1160"/>
                  <a:pt x="0" y="1195"/>
                  <a:pt x="23" y="1218"/>
                </a:cubicBezTo>
                <a:cubicBezTo>
                  <a:pt x="35" y="1229"/>
                  <a:pt x="196" y="1356"/>
                  <a:pt x="426" y="1436"/>
                </a:cubicBezTo>
                <a:cubicBezTo>
                  <a:pt x="506" y="1459"/>
                  <a:pt x="598" y="1471"/>
                  <a:pt x="690" y="1471"/>
                </a:cubicBezTo>
                <a:cubicBezTo>
                  <a:pt x="782" y="1471"/>
                  <a:pt x="874" y="1459"/>
                  <a:pt x="965" y="1425"/>
                </a:cubicBezTo>
                <a:cubicBezTo>
                  <a:pt x="988" y="1413"/>
                  <a:pt x="1023" y="1402"/>
                  <a:pt x="1057" y="1390"/>
                </a:cubicBezTo>
                <a:cubicBezTo>
                  <a:pt x="1057" y="1379"/>
                  <a:pt x="1069" y="1379"/>
                  <a:pt x="1069" y="1379"/>
                </a:cubicBezTo>
                <a:cubicBezTo>
                  <a:pt x="1080" y="1379"/>
                  <a:pt x="1080" y="1367"/>
                  <a:pt x="1092" y="1367"/>
                </a:cubicBezTo>
                <a:cubicBezTo>
                  <a:pt x="1632" y="1735"/>
                  <a:pt x="2149" y="2138"/>
                  <a:pt x="2632" y="2562"/>
                </a:cubicBezTo>
                <a:cubicBezTo>
                  <a:pt x="2620" y="2585"/>
                  <a:pt x="2609" y="2597"/>
                  <a:pt x="2586" y="2608"/>
                </a:cubicBezTo>
                <a:cubicBezTo>
                  <a:pt x="2551" y="2631"/>
                  <a:pt x="2505" y="2631"/>
                  <a:pt x="2459" y="2631"/>
                </a:cubicBezTo>
                <a:cubicBezTo>
                  <a:pt x="2092" y="2631"/>
                  <a:pt x="1782" y="2184"/>
                  <a:pt x="1782" y="2184"/>
                </a:cubicBezTo>
                <a:cubicBezTo>
                  <a:pt x="1770" y="2161"/>
                  <a:pt x="1747" y="2149"/>
                  <a:pt x="1736" y="2149"/>
                </a:cubicBezTo>
                <a:cubicBezTo>
                  <a:pt x="1724" y="2149"/>
                  <a:pt x="1713" y="2161"/>
                  <a:pt x="1701" y="2161"/>
                </a:cubicBezTo>
                <a:cubicBezTo>
                  <a:pt x="1667" y="2184"/>
                  <a:pt x="1667" y="2218"/>
                  <a:pt x="1678" y="2253"/>
                </a:cubicBezTo>
                <a:cubicBezTo>
                  <a:pt x="1690" y="2264"/>
                  <a:pt x="1816" y="2447"/>
                  <a:pt x="2012" y="2585"/>
                </a:cubicBezTo>
                <a:cubicBezTo>
                  <a:pt x="1874" y="2505"/>
                  <a:pt x="1782" y="2413"/>
                  <a:pt x="1782" y="2413"/>
                </a:cubicBezTo>
                <a:cubicBezTo>
                  <a:pt x="1770" y="2402"/>
                  <a:pt x="1747" y="2402"/>
                  <a:pt x="1736" y="2402"/>
                </a:cubicBezTo>
                <a:cubicBezTo>
                  <a:pt x="1724" y="2402"/>
                  <a:pt x="1701" y="2402"/>
                  <a:pt x="1690" y="2424"/>
                </a:cubicBezTo>
                <a:cubicBezTo>
                  <a:pt x="1667" y="2447"/>
                  <a:pt x="1667" y="2482"/>
                  <a:pt x="1690" y="2505"/>
                </a:cubicBezTo>
                <a:cubicBezTo>
                  <a:pt x="1701" y="2516"/>
                  <a:pt x="1793" y="2597"/>
                  <a:pt x="1931" y="2677"/>
                </a:cubicBezTo>
                <a:cubicBezTo>
                  <a:pt x="1713" y="2608"/>
                  <a:pt x="1552" y="2482"/>
                  <a:pt x="1552" y="2470"/>
                </a:cubicBezTo>
                <a:cubicBezTo>
                  <a:pt x="1540" y="2459"/>
                  <a:pt x="1529" y="2459"/>
                  <a:pt x="1506" y="2459"/>
                </a:cubicBezTo>
                <a:cubicBezTo>
                  <a:pt x="1494" y="2459"/>
                  <a:pt x="1471" y="2470"/>
                  <a:pt x="1460" y="2482"/>
                </a:cubicBezTo>
                <a:cubicBezTo>
                  <a:pt x="1448" y="2505"/>
                  <a:pt x="1448" y="2539"/>
                  <a:pt x="1471" y="2562"/>
                </a:cubicBezTo>
                <a:cubicBezTo>
                  <a:pt x="1483" y="2574"/>
                  <a:pt x="1667" y="2723"/>
                  <a:pt x="1908" y="2804"/>
                </a:cubicBezTo>
                <a:cubicBezTo>
                  <a:pt x="2000" y="2838"/>
                  <a:pt x="2104" y="2850"/>
                  <a:pt x="2206" y="2850"/>
                </a:cubicBezTo>
                <a:cubicBezTo>
                  <a:pt x="2310" y="2850"/>
                  <a:pt x="2425" y="2838"/>
                  <a:pt x="2528" y="2792"/>
                </a:cubicBezTo>
                <a:cubicBezTo>
                  <a:pt x="2540" y="2781"/>
                  <a:pt x="2551" y="2769"/>
                  <a:pt x="2574" y="2769"/>
                </a:cubicBezTo>
                <a:cubicBezTo>
                  <a:pt x="2586" y="2758"/>
                  <a:pt x="2597" y="2758"/>
                  <a:pt x="2620" y="2746"/>
                </a:cubicBezTo>
                <a:cubicBezTo>
                  <a:pt x="2620" y="2735"/>
                  <a:pt x="2632" y="2735"/>
                  <a:pt x="2632" y="2723"/>
                </a:cubicBezTo>
                <a:lnTo>
                  <a:pt x="2643" y="2723"/>
                </a:lnTo>
                <a:cubicBezTo>
                  <a:pt x="2689" y="2712"/>
                  <a:pt x="2724" y="2689"/>
                  <a:pt x="2770" y="2666"/>
                </a:cubicBezTo>
                <a:cubicBezTo>
                  <a:pt x="3161" y="3011"/>
                  <a:pt x="3528" y="3356"/>
                  <a:pt x="3896" y="3723"/>
                </a:cubicBezTo>
                <a:lnTo>
                  <a:pt x="3873" y="3723"/>
                </a:lnTo>
                <a:cubicBezTo>
                  <a:pt x="3539" y="3723"/>
                  <a:pt x="3264" y="3321"/>
                  <a:pt x="3253" y="3310"/>
                </a:cubicBezTo>
                <a:cubicBezTo>
                  <a:pt x="3241" y="3298"/>
                  <a:pt x="3230" y="3287"/>
                  <a:pt x="3207" y="3287"/>
                </a:cubicBezTo>
                <a:cubicBezTo>
                  <a:pt x="3195" y="3287"/>
                  <a:pt x="3184" y="3287"/>
                  <a:pt x="3184" y="3298"/>
                </a:cubicBezTo>
                <a:cubicBezTo>
                  <a:pt x="3149" y="3310"/>
                  <a:pt x="3149" y="3344"/>
                  <a:pt x="3161" y="3379"/>
                </a:cubicBezTo>
                <a:cubicBezTo>
                  <a:pt x="3172" y="3390"/>
                  <a:pt x="3287" y="3551"/>
                  <a:pt x="3459" y="3677"/>
                </a:cubicBezTo>
                <a:cubicBezTo>
                  <a:pt x="3345" y="3609"/>
                  <a:pt x="3253" y="3528"/>
                  <a:pt x="3253" y="3528"/>
                </a:cubicBezTo>
                <a:cubicBezTo>
                  <a:pt x="3241" y="3517"/>
                  <a:pt x="3230" y="3517"/>
                  <a:pt x="3218" y="3517"/>
                </a:cubicBezTo>
                <a:cubicBezTo>
                  <a:pt x="3195" y="3517"/>
                  <a:pt x="3184" y="3517"/>
                  <a:pt x="3172" y="3528"/>
                </a:cubicBezTo>
                <a:cubicBezTo>
                  <a:pt x="3149" y="3551"/>
                  <a:pt x="3149" y="3586"/>
                  <a:pt x="3172" y="3609"/>
                </a:cubicBezTo>
                <a:cubicBezTo>
                  <a:pt x="3184" y="3620"/>
                  <a:pt x="3264" y="3689"/>
                  <a:pt x="3391" y="3769"/>
                </a:cubicBezTo>
                <a:cubicBezTo>
                  <a:pt x="3195" y="3700"/>
                  <a:pt x="3046" y="3586"/>
                  <a:pt x="3046" y="3586"/>
                </a:cubicBezTo>
                <a:cubicBezTo>
                  <a:pt x="3034" y="3574"/>
                  <a:pt x="3023" y="3574"/>
                  <a:pt x="3011" y="3574"/>
                </a:cubicBezTo>
                <a:cubicBezTo>
                  <a:pt x="2988" y="3574"/>
                  <a:pt x="2977" y="3574"/>
                  <a:pt x="2965" y="3586"/>
                </a:cubicBezTo>
                <a:cubicBezTo>
                  <a:pt x="2942" y="3609"/>
                  <a:pt x="2954" y="3643"/>
                  <a:pt x="2977" y="3666"/>
                </a:cubicBezTo>
                <a:cubicBezTo>
                  <a:pt x="2988" y="3677"/>
                  <a:pt x="3149" y="3803"/>
                  <a:pt x="3368" y="3884"/>
                </a:cubicBezTo>
                <a:cubicBezTo>
                  <a:pt x="3447" y="3907"/>
                  <a:pt x="3539" y="3930"/>
                  <a:pt x="3643" y="3930"/>
                </a:cubicBezTo>
                <a:cubicBezTo>
                  <a:pt x="3723" y="3930"/>
                  <a:pt x="3815" y="3907"/>
                  <a:pt x="3907" y="3872"/>
                </a:cubicBezTo>
                <a:cubicBezTo>
                  <a:pt x="3942" y="3872"/>
                  <a:pt x="3965" y="3849"/>
                  <a:pt x="3999" y="3838"/>
                </a:cubicBezTo>
                <a:cubicBezTo>
                  <a:pt x="4367" y="4217"/>
                  <a:pt x="4723" y="4608"/>
                  <a:pt x="5068" y="4998"/>
                </a:cubicBezTo>
                <a:cubicBezTo>
                  <a:pt x="5033" y="5010"/>
                  <a:pt x="5010" y="5010"/>
                  <a:pt x="4987" y="5010"/>
                </a:cubicBezTo>
                <a:cubicBezTo>
                  <a:pt x="4620" y="5010"/>
                  <a:pt x="4310" y="4562"/>
                  <a:pt x="4310" y="4562"/>
                </a:cubicBezTo>
                <a:cubicBezTo>
                  <a:pt x="4298" y="4539"/>
                  <a:pt x="4275" y="4528"/>
                  <a:pt x="4264" y="4528"/>
                </a:cubicBezTo>
                <a:cubicBezTo>
                  <a:pt x="4252" y="4528"/>
                  <a:pt x="4241" y="4539"/>
                  <a:pt x="4229" y="4539"/>
                </a:cubicBezTo>
                <a:cubicBezTo>
                  <a:pt x="4195" y="4562"/>
                  <a:pt x="4195" y="4597"/>
                  <a:pt x="4206" y="4620"/>
                </a:cubicBezTo>
                <a:cubicBezTo>
                  <a:pt x="4218" y="4643"/>
                  <a:pt x="4344" y="4827"/>
                  <a:pt x="4540" y="4964"/>
                </a:cubicBezTo>
                <a:cubicBezTo>
                  <a:pt x="4402" y="4884"/>
                  <a:pt x="4310" y="4792"/>
                  <a:pt x="4310" y="4792"/>
                </a:cubicBezTo>
                <a:cubicBezTo>
                  <a:pt x="4298" y="4781"/>
                  <a:pt x="4275" y="4781"/>
                  <a:pt x="4264" y="4781"/>
                </a:cubicBezTo>
                <a:cubicBezTo>
                  <a:pt x="4252" y="4781"/>
                  <a:pt x="4229" y="4781"/>
                  <a:pt x="4218" y="4792"/>
                </a:cubicBezTo>
                <a:cubicBezTo>
                  <a:pt x="4195" y="4815"/>
                  <a:pt x="4195" y="4861"/>
                  <a:pt x="4218" y="4884"/>
                </a:cubicBezTo>
                <a:cubicBezTo>
                  <a:pt x="4229" y="4896"/>
                  <a:pt x="4321" y="4976"/>
                  <a:pt x="4459" y="5056"/>
                </a:cubicBezTo>
                <a:cubicBezTo>
                  <a:pt x="4241" y="4987"/>
                  <a:pt x="4080" y="4850"/>
                  <a:pt x="4080" y="4850"/>
                </a:cubicBezTo>
                <a:cubicBezTo>
                  <a:pt x="4068" y="4838"/>
                  <a:pt x="4057" y="4838"/>
                  <a:pt x="4034" y="4838"/>
                </a:cubicBezTo>
                <a:cubicBezTo>
                  <a:pt x="4022" y="4838"/>
                  <a:pt x="3999" y="4850"/>
                  <a:pt x="3988" y="4861"/>
                </a:cubicBezTo>
                <a:cubicBezTo>
                  <a:pt x="3965" y="4884"/>
                  <a:pt x="3976" y="4919"/>
                  <a:pt x="3999" y="4941"/>
                </a:cubicBezTo>
                <a:cubicBezTo>
                  <a:pt x="4011" y="4953"/>
                  <a:pt x="4183" y="5102"/>
                  <a:pt x="4436" y="5182"/>
                </a:cubicBezTo>
                <a:cubicBezTo>
                  <a:pt x="4528" y="5205"/>
                  <a:pt x="4632" y="5228"/>
                  <a:pt x="4734" y="5228"/>
                </a:cubicBezTo>
                <a:cubicBezTo>
                  <a:pt x="4838" y="5228"/>
                  <a:pt x="4953" y="5205"/>
                  <a:pt x="5056" y="5159"/>
                </a:cubicBezTo>
                <a:cubicBezTo>
                  <a:pt x="5068" y="5159"/>
                  <a:pt x="5079" y="5148"/>
                  <a:pt x="5091" y="5148"/>
                </a:cubicBezTo>
                <a:cubicBezTo>
                  <a:pt x="5114" y="5136"/>
                  <a:pt x="5125" y="5125"/>
                  <a:pt x="5148" y="5125"/>
                </a:cubicBezTo>
                <a:cubicBezTo>
                  <a:pt x="5148" y="5113"/>
                  <a:pt x="5148" y="5113"/>
                  <a:pt x="5160" y="5113"/>
                </a:cubicBezTo>
                <a:cubicBezTo>
                  <a:pt x="5551" y="5585"/>
                  <a:pt x="5930" y="6068"/>
                  <a:pt x="6286" y="6550"/>
                </a:cubicBezTo>
                <a:cubicBezTo>
                  <a:pt x="6263" y="6561"/>
                  <a:pt x="6240" y="6561"/>
                  <a:pt x="6205" y="6561"/>
                </a:cubicBezTo>
                <a:cubicBezTo>
                  <a:pt x="5838" y="6561"/>
                  <a:pt x="5528" y="6114"/>
                  <a:pt x="5528" y="6114"/>
                </a:cubicBezTo>
                <a:cubicBezTo>
                  <a:pt x="5516" y="6091"/>
                  <a:pt x="5493" y="6079"/>
                  <a:pt x="5482" y="6079"/>
                </a:cubicBezTo>
                <a:cubicBezTo>
                  <a:pt x="5470" y="6079"/>
                  <a:pt x="5459" y="6091"/>
                  <a:pt x="5447" y="6091"/>
                </a:cubicBezTo>
                <a:cubicBezTo>
                  <a:pt x="5413" y="6114"/>
                  <a:pt x="5413" y="6148"/>
                  <a:pt x="5424" y="6171"/>
                </a:cubicBezTo>
                <a:cubicBezTo>
                  <a:pt x="5436" y="6194"/>
                  <a:pt x="5562" y="6377"/>
                  <a:pt x="5758" y="6515"/>
                </a:cubicBezTo>
                <a:cubicBezTo>
                  <a:pt x="5620" y="6435"/>
                  <a:pt x="5528" y="6343"/>
                  <a:pt x="5528" y="6343"/>
                </a:cubicBezTo>
                <a:cubicBezTo>
                  <a:pt x="5516" y="6331"/>
                  <a:pt x="5493" y="6331"/>
                  <a:pt x="5482" y="6331"/>
                </a:cubicBezTo>
                <a:cubicBezTo>
                  <a:pt x="5470" y="6331"/>
                  <a:pt x="5447" y="6331"/>
                  <a:pt x="5436" y="6343"/>
                </a:cubicBezTo>
                <a:cubicBezTo>
                  <a:pt x="5413" y="6377"/>
                  <a:pt x="5413" y="6412"/>
                  <a:pt x="5436" y="6435"/>
                </a:cubicBezTo>
                <a:cubicBezTo>
                  <a:pt x="5447" y="6446"/>
                  <a:pt x="5539" y="6527"/>
                  <a:pt x="5677" y="6607"/>
                </a:cubicBezTo>
                <a:cubicBezTo>
                  <a:pt x="5459" y="6538"/>
                  <a:pt x="5298" y="6400"/>
                  <a:pt x="5298" y="6400"/>
                </a:cubicBezTo>
                <a:cubicBezTo>
                  <a:pt x="5286" y="6389"/>
                  <a:pt x="5275" y="6389"/>
                  <a:pt x="5252" y="6389"/>
                </a:cubicBezTo>
                <a:cubicBezTo>
                  <a:pt x="5240" y="6389"/>
                  <a:pt x="5217" y="6400"/>
                  <a:pt x="5206" y="6412"/>
                </a:cubicBezTo>
                <a:cubicBezTo>
                  <a:pt x="5194" y="6435"/>
                  <a:pt x="5194" y="6469"/>
                  <a:pt x="5217" y="6492"/>
                </a:cubicBezTo>
                <a:cubicBezTo>
                  <a:pt x="5229" y="6504"/>
                  <a:pt x="5413" y="6653"/>
                  <a:pt x="5654" y="6734"/>
                </a:cubicBezTo>
                <a:cubicBezTo>
                  <a:pt x="5746" y="6757"/>
                  <a:pt x="5850" y="6780"/>
                  <a:pt x="5953" y="6780"/>
                </a:cubicBezTo>
                <a:cubicBezTo>
                  <a:pt x="6056" y="6780"/>
                  <a:pt x="6171" y="6768"/>
                  <a:pt x="6274" y="6722"/>
                </a:cubicBezTo>
                <a:cubicBezTo>
                  <a:pt x="6286" y="6711"/>
                  <a:pt x="6297" y="6699"/>
                  <a:pt x="6320" y="6699"/>
                </a:cubicBezTo>
                <a:cubicBezTo>
                  <a:pt x="6332" y="6688"/>
                  <a:pt x="6343" y="6676"/>
                  <a:pt x="6366" y="6676"/>
                </a:cubicBezTo>
                <a:lnTo>
                  <a:pt x="6366" y="6665"/>
                </a:lnTo>
                <a:cubicBezTo>
                  <a:pt x="6769" y="7217"/>
                  <a:pt x="7137" y="7768"/>
                  <a:pt x="7492" y="8331"/>
                </a:cubicBezTo>
                <a:cubicBezTo>
                  <a:pt x="7148" y="8297"/>
                  <a:pt x="6861" y="7894"/>
                  <a:pt x="6861" y="7883"/>
                </a:cubicBezTo>
                <a:cubicBezTo>
                  <a:pt x="6849" y="7871"/>
                  <a:pt x="6826" y="7860"/>
                  <a:pt x="6815" y="7860"/>
                </a:cubicBezTo>
                <a:cubicBezTo>
                  <a:pt x="6803" y="7860"/>
                  <a:pt x="6792" y="7860"/>
                  <a:pt x="6780" y="7871"/>
                </a:cubicBezTo>
                <a:cubicBezTo>
                  <a:pt x="6746" y="7883"/>
                  <a:pt x="6746" y="7929"/>
                  <a:pt x="6757" y="7952"/>
                </a:cubicBezTo>
                <a:cubicBezTo>
                  <a:pt x="6769" y="7963"/>
                  <a:pt x="6895" y="8147"/>
                  <a:pt x="7091" y="8285"/>
                </a:cubicBezTo>
                <a:cubicBezTo>
                  <a:pt x="6953" y="8216"/>
                  <a:pt x="6861" y="8124"/>
                  <a:pt x="6861" y="8124"/>
                </a:cubicBezTo>
                <a:cubicBezTo>
                  <a:pt x="6849" y="8113"/>
                  <a:pt x="6826" y="8101"/>
                  <a:pt x="6815" y="8101"/>
                </a:cubicBezTo>
                <a:cubicBezTo>
                  <a:pt x="6803" y="8101"/>
                  <a:pt x="6780" y="8113"/>
                  <a:pt x="6769" y="8124"/>
                </a:cubicBezTo>
                <a:cubicBezTo>
                  <a:pt x="6746" y="8147"/>
                  <a:pt x="6746" y="8182"/>
                  <a:pt x="6769" y="8205"/>
                </a:cubicBezTo>
                <a:cubicBezTo>
                  <a:pt x="6780" y="8216"/>
                  <a:pt x="6872" y="8308"/>
                  <a:pt x="7010" y="8389"/>
                </a:cubicBezTo>
                <a:cubicBezTo>
                  <a:pt x="6792" y="8308"/>
                  <a:pt x="6631" y="8182"/>
                  <a:pt x="6631" y="8182"/>
                </a:cubicBezTo>
                <a:cubicBezTo>
                  <a:pt x="6619" y="8170"/>
                  <a:pt x="6608" y="8159"/>
                  <a:pt x="6585" y="8159"/>
                </a:cubicBezTo>
                <a:cubicBezTo>
                  <a:pt x="6573" y="8159"/>
                  <a:pt x="6550" y="8170"/>
                  <a:pt x="6539" y="8182"/>
                </a:cubicBezTo>
                <a:cubicBezTo>
                  <a:pt x="6527" y="8216"/>
                  <a:pt x="6527" y="8251"/>
                  <a:pt x="6550" y="8274"/>
                </a:cubicBezTo>
                <a:cubicBezTo>
                  <a:pt x="6562" y="8285"/>
                  <a:pt x="6746" y="8423"/>
                  <a:pt x="6987" y="8504"/>
                </a:cubicBezTo>
                <a:cubicBezTo>
                  <a:pt x="7079" y="8538"/>
                  <a:pt x="7183" y="8561"/>
                  <a:pt x="7285" y="8561"/>
                </a:cubicBezTo>
                <a:cubicBezTo>
                  <a:pt x="7389" y="8561"/>
                  <a:pt x="7492" y="8538"/>
                  <a:pt x="7596" y="8504"/>
                </a:cubicBezTo>
                <a:cubicBezTo>
                  <a:pt x="8125" y="9377"/>
                  <a:pt x="8618" y="10261"/>
                  <a:pt x="9055" y="11124"/>
                </a:cubicBezTo>
                <a:cubicBezTo>
                  <a:pt x="8458" y="11055"/>
                  <a:pt x="8033" y="10951"/>
                  <a:pt x="7699" y="10802"/>
                </a:cubicBezTo>
                <a:cubicBezTo>
                  <a:pt x="7814" y="10675"/>
                  <a:pt x="7883" y="10526"/>
                  <a:pt x="7895" y="10342"/>
                </a:cubicBezTo>
                <a:cubicBezTo>
                  <a:pt x="7918" y="10043"/>
                  <a:pt x="7780" y="9733"/>
                  <a:pt x="7550" y="9515"/>
                </a:cubicBezTo>
                <a:cubicBezTo>
                  <a:pt x="7538" y="9503"/>
                  <a:pt x="7527" y="9503"/>
                  <a:pt x="7504" y="9503"/>
                </a:cubicBezTo>
                <a:cubicBezTo>
                  <a:pt x="7481" y="9503"/>
                  <a:pt x="7469" y="9503"/>
                  <a:pt x="7458" y="9526"/>
                </a:cubicBezTo>
                <a:cubicBezTo>
                  <a:pt x="7423" y="9549"/>
                  <a:pt x="7435" y="9595"/>
                  <a:pt x="7458" y="9618"/>
                </a:cubicBezTo>
                <a:cubicBezTo>
                  <a:pt x="7653" y="9802"/>
                  <a:pt x="7768" y="10078"/>
                  <a:pt x="7757" y="10330"/>
                </a:cubicBezTo>
                <a:cubicBezTo>
                  <a:pt x="7757" y="10388"/>
                  <a:pt x="7745" y="10457"/>
                  <a:pt x="7711" y="10526"/>
                </a:cubicBezTo>
                <a:cubicBezTo>
                  <a:pt x="7711" y="10503"/>
                  <a:pt x="7722" y="10480"/>
                  <a:pt x="7711" y="10457"/>
                </a:cubicBezTo>
                <a:cubicBezTo>
                  <a:pt x="7676" y="9952"/>
                  <a:pt x="7114" y="9480"/>
                  <a:pt x="6941" y="9354"/>
                </a:cubicBezTo>
                <a:cubicBezTo>
                  <a:pt x="6930" y="9342"/>
                  <a:pt x="6918" y="9342"/>
                  <a:pt x="6907" y="9342"/>
                </a:cubicBezTo>
                <a:cubicBezTo>
                  <a:pt x="6884" y="9342"/>
                  <a:pt x="6861" y="9342"/>
                  <a:pt x="6849" y="9365"/>
                </a:cubicBezTo>
                <a:cubicBezTo>
                  <a:pt x="6826" y="9400"/>
                  <a:pt x="6826" y="9434"/>
                  <a:pt x="6861" y="9469"/>
                </a:cubicBezTo>
                <a:cubicBezTo>
                  <a:pt x="7183" y="9710"/>
                  <a:pt x="7550" y="10112"/>
                  <a:pt x="7573" y="10468"/>
                </a:cubicBezTo>
                <a:lnTo>
                  <a:pt x="7573" y="10480"/>
                </a:lnTo>
                <a:cubicBezTo>
                  <a:pt x="7366" y="10032"/>
                  <a:pt x="6665" y="9538"/>
                  <a:pt x="6631" y="9515"/>
                </a:cubicBezTo>
                <a:cubicBezTo>
                  <a:pt x="6619" y="9503"/>
                  <a:pt x="6608" y="9503"/>
                  <a:pt x="6596" y="9503"/>
                </a:cubicBezTo>
                <a:cubicBezTo>
                  <a:pt x="6573" y="9503"/>
                  <a:pt x="6550" y="9515"/>
                  <a:pt x="6539" y="9538"/>
                </a:cubicBezTo>
                <a:cubicBezTo>
                  <a:pt x="6516" y="9561"/>
                  <a:pt x="6516" y="9607"/>
                  <a:pt x="6550" y="9630"/>
                </a:cubicBezTo>
                <a:cubicBezTo>
                  <a:pt x="6792" y="9802"/>
                  <a:pt x="7423" y="10307"/>
                  <a:pt x="7492" y="10664"/>
                </a:cubicBezTo>
                <a:lnTo>
                  <a:pt x="7492" y="10698"/>
                </a:lnTo>
                <a:cubicBezTo>
                  <a:pt x="6999" y="10434"/>
                  <a:pt x="6757" y="10055"/>
                  <a:pt x="6435" y="9572"/>
                </a:cubicBezTo>
                <a:cubicBezTo>
                  <a:pt x="6343" y="9434"/>
                  <a:pt x="6251" y="9296"/>
                  <a:pt x="6148" y="9158"/>
                </a:cubicBezTo>
                <a:lnTo>
                  <a:pt x="6148" y="9147"/>
                </a:lnTo>
                <a:cubicBezTo>
                  <a:pt x="6194" y="9112"/>
                  <a:pt x="6228" y="9066"/>
                  <a:pt x="6251" y="9020"/>
                </a:cubicBezTo>
                <a:cubicBezTo>
                  <a:pt x="6573" y="8458"/>
                  <a:pt x="6171" y="7802"/>
                  <a:pt x="6148" y="7768"/>
                </a:cubicBezTo>
                <a:cubicBezTo>
                  <a:pt x="6136" y="7756"/>
                  <a:pt x="6113" y="7745"/>
                  <a:pt x="6090" y="7745"/>
                </a:cubicBezTo>
                <a:cubicBezTo>
                  <a:pt x="6079" y="7745"/>
                  <a:pt x="6067" y="7745"/>
                  <a:pt x="6056" y="7756"/>
                </a:cubicBezTo>
                <a:cubicBezTo>
                  <a:pt x="6021" y="7768"/>
                  <a:pt x="6010" y="7814"/>
                  <a:pt x="6033" y="7848"/>
                </a:cubicBezTo>
                <a:cubicBezTo>
                  <a:pt x="6033" y="7848"/>
                  <a:pt x="6159" y="8055"/>
                  <a:pt x="6217" y="8320"/>
                </a:cubicBezTo>
                <a:cubicBezTo>
                  <a:pt x="6136" y="8159"/>
                  <a:pt x="6056" y="8032"/>
                  <a:pt x="6044" y="8021"/>
                </a:cubicBezTo>
                <a:cubicBezTo>
                  <a:pt x="6033" y="7998"/>
                  <a:pt x="6010" y="7986"/>
                  <a:pt x="5987" y="7986"/>
                </a:cubicBezTo>
                <a:cubicBezTo>
                  <a:pt x="5976" y="7986"/>
                  <a:pt x="5964" y="7998"/>
                  <a:pt x="5942" y="8009"/>
                </a:cubicBezTo>
                <a:cubicBezTo>
                  <a:pt x="5919" y="8032"/>
                  <a:pt x="5907" y="8067"/>
                  <a:pt x="5930" y="8101"/>
                </a:cubicBezTo>
                <a:cubicBezTo>
                  <a:pt x="5930" y="8101"/>
                  <a:pt x="6021" y="8228"/>
                  <a:pt x="6090" y="8389"/>
                </a:cubicBezTo>
                <a:cubicBezTo>
                  <a:pt x="5953" y="8147"/>
                  <a:pt x="5769" y="7975"/>
                  <a:pt x="5746" y="7963"/>
                </a:cubicBezTo>
                <a:cubicBezTo>
                  <a:pt x="5735" y="7952"/>
                  <a:pt x="5723" y="7952"/>
                  <a:pt x="5700" y="7952"/>
                </a:cubicBezTo>
                <a:cubicBezTo>
                  <a:pt x="5689" y="7952"/>
                  <a:pt x="5666" y="7963"/>
                  <a:pt x="5654" y="7975"/>
                </a:cubicBezTo>
                <a:cubicBezTo>
                  <a:pt x="5631" y="7998"/>
                  <a:pt x="5631" y="8044"/>
                  <a:pt x="5654" y="8067"/>
                </a:cubicBezTo>
                <a:cubicBezTo>
                  <a:pt x="5666" y="8078"/>
                  <a:pt x="6205" y="8561"/>
                  <a:pt x="6056" y="9020"/>
                </a:cubicBezTo>
                <a:cubicBezTo>
                  <a:pt x="5861" y="8757"/>
                  <a:pt x="5620" y="8469"/>
                  <a:pt x="5309" y="8159"/>
                </a:cubicBezTo>
                <a:cubicBezTo>
                  <a:pt x="5079" y="7929"/>
                  <a:pt x="4838" y="7745"/>
                  <a:pt x="4586" y="7584"/>
                </a:cubicBezTo>
                <a:cubicBezTo>
                  <a:pt x="4723" y="7447"/>
                  <a:pt x="4803" y="7274"/>
                  <a:pt x="4815" y="7079"/>
                </a:cubicBezTo>
                <a:cubicBezTo>
                  <a:pt x="4838" y="6780"/>
                  <a:pt x="4712" y="6469"/>
                  <a:pt x="4471" y="6251"/>
                </a:cubicBezTo>
                <a:cubicBezTo>
                  <a:pt x="4459" y="6240"/>
                  <a:pt x="4448" y="6240"/>
                  <a:pt x="4425" y="6240"/>
                </a:cubicBezTo>
                <a:cubicBezTo>
                  <a:pt x="4413" y="6240"/>
                  <a:pt x="4390" y="6240"/>
                  <a:pt x="4379" y="6262"/>
                </a:cubicBezTo>
                <a:cubicBezTo>
                  <a:pt x="4356" y="6285"/>
                  <a:pt x="4356" y="6331"/>
                  <a:pt x="4379" y="6354"/>
                </a:cubicBezTo>
                <a:cubicBezTo>
                  <a:pt x="4574" y="6538"/>
                  <a:pt x="4700" y="6814"/>
                  <a:pt x="4677" y="7067"/>
                </a:cubicBezTo>
                <a:cubicBezTo>
                  <a:pt x="4677" y="7125"/>
                  <a:pt x="4666" y="7194"/>
                  <a:pt x="4632" y="7263"/>
                </a:cubicBezTo>
                <a:cubicBezTo>
                  <a:pt x="4632" y="7240"/>
                  <a:pt x="4643" y="7217"/>
                  <a:pt x="4643" y="7194"/>
                </a:cubicBezTo>
                <a:cubicBezTo>
                  <a:pt x="4597" y="6688"/>
                  <a:pt x="4034" y="6217"/>
                  <a:pt x="3873" y="6091"/>
                </a:cubicBezTo>
                <a:cubicBezTo>
                  <a:pt x="3861" y="6079"/>
                  <a:pt x="3838" y="6079"/>
                  <a:pt x="3827" y="6079"/>
                </a:cubicBezTo>
                <a:cubicBezTo>
                  <a:pt x="3804" y="6079"/>
                  <a:pt x="3781" y="6079"/>
                  <a:pt x="3769" y="6102"/>
                </a:cubicBezTo>
                <a:cubicBezTo>
                  <a:pt x="3746" y="6137"/>
                  <a:pt x="3758" y="6171"/>
                  <a:pt x="3781" y="6205"/>
                </a:cubicBezTo>
                <a:cubicBezTo>
                  <a:pt x="4114" y="6446"/>
                  <a:pt x="4471" y="6849"/>
                  <a:pt x="4494" y="7205"/>
                </a:cubicBezTo>
                <a:lnTo>
                  <a:pt x="4494" y="7217"/>
                </a:lnTo>
                <a:cubicBezTo>
                  <a:pt x="4287" y="6768"/>
                  <a:pt x="3585" y="6274"/>
                  <a:pt x="3551" y="6251"/>
                </a:cubicBezTo>
                <a:cubicBezTo>
                  <a:pt x="3539" y="6240"/>
                  <a:pt x="3528" y="6240"/>
                  <a:pt x="3516" y="6240"/>
                </a:cubicBezTo>
                <a:cubicBezTo>
                  <a:pt x="3493" y="6240"/>
                  <a:pt x="3470" y="6251"/>
                  <a:pt x="3459" y="6274"/>
                </a:cubicBezTo>
                <a:cubicBezTo>
                  <a:pt x="3436" y="6297"/>
                  <a:pt x="3447" y="6343"/>
                  <a:pt x="3470" y="6366"/>
                </a:cubicBezTo>
                <a:cubicBezTo>
                  <a:pt x="3712" y="6538"/>
                  <a:pt x="4356" y="7044"/>
                  <a:pt x="4413" y="7401"/>
                </a:cubicBezTo>
                <a:lnTo>
                  <a:pt x="4413" y="7470"/>
                </a:lnTo>
                <a:cubicBezTo>
                  <a:pt x="3942" y="7182"/>
                  <a:pt x="3459" y="6987"/>
                  <a:pt x="3011" y="6814"/>
                </a:cubicBezTo>
                <a:cubicBezTo>
                  <a:pt x="2919" y="6768"/>
                  <a:pt x="2827" y="6734"/>
                  <a:pt x="2735" y="6699"/>
                </a:cubicBezTo>
                <a:cubicBezTo>
                  <a:pt x="2747" y="6699"/>
                  <a:pt x="2747" y="6688"/>
                  <a:pt x="2747" y="6688"/>
                </a:cubicBezTo>
                <a:cubicBezTo>
                  <a:pt x="2919" y="6205"/>
                  <a:pt x="2494" y="5757"/>
                  <a:pt x="2482" y="5734"/>
                </a:cubicBezTo>
                <a:cubicBezTo>
                  <a:pt x="2471" y="5723"/>
                  <a:pt x="2459" y="5723"/>
                  <a:pt x="2436" y="5723"/>
                </a:cubicBezTo>
                <a:cubicBezTo>
                  <a:pt x="2425" y="5723"/>
                  <a:pt x="2413" y="5723"/>
                  <a:pt x="2402" y="5734"/>
                </a:cubicBezTo>
                <a:cubicBezTo>
                  <a:pt x="2379" y="5757"/>
                  <a:pt x="2379" y="5792"/>
                  <a:pt x="2402" y="5815"/>
                </a:cubicBezTo>
                <a:cubicBezTo>
                  <a:pt x="2402" y="5815"/>
                  <a:pt x="2528" y="5953"/>
                  <a:pt x="2609" y="6148"/>
                </a:cubicBezTo>
                <a:cubicBezTo>
                  <a:pt x="2528" y="6033"/>
                  <a:pt x="2448" y="5953"/>
                  <a:pt x="2436" y="5941"/>
                </a:cubicBezTo>
                <a:cubicBezTo>
                  <a:pt x="2425" y="5941"/>
                  <a:pt x="2413" y="5930"/>
                  <a:pt x="2402" y="5930"/>
                </a:cubicBezTo>
                <a:cubicBezTo>
                  <a:pt x="2379" y="5930"/>
                  <a:pt x="2367" y="5941"/>
                  <a:pt x="2356" y="5953"/>
                </a:cubicBezTo>
                <a:cubicBezTo>
                  <a:pt x="2333" y="5976"/>
                  <a:pt x="2344" y="6010"/>
                  <a:pt x="2367" y="6022"/>
                </a:cubicBezTo>
                <a:cubicBezTo>
                  <a:pt x="2367" y="6033"/>
                  <a:pt x="2448" y="6102"/>
                  <a:pt x="2528" y="6217"/>
                </a:cubicBezTo>
                <a:cubicBezTo>
                  <a:pt x="2390" y="6056"/>
                  <a:pt x="2218" y="5953"/>
                  <a:pt x="2206" y="5953"/>
                </a:cubicBezTo>
                <a:cubicBezTo>
                  <a:pt x="2195" y="5941"/>
                  <a:pt x="2183" y="5941"/>
                  <a:pt x="2172" y="5941"/>
                </a:cubicBezTo>
                <a:cubicBezTo>
                  <a:pt x="2161" y="5941"/>
                  <a:pt x="2138" y="5953"/>
                  <a:pt x="2126" y="5964"/>
                </a:cubicBezTo>
                <a:cubicBezTo>
                  <a:pt x="2115" y="5999"/>
                  <a:pt x="2126" y="6033"/>
                  <a:pt x="2149" y="6045"/>
                </a:cubicBezTo>
                <a:cubicBezTo>
                  <a:pt x="2149" y="6045"/>
                  <a:pt x="2574" y="6297"/>
                  <a:pt x="2597" y="6642"/>
                </a:cubicBezTo>
                <a:cubicBezTo>
                  <a:pt x="2012" y="6389"/>
                  <a:pt x="1540" y="6125"/>
                  <a:pt x="1345" y="5631"/>
                </a:cubicBezTo>
                <a:cubicBezTo>
                  <a:pt x="1368" y="5631"/>
                  <a:pt x="1379" y="5619"/>
                  <a:pt x="1391" y="5619"/>
                </a:cubicBezTo>
                <a:cubicBezTo>
                  <a:pt x="1885" y="5470"/>
                  <a:pt x="1989" y="4873"/>
                  <a:pt x="2000" y="4838"/>
                </a:cubicBezTo>
                <a:cubicBezTo>
                  <a:pt x="2000" y="4815"/>
                  <a:pt x="1977" y="4781"/>
                  <a:pt x="1954" y="4781"/>
                </a:cubicBezTo>
                <a:lnTo>
                  <a:pt x="1943" y="4781"/>
                </a:lnTo>
                <a:cubicBezTo>
                  <a:pt x="1920" y="4781"/>
                  <a:pt x="1897" y="4792"/>
                  <a:pt x="1885" y="4827"/>
                </a:cubicBezTo>
                <a:cubicBezTo>
                  <a:pt x="1885" y="4827"/>
                  <a:pt x="1851" y="4998"/>
                  <a:pt x="1747" y="5182"/>
                </a:cubicBezTo>
                <a:cubicBezTo>
                  <a:pt x="1793" y="5056"/>
                  <a:pt x="1805" y="4941"/>
                  <a:pt x="1805" y="4930"/>
                </a:cubicBezTo>
                <a:cubicBezTo>
                  <a:pt x="1805" y="4896"/>
                  <a:pt x="1782" y="4873"/>
                  <a:pt x="1759" y="4873"/>
                </a:cubicBezTo>
                <a:lnTo>
                  <a:pt x="1747" y="4873"/>
                </a:lnTo>
                <a:cubicBezTo>
                  <a:pt x="1724" y="4873"/>
                  <a:pt x="1701" y="4884"/>
                  <a:pt x="1690" y="4919"/>
                </a:cubicBezTo>
                <a:cubicBezTo>
                  <a:pt x="1690" y="4919"/>
                  <a:pt x="1678" y="5033"/>
                  <a:pt x="1632" y="5159"/>
                </a:cubicBezTo>
                <a:cubicBezTo>
                  <a:pt x="1678" y="4953"/>
                  <a:pt x="1667" y="4758"/>
                  <a:pt x="1667" y="4746"/>
                </a:cubicBezTo>
                <a:cubicBezTo>
                  <a:pt x="1655" y="4712"/>
                  <a:pt x="1632" y="4700"/>
                  <a:pt x="1609" y="4700"/>
                </a:cubicBezTo>
                <a:lnTo>
                  <a:pt x="1598" y="4700"/>
                </a:lnTo>
                <a:cubicBezTo>
                  <a:pt x="1575" y="4700"/>
                  <a:pt x="1552" y="4723"/>
                  <a:pt x="1552" y="4758"/>
                </a:cubicBezTo>
                <a:cubicBezTo>
                  <a:pt x="1552" y="4758"/>
                  <a:pt x="1609" y="5297"/>
                  <a:pt x="1299" y="5493"/>
                </a:cubicBezTo>
                <a:cubicBezTo>
                  <a:pt x="1276" y="5389"/>
                  <a:pt x="1253" y="5286"/>
                  <a:pt x="1253" y="5159"/>
                </a:cubicBezTo>
                <a:cubicBezTo>
                  <a:pt x="1241" y="5125"/>
                  <a:pt x="1207" y="5079"/>
                  <a:pt x="1161" y="5079"/>
                </a:cubicBezTo>
                <a:cubicBezTo>
                  <a:pt x="1115" y="5090"/>
                  <a:pt x="1080" y="5125"/>
                  <a:pt x="1080" y="5171"/>
                </a:cubicBezTo>
                <a:cubicBezTo>
                  <a:pt x="1092" y="5286"/>
                  <a:pt x="1103" y="5389"/>
                  <a:pt x="1126" y="5481"/>
                </a:cubicBezTo>
                <a:lnTo>
                  <a:pt x="1115" y="5481"/>
                </a:lnTo>
                <a:cubicBezTo>
                  <a:pt x="874" y="5240"/>
                  <a:pt x="840" y="4424"/>
                  <a:pt x="840" y="4413"/>
                </a:cubicBezTo>
                <a:cubicBezTo>
                  <a:pt x="840" y="4390"/>
                  <a:pt x="817" y="4367"/>
                  <a:pt x="782" y="4367"/>
                </a:cubicBezTo>
                <a:cubicBezTo>
                  <a:pt x="759" y="4367"/>
                  <a:pt x="736" y="4390"/>
                  <a:pt x="736" y="4424"/>
                </a:cubicBezTo>
                <a:cubicBezTo>
                  <a:pt x="736" y="4447"/>
                  <a:pt x="759" y="5125"/>
                  <a:pt x="965" y="5458"/>
                </a:cubicBezTo>
                <a:cubicBezTo>
                  <a:pt x="965" y="5458"/>
                  <a:pt x="954" y="5458"/>
                  <a:pt x="954" y="5447"/>
                </a:cubicBezTo>
                <a:cubicBezTo>
                  <a:pt x="736" y="5274"/>
                  <a:pt x="621" y="4873"/>
                  <a:pt x="598" y="4551"/>
                </a:cubicBezTo>
                <a:cubicBezTo>
                  <a:pt x="598" y="4516"/>
                  <a:pt x="575" y="4493"/>
                  <a:pt x="541" y="4493"/>
                </a:cubicBezTo>
                <a:cubicBezTo>
                  <a:pt x="506" y="4505"/>
                  <a:pt x="483" y="4528"/>
                  <a:pt x="495" y="4562"/>
                </a:cubicBezTo>
                <a:cubicBezTo>
                  <a:pt x="506" y="4723"/>
                  <a:pt x="575" y="5297"/>
                  <a:pt x="885" y="5539"/>
                </a:cubicBezTo>
                <a:cubicBezTo>
                  <a:pt x="896" y="5550"/>
                  <a:pt x="908" y="5550"/>
                  <a:pt x="919" y="5562"/>
                </a:cubicBezTo>
                <a:cubicBezTo>
                  <a:pt x="874" y="5550"/>
                  <a:pt x="828" y="5527"/>
                  <a:pt x="794" y="5516"/>
                </a:cubicBezTo>
                <a:cubicBezTo>
                  <a:pt x="621" y="5412"/>
                  <a:pt x="483" y="5217"/>
                  <a:pt x="449" y="5010"/>
                </a:cubicBezTo>
                <a:cubicBezTo>
                  <a:pt x="437" y="4987"/>
                  <a:pt x="414" y="4964"/>
                  <a:pt x="391" y="4964"/>
                </a:cubicBezTo>
                <a:lnTo>
                  <a:pt x="380" y="4964"/>
                </a:lnTo>
                <a:cubicBezTo>
                  <a:pt x="357" y="4976"/>
                  <a:pt x="334" y="4998"/>
                  <a:pt x="334" y="5033"/>
                </a:cubicBezTo>
                <a:cubicBezTo>
                  <a:pt x="380" y="5274"/>
                  <a:pt x="529" y="5493"/>
                  <a:pt x="736" y="5608"/>
                </a:cubicBezTo>
                <a:cubicBezTo>
                  <a:pt x="771" y="5631"/>
                  <a:pt x="817" y="5642"/>
                  <a:pt x="851" y="5654"/>
                </a:cubicBezTo>
                <a:cubicBezTo>
                  <a:pt x="908" y="5677"/>
                  <a:pt x="977" y="5688"/>
                  <a:pt x="1034" y="5688"/>
                </a:cubicBezTo>
                <a:cubicBezTo>
                  <a:pt x="1080" y="5688"/>
                  <a:pt x="1126" y="5677"/>
                  <a:pt x="1184" y="5665"/>
                </a:cubicBezTo>
                <a:cubicBezTo>
                  <a:pt x="1391" y="6240"/>
                  <a:pt x="1908" y="6527"/>
                  <a:pt x="2540" y="6803"/>
                </a:cubicBezTo>
                <a:cubicBezTo>
                  <a:pt x="2517" y="6803"/>
                  <a:pt x="2494" y="6814"/>
                  <a:pt x="2471" y="6826"/>
                </a:cubicBezTo>
                <a:lnTo>
                  <a:pt x="2402" y="6826"/>
                </a:lnTo>
                <a:cubicBezTo>
                  <a:pt x="2058" y="6826"/>
                  <a:pt x="1460" y="6423"/>
                  <a:pt x="1448" y="6412"/>
                </a:cubicBezTo>
                <a:lnTo>
                  <a:pt x="1425" y="6412"/>
                </a:lnTo>
                <a:cubicBezTo>
                  <a:pt x="1402" y="6412"/>
                  <a:pt x="1391" y="6412"/>
                  <a:pt x="1379" y="6435"/>
                </a:cubicBezTo>
                <a:cubicBezTo>
                  <a:pt x="1356" y="6458"/>
                  <a:pt x="1368" y="6492"/>
                  <a:pt x="1391" y="6504"/>
                </a:cubicBezTo>
                <a:cubicBezTo>
                  <a:pt x="1414" y="6527"/>
                  <a:pt x="1782" y="6768"/>
                  <a:pt x="2126" y="6883"/>
                </a:cubicBezTo>
                <a:cubicBezTo>
                  <a:pt x="2206" y="6918"/>
                  <a:pt x="2298" y="6929"/>
                  <a:pt x="2379" y="6929"/>
                </a:cubicBezTo>
                <a:cubicBezTo>
                  <a:pt x="2367" y="6929"/>
                  <a:pt x="2356" y="6941"/>
                  <a:pt x="2344" y="6941"/>
                </a:cubicBezTo>
                <a:cubicBezTo>
                  <a:pt x="2298" y="6952"/>
                  <a:pt x="2252" y="6964"/>
                  <a:pt x="2195" y="6964"/>
                </a:cubicBezTo>
                <a:cubicBezTo>
                  <a:pt x="1943" y="6964"/>
                  <a:pt x="1644" y="6826"/>
                  <a:pt x="1414" y="6688"/>
                </a:cubicBezTo>
                <a:cubicBezTo>
                  <a:pt x="1402" y="6688"/>
                  <a:pt x="1402" y="6676"/>
                  <a:pt x="1391" y="6676"/>
                </a:cubicBezTo>
                <a:cubicBezTo>
                  <a:pt x="1368" y="6676"/>
                  <a:pt x="1345" y="6688"/>
                  <a:pt x="1345" y="6711"/>
                </a:cubicBezTo>
                <a:cubicBezTo>
                  <a:pt x="1322" y="6734"/>
                  <a:pt x="1333" y="6768"/>
                  <a:pt x="1356" y="6780"/>
                </a:cubicBezTo>
                <a:cubicBezTo>
                  <a:pt x="1437" y="6837"/>
                  <a:pt x="1621" y="6941"/>
                  <a:pt x="1828" y="7010"/>
                </a:cubicBezTo>
                <a:cubicBezTo>
                  <a:pt x="1943" y="7044"/>
                  <a:pt x="2069" y="7067"/>
                  <a:pt x="2195" y="7067"/>
                </a:cubicBezTo>
                <a:cubicBezTo>
                  <a:pt x="2252" y="7067"/>
                  <a:pt x="2321" y="7067"/>
                  <a:pt x="2379" y="7044"/>
                </a:cubicBezTo>
                <a:cubicBezTo>
                  <a:pt x="2390" y="7044"/>
                  <a:pt x="2413" y="7033"/>
                  <a:pt x="2425" y="7033"/>
                </a:cubicBezTo>
                <a:cubicBezTo>
                  <a:pt x="2379" y="7067"/>
                  <a:pt x="2344" y="7090"/>
                  <a:pt x="2298" y="7113"/>
                </a:cubicBezTo>
                <a:cubicBezTo>
                  <a:pt x="2218" y="7148"/>
                  <a:pt x="2126" y="7159"/>
                  <a:pt x="2035" y="7159"/>
                </a:cubicBezTo>
                <a:cubicBezTo>
                  <a:pt x="1920" y="7159"/>
                  <a:pt x="1805" y="7136"/>
                  <a:pt x="1701" y="7090"/>
                </a:cubicBezTo>
                <a:cubicBezTo>
                  <a:pt x="1690" y="7079"/>
                  <a:pt x="1678" y="7079"/>
                  <a:pt x="1678" y="7079"/>
                </a:cubicBezTo>
                <a:cubicBezTo>
                  <a:pt x="1655" y="7079"/>
                  <a:pt x="1632" y="7090"/>
                  <a:pt x="1621" y="7113"/>
                </a:cubicBezTo>
                <a:cubicBezTo>
                  <a:pt x="1609" y="7136"/>
                  <a:pt x="1621" y="7171"/>
                  <a:pt x="1644" y="7182"/>
                </a:cubicBezTo>
                <a:cubicBezTo>
                  <a:pt x="1690" y="7205"/>
                  <a:pt x="1724" y="7217"/>
                  <a:pt x="1770" y="7228"/>
                </a:cubicBezTo>
                <a:cubicBezTo>
                  <a:pt x="1851" y="7263"/>
                  <a:pt x="1943" y="7274"/>
                  <a:pt x="2035" y="7274"/>
                </a:cubicBezTo>
                <a:cubicBezTo>
                  <a:pt x="2138" y="7274"/>
                  <a:pt x="2252" y="7251"/>
                  <a:pt x="2344" y="7205"/>
                </a:cubicBezTo>
                <a:cubicBezTo>
                  <a:pt x="2505" y="7136"/>
                  <a:pt x="2609" y="7010"/>
                  <a:pt x="2678" y="6849"/>
                </a:cubicBezTo>
                <a:cubicBezTo>
                  <a:pt x="2758" y="6895"/>
                  <a:pt x="2850" y="6929"/>
                  <a:pt x="2942" y="6964"/>
                </a:cubicBezTo>
                <a:cubicBezTo>
                  <a:pt x="3379" y="7136"/>
                  <a:pt x="3861" y="7332"/>
                  <a:pt x="4321" y="7607"/>
                </a:cubicBezTo>
                <a:cubicBezTo>
                  <a:pt x="4241" y="7641"/>
                  <a:pt x="4160" y="7664"/>
                  <a:pt x="4080" y="7664"/>
                </a:cubicBezTo>
                <a:cubicBezTo>
                  <a:pt x="3712" y="7664"/>
                  <a:pt x="3345" y="7366"/>
                  <a:pt x="3345" y="7366"/>
                </a:cubicBezTo>
                <a:cubicBezTo>
                  <a:pt x="3333" y="7355"/>
                  <a:pt x="3310" y="7343"/>
                  <a:pt x="3299" y="7343"/>
                </a:cubicBezTo>
                <a:cubicBezTo>
                  <a:pt x="3276" y="7343"/>
                  <a:pt x="3253" y="7355"/>
                  <a:pt x="3241" y="7366"/>
                </a:cubicBezTo>
                <a:cubicBezTo>
                  <a:pt x="3218" y="7401"/>
                  <a:pt x="3218" y="7447"/>
                  <a:pt x="3253" y="7470"/>
                </a:cubicBezTo>
                <a:cubicBezTo>
                  <a:pt x="3264" y="7481"/>
                  <a:pt x="3470" y="7641"/>
                  <a:pt x="3723" y="7733"/>
                </a:cubicBezTo>
                <a:cubicBezTo>
                  <a:pt x="3551" y="7687"/>
                  <a:pt x="3425" y="7630"/>
                  <a:pt x="3413" y="7618"/>
                </a:cubicBezTo>
                <a:lnTo>
                  <a:pt x="3379" y="7618"/>
                </a:lnTo>
                <a:cubicBezTo>
                  <a:pt x="3356" y="7618"/>
                  <a:pt x="3333" y="7630"/>
                  <a:pt x="3322" y="7653"/>
                </a:cubicBezTo>
                <a:cubicBezTo>
                  <a:pt x="3310" y="7687"/>
                  <a:pt x="3322" y="7733"/>
                  <a:pt x="3356" y="7745"/>
                </a:cubicBezTo>
                <a:cubicBezTo>
                  <a:pt x="3368" y="7756"/>
                  <a:pt x="3447" y="7791"/>
                  <a:pt x="3574" y="7837"/>
                </a:cubicBezTo>
                <a:cubicBezTo>
                  <a:pt x="3597" y="7848"/>
                  <a:pt x="3631" y="7860"/>
                  <a:pt x="3666" y="7860"/>
                </a:cubicBezTo>
                <a:cubicBezTo>
                  <a:pt x="3402" y="7860"/>
                  <a:pt x="3184" y="7768"/>
                  <a:pt x="3184" y="7768"/>
                </a:cubicBezTo>
                <a:cubicBezTo>
                  <a:pt x="3172" y="7756"/>
                  <a:pt x="3161" y="7756"/>
                  <a:pt x="3149" y="7756"/>
                </a:cubicBezTo>
                <a:cubicBezTo>
                  <a:pt x="3126" y="7756"/>
                  <a:pt x="3103" y="7768"/>
                  <a:pt x="3092" y="7802"/>
                </a:cubicBezTo>
                <a:cubicBezTo>
                  <a:pt x="3080" y="7837"/>
                  <a:pt x="3092" y="7871"/>
                  <a:pt x="3126" y="7894"/>
                </a:cubicBezTo>
                <a:cubicBezTo>
                  <a:pt x="3138" y="7894"/>
                  <a:pt x="3172" y="7906"/>
                  <a:pt x="3230" y="7929"/>
                </a:cubicBezTo>
                <a:cubicBezTo>
                  <a:pt x="3333" y="7963"/>
                  <a:pt x="3505" y="8009"/>
                  <a:pt x="3712" y="8009"/>
                </a:cubicBezTo>
                <a:cubicBezTo>
                  <a:pt x="3919" y="8009"/>
                  <a:pt x="4149" y="7963"/>
                  <a:pt x="4344" y="7802"/>
                </a:cubicBezTo>
                <a:cubicBezTo>
                  <a:pt x="4379" y="7779"/>
                  <a:pt x="4413" y="7745"/>
                  <a:pt x="4436" y="7722"/>
                </a:cubicBezTo>
                <a:lnTo>
                  <a:pt x="4448" y="7710"/>
                </a:lnTo>
                <a:lnTo>
                  <a:pt x="4459" y="7699"/>
                </a:lnTo>
                <a:cubicBezTo>
                  <a:pt x="4712" y="7860"/>
                  <a:pt x="4953" y="8055"/>
                  <a:pt x="5194" y="8285"/>
                </a:cubicBezTo>
                <a:cubicBezTo>
                  <a:pt x="5493" y="8584"/>
                  <a:pt x="5723" y="8859"/>
                  <a:pt x="5919" y="9112"/>
                </a:cubicBezTo>
                <a:cubicBezTo>
                  <a:pt x="5896" y="9124"/>
                  <a:pt x="5884" y="9124"/>
                  <a:pt x="5873" y="9124"/>
                </a:cubicBezTo>
                <a:cubicBezTo>
                  <a:pt x="5436" y="9124"/>
                  <a:pt x="4712" y="8377"/>
                  <a:pt x="4700" y="8366"/>
                </a:cubicBezTo>
                <a:cubicBezTo>
                  <a:pt x="4689" y="8354"/>
                  <a:pt x="4666" y="8343"/>
                  <a:pt x="4655" y="8343"/>
                </a:cubicBezTo>
                <a:cubicBezTo>
                  <a:pt x="4632" y="8343"/>
                  <a:pt x="4620" y="8354"/>
                  <a:pt x="4597" y="8366"/>
                </a:cubicBezTo>
                <a:cubicBezTo>
                  <a:pt x="4574" y="8389"/>
                  <a:pt x="4574" y="8435"/>
                  <a:pt x="4597" y="8458"/>
                </a:cubicBezTo>
                <a:cubicBezTo>
                  <a:pt x="4632" y="8492"/>
                  <a:pt x="5194" y="9078"/>
                  <a:pt x="5666" y="9227"/>
                </a:cubicBezTo>
                <a:cubicBezTo>
                  <a:pt x="5689" y="9227"/>
                  <a:pt x="5700" y="9227"/>
                  <a:pt x="5712" y="9239"/>
                </a:cubicBezTo>
                <a:lnTo>
                  <a:pt x="5643" y="9239"/>
                </a:lnTo>
                <a:cubicBezTo>
                  <a:pt x="5298" y="9239"/>
                  <a:pt x="4872" y="8963"/>
                  <a:pt x="4586" y="8699"/>
                </a:cubicBezTo>
                <a:cubicBezTo>
                  <a:pt x="4574" y="8688"/>
                  <a:pt x="4551" y="8676"/>
                  <a:pt x="4540" y="8676"/>
                </a:cubicBezTo>
                <a:cubicBezTo>
                  <a:pt x="4517" y="8676"/>
                  <a:pt x="4505" y="8688"/>
                  <a:pt x="4494" y="8699"/>
                </a:cubicBezTo>
                <a:cubicBezTo>
                  <a:pt x="4459" y="8734"/>
                  <a:pt x="4459" y="8768"/>
                  <a:pt x="4494" y="8802"/>
                </a:cubicBezTo>
                <a:cubicBezTo>
                  <a:pt x="4609" y="8905"/>
                  <a:pt x="4953" y="9204"/>
                  <a:pt x="5332" y="9331"/>
                </a:cubicBezTo>
                <a:cubicBezTo>
                  <a:pt x="5436" y="9365"/>
                  <a:pt x="5539" y="9377"/>
                  <a:pt x="5643" y="9377"/>
                </a:cubicBezTo>
                <a:lnTo>
                  <a:pt x="5700" y="9377"/>
                </a:lnTo>
                <a:cubicBezTo>
                  <a:pt x="5716" y="9377"/>
                  <a:pt x="5732" y="9377"/>
                  <a:pt x="5744" y="9373"/>
                </a:cubicBezTo>
                <a:lnTo>
                  <a:pt x="5744" y="9373"/>
                </a:lnTo>
                <a:cubicBezTo>
                  <a:pt x="5691" y="9403"/>
                  <a:pt x="5638" y="9424"/>
                  <a:pt x="5585" y="9434"/>
                </a:cubicBezTo>
                <a:cubicBezTo>
                  <a:pt x="5539" y="9457"/>
                  <a:pt x="5470" y="9457"/>
                  <a:pt x="5413" y="9457"/>
                </a:cubicBezTo>
                <a:cubicBezTo>
                  <a:pt x="5217" y="9457"/>
                  <a:pt x="4999" y="9388"/>
                  <a:pt x="4838" y="9262"/>
                </a:cubicBezTo>
                <a:cubicBezTo>
                  <a:pt x="4826" y="9250"/>
                  <a:pt x="4815" y="9250"/>
                  <a:pt x="4792" y="9250"/>
                </a:cubicBezTo>
                <a:cubicBezTo>
                  <a:pt x="4780" y="9250"/>
                  <a:pt x="4757" y="9250"/>
                  <a:pt x="4746" y="9273"/>
                </a:cubicBezTo>
                <a:cubicBezTo>
                  <a:pt x="4723" y="9308"/>
                  <a:pt x="4723" y="9342"/>
                  <a:pt x="4757" y="9365"/>
                </a:cubicBezTo>
                <a:cubicBezTo>
                  <a:pt x="4849" y="9446"/>
                  <a:pt x="4964" y="9503"/>
                  <a:pt x="5091" y="9549"/>
                </a:cubicBezTo>
                <a:cubicBezTo>
                  <a:pt x="5194" y="9584"/>
                  <a:pt x="5298" y="9595"/>
                  <a:pt x="5413" y="9595"/>
                </a:cubicBezTo>
                <a:cubicBezTo>
                  <a:pt x="5482" y="9595"/>
                  <a:pt x="5551" y="9595"/>
                  <a:pt x="5620" y="9572"/>
                </a:cubicBezTo>
                <a:cubicBezTo>
                  <a:pt x="5792" y="9538"/>
                  <a:pt x="5942" y="9446"/>
                  <a:pt x="6044" y="9308"/>
                </a:cubicBezTo>
                <a:cubicBezTo>
                  <a:pt x="6136" y="9434"/>
                  <a:pt x="6217" y="9549"/>
                  <a:pt x="6286" y="9664"/>
                </a:cubicBezTo>
                <a:cubicBezTo>
                  <a:pt x="6619" y="10158"/>
                  <a:pt x="6895" y="10560"/>
                  <a:pt x="7423" y="10859"/>
                </a:cubicBezTo>
                <a:cubicBezTo>
                  <a:pt x="7343" y="10905"/>
                  <a:pt x="7251" y="10917"/>
                  <a:pt x="7160" y="10917"/>
                </a:cubicBezTo>
                <a:cubicBezTo>
                  <a:pt x="6792" y="10917"/>
                  <a:pt x="6424" y="10629"/>
                  <a:pt x="6424" y="10629"/>
                </a:cubicBezTo>
                <a:cubicBezTo>
                  <a:pt x="6412" y="10618"/>
                  <a:pt x="6389" y="10606"/>
                  <a:pt x="6378" y="10606"/>
                </a:cubicBezTo>
                <a:cubicBezTo>
                  <a:pt x="6355" y="10606"/>
                  <a:pt x="6332" y="10618"/>
                  <a:pt x="6320" y="10629"/>
                </a:cubicBezTo>
                <a:cubicBezTo>
                  <a:pt x="6297" y="10664"/>
                  <a:pt x="6297" y="10710"/>
                  <a:pt x="6332" y="10733"/>
                </a:cubicBezTo>
                <a:cubicBezTo>
                  <a:pt x="6343" y="10744"/>
                  <a:pt x="6539" y="10905"/>
                  <a:pt x="6803" y="10997"/>
                </a:cubicBezTo>
                <a:cubicBezTo>
                  <a:pt x="6631" y="10951"/>
                  <a:pt x="6493" y="10894"/>
                  <a:pt x="6493" y="10882"/>
                </a:cubicBezTo>
                <a:lnTo>
                  <a:pt x="6458" y="10882"/>
                </a:lnTo>
                <a:cubicBezTo>
                  <a:pt x="6435" y="10882"/>
                  <a:pt x="6412" y="10894"/>
                  <a:pt x="6401" y="10917"/>
                </a:cubicBezTo>
                <a:cubicBezTo>
                  <a:pt x="6378" y="10951"/>
                  <a:pt x="6401" y="10997"/>
                  <a:pt x="6435" y="11009"/>
                </a:cubicBezTo>
                <a:cubicBezTo>
                  <a:pt x="6447" y="11020"/>
                  <a:pt x="6527" y="11055"/>
                  <a:pt x="6654" y="11101"/>
                </a:cubicBezTo>
                <a:cubicBezTo>
                  <a:pt x="6677" y="11112"/>
                  <a:pt x="6711" y="11124"/>
                  <a:pt x="6746" y="11124"/>
                </a:cubicBezTo>
                <a:cubicBezTo>
                  <a:pt x="6481" y="11124"/>
                  <a:pt x="6263" y="11032"/>
                  <a:pt x="6263" y="11032"/>
                </a:cubicBezTo>
                <a:cubicBezTo>
                  <a:pt x="6251" y="11020"/>
                  <a:pt x="6240" y="11020"/>
                  <a:pt x="6228" y="11020"/>
                </a:cubicBezTo>
                <a:cubicBezTo>
                  <a:pt x="6205" y="11020"/>
                  <a:pt x="6182" y="11032"/>
                  <a:pt x="6171" y="11066"/>
                </a:cubicBezTo>
                <a:cubicBezTo>
                  <a:pt x="6148" y="11101"/>
                  <a:pt x="6171" y="11135"/>
                  <a:pt x="6205" y="11158"/>
                </a:cubicBezTo>
                <a:cubicBezTo>
                  <a:pt x="6217" y="11158"/>
                  <a:pt x="6251" y="11170"/>
                  <a:pt x="6309" y="11193"/>
                </a:cubicBezTo>
                <a:cubicBezTo>
                  <a:pt x="6412" y="11227"/>
                  <a:pt x="6585" y="11273"/>
                  <a:pt x="6780" y="11273"/>
                </a:cubicBezTo>
                <a:cubicBezTo>
                  <a:pt x="6999" y="11273"/>
                  <a:pt x="7228" y="11227"/>
                  <a:pt x="7423" y="11066"/>
                </a:cubicBezTo>
                <a:cubicBezTo>
                  <a:pt x="7458" y="11043"/>
                  <a:pt x="7492" y="11009"/>
                  <a:pt x="7515" y="10986"/>
                </a:cubicBezTo>
                <a:lnTo>
                  <a:pt x="7527" y="10974"/>
                </a:lnTo>
                <a:cubicBezTo>
                  <a:pt x="7538" y="10963"/>
                  <a:pt x="7538" y="10963"/>
                  <a:pt x="7538" y="10951"/>
                </a:cubicBezTo>
                <a:cubicBezTo>
                  <a:pt x="7550" y="10951"/>
                  <a:pt x="7550" y="10940"/>
                  <a:pt x="7561" y="10940"/>
                </a:cubicBezTo>
                <a:cubicBezTo>
                  <a:pt x="7561" y="10928"/>
                  <a:pt x="7561" y="10928"/>
                  <a:pt x="7573" y="10928"/>
                </a:cubicBezTo>
                <a:cubicBezTo>
                  <a:pt x="7676" y="10974"/>
                  <a:pt x="7803" y="11032"/>
                  <a:pt x="7929" y="11066"/>
                </a:cubicBezTo>
                <a:cubicBezTo>
                  <a:pt x="8251" y="11170"/>
                  <a:pt x="8641" y="11250"/>
                  <a:pt x="9136" y="11308"/>
                </a:cubicBezTo>
                <a:cubicBezTo>
                  <a:pt x="9423" y="11893"/>
                  <a:pt x="9688" y="12468"/>
                  <a:pt x="9940" y="13031"/>
                </a:cubicBezTo>
                <a:cubicBezTo>
                  <a:pt x="9917" y="13031"/>
                  <a:pt x="9882" y="13019"/>
                  <a:pt x="9859" y="13019"/>
                </a:cubicBezTo>
                <a:cubicBezTo>
                  <a:pt x="9446" y="12881"/>
                  <a:pt x="8986" y="11939"/>
                  <a:pt x="8975" y="11939"/>
                </a:cubicBezTo>
                <a:cubicBezTo>
                  <a:pt x="8963" y="11905"/>
                  <a:pt x="8940" y="11893"/>
                  <a:pt x="8917" y="11893"/>
                </a:cubicBezTo>
                <a:cubicBezTo>
                  <a:pt x="8906" y="11893"/>
                  <a:pt x="8894" y="11893"/>
                  <a:pt x="8883" y="11905"/>
                </a:cubicBezTo>
                <a:cubicBezTo>
                  <a:pt x="8848" y="11916"/>
                  <a:pt x="8837" y="11962"/>
                  <a:pt x="8848" y="11997"/>
                </a:cubicBezTo>
                <a:cubicBezTo>
                  <a:pt x="8871" y="12031"/>
                  <a:pt x="9251" y="12801"/>
                  <a:pt x="9665" y="13077"/>
                </a:cubicBezTo>
                <a:lnTo>
                  <a:pt x="9653" y="13077"/>
                </a:lnTo>
                <a:cubicBezTo>
                  <a:pt x="9308" y="12985"/>
                  <a:pt x="8963" y="12572"/>
                  <a:pt x="8768" y="12215"/>
                </a:cubicBezTo>
                <a:cubicBezTo>
                  <a:pt x="8756" y="12192"/>
                  <a:pt x="8733" y="12181"/>
                  <a:pt x="8710" y="12181"/>
                </a:cubicBezTo>
                <a:cubicBezTo>
                  <a:pt x="8699" y="12181"/>
                  <a:pt x="8687" y="12181"/>
                  <a:pt x="8676" y="12192"/>
                </a:cubicBezTo>
                <a:cubicBezTo>
                  <a:pt x="8641" y="12204"/>
                  <a:pt x="8630" y="12250"/>
                  <a:pt x="8641" y="12284"/>
                </a:cubicBezTo>
                <a:cubicBezTo>
                  <a:pt x="8745" y="12457"/>
                  <a:pt x="9090" y="13042"/>
                  <a:pt x="9561" y="13192"/>
                </a:cubicBezTo>
                <a:cubicBezTo>
                  <a:pt x="9573" y="13192"/>
                  <a:pt x="9596" y="13203"/>
                  <a:pt x="9619" y="13203"/>
                </a:cubicBezTo>
                <a:cubicBezTo>
                  <a:pt x="9642" y="13215"/>
                  <a:pt x="9653" y="13215"/>
                  <a:pt x="9676" y="13215"/>
                </a:cubicBezTo>
                <a:cubicBezTo>
                  <a:pt x="9630" y="13226"/>
                  <a:pt x="9573" y="13226"/>
                  <a:pt x="9538" y="13226"/>
                </a:cubicBezTo>
                <a:lnTo>
                  <a:pt x="9492" y="13226"/>
                </a:lnTo>
                <a:cubicBezTo>
                  <a:pt x="9239" y="13203"/>
                  <a:pt x="8986" y="13054"/>
                  <a:pt x="8837" y="12824"/>
                </a:cubicBezTo>
                <a:cubicBezTo>
                  <a:pt x="8814" y="12812"/>
                  <a:pt x="8802" y="12801"/>
                  <a:pt x="8779" y="12801"/>
                </a:cubicBezTo>
                <a:cubicBezTo>
                  <a:pt x="8756" y="12801"/>
                  <a:pt x="8745" y="12801"/>
                  <a:pt x="8733" y="12812"/>
                </a:cubicBezTo>
                <a:cubicBezTo>
                  <a:pt x="8699" y="12835"/>
                  <a:pt x="8699" y="12870"/>
                  <a:pt x="8722" y="12904"/>
                </a:cubicBezTo>
                <a:cubicBezTo>
                  <a:pt x="8848" y="13100"/>
                  <a:pt x="9055" y="13249"/>
                  <a:pt x="9274" y="13330"/>
                </a:cubicBezTo>
                <a:cubicBezTo>
                  <a:pt x="9343" y="13353"/>
                  <a:pt x="9412" y="13364"/>
                  <a:pt x="9481" y="13364"/>
                </a:cubicBezTo>
                <a:cubicBezTo>
                  <a:pt x="9504" y="13376"/>
                  <a:pt x="9527" y="13376"/>
                  <a:pt x="9550" y="13376"/>
                </a:cubicBezTo>
                <a:cubicBezTo>
                  <a:pt x="9722" y="13376"/>
                  <a:pt x="9882" y="13318"/>
                  <a:pt x="10020" y="13215"/>
                </a:cubicBezTo>
                <a:cubicBezTo>
                  <a:pt x="10250" y="13755"/>
                  <a:pt x="10457" y="14283"/>
                  <a:pt x="10653" y="14801"/>
                </a:cubicBezTo>
                <a:cubicBezTo>
                  <a:pt x="10607" y="14835"/>
                  <a:pt x="10549" y="14870"/>
                  <a:pt x="10492" y="14893"/>
                </a:cubicBezTo>
                <a:cubicBezTo>
                  <a:pt x="10365" y="14962"/>
                  <a:pt x="10216" y="14985"/>
                  <a:pt x="10055" y="14985"/>
                </a:cubicBezTo>
                <a:cubicBezTo>
                  <a:pt x="9055" y="14985"/>
                  <a:pt x="7768" y="13870"/>
                  <a:pt x="7757" y="13859"/>
                </a:cubicBezTo>
                <a:cubicBezTo>
                  <a:pt x="7734" y="13836"/>
                  <a:pt x="7699" y="13824"/>
                  <a:pt x="7676" y="13824"/>
                </a:cubicBezTo>
                <a:cubicBezTo>
                  <a:pt x="7642" y="13824"/>
                  <a:pt x="7596" y="13847"/>
                  <a:pt x="7573" y="13870"/>
                </a:cubicBezTo>
                <a:cubicBezTo>
                  <a:pt x="7527" y="13927"/>
                  <a:pt x="7538" y="14007"/>
                  <a:pt x="7584" y="14053"/>
                </a:cubicBezTo>
                <a:cubicBezTo>
                  <a:pt x="7642" y="14099"/>
                  <a:pt x="8493" y="14835"/>
                  <a:pt x="9389" y="15123"/>
                </a:cubicBezTo>
                <a:cubicBezTo>
                  <a:pt x="9619" y="15191"/>
                  <a:pt x="9836" y="15237"/>
                  <a:pt x="10055" y="15237"/>
                </a:cubicBezTo>
                <a:lnTo>
                  <a:pt x="10181" y="15237"/>
                </a:lnTo>
                <a:cubicBezTo>
                  <a:pt x="10170" y="15237"/>
                  <a:pt x="10170" y="15237"/>
                  <a:pt x="10158" y="15248"/>
                </a:cubicBezTo>
                <a:cubicBezTo>
                  <a:pt x="9951" y="15294"/>
                  <a:pt x="9734" y="15317"/>
                  <a:pt x="9527" y="15317"/>
                </a:cubicBezTo>
                <a:cubicBezTo>
                  <a:pt x="8435" y="15317"/>
                  <a:pt x="7481" y="14697"/>
                  <a:pt x="7469" y="14697"/>
                </a:cubicBezTo>
                <a:cubicBezTo>
                  <a:pt x="7446" y="14686"/>
                  <a:pt x="7423" y="14674"/>
                  <a:pt x="7400" y="14674"/>
                </a:cubicBezTo>
                <a:cubicBezTo>
                  <a:pt x="7354" y="14674"/>
                  <a:pt x="7320" y="14697"/>
                  <a:pt x="7297" y="14732"/>
                </a:cubicBezTo>
                <a:cubicBezTo>
                  <a:pt x="7251" y="14789"/>
                  <a:pt x="7274" y="14870"/>
                  <a:pt x="7331" y="14904"/>
                </a:cubicBezTo>
                <a:cubicBezTo>
                  <a:pt x="7354" y="14927"/>
                  <a:pt x="7768" y="15191"/>
                  <a:pt x="8355" y="15386"/>
                </a:cubicBezTo>
                <a:cubicBezTo>
                  <a:pt x="8687" y="15490"/>
                  <a:pt x="9090" y="15582"/>
                  <a:pt x="9527" y="15582"/>
                </a:cubicBezTo>
                <a:cubicBezTo>
                  <a:pt x="9550" y="15582"/>
                  <a:pt x="9584" y="15570"/>
                  <a:pt x="9607" y="15570"/>
                </a:cubicBezTo>
                <a:cubicBezTo>
                  <a:pt x="9216" y="15858"/>
                  <a:pt x="8940" y="16203"/>
                  <a:pt x="8883" y="16708"/>
                </a:cubicBezTo>
                <a:cubicBezTo>
                  <a:pt x="8871" y="16765"/>
                  <a:pt x="8917" y="16823"/>
                  <a:pt x="8963" y="16846"/>
                </a:cubicBezTo>
                <a:lnTo>
                  <a:pt x="9009" y="16846"/>
                </a:lnTo>
                <a:cubicBezTo>
                  <a:pt x="9067" y="16846"/>
                  <a:pt x="9124" y="16800"/>
                  <a:pt x="9136" y="16742"/>
                </a:cubicBezTo>
                <a:cubicBezTo>
                  <a:pt x="9205" y="16145"/>
                  <a:pt x="9642" y="15812"/>
                  <a:pt x="10250" y="15478"/>
                </a:cubicBezTo>
                <a:cubicBezTo>
                  <a:pt x="10319" y="15467"/>
                  <a:pt x="10388" y="15444"/>
                  <a:pt x="10446" y="15432"/>
                </a:cubicBezTo>
                <a:cubicBezTo>
                  <a:pt x="10584" y="15386"/>
                  <a:pt x="10710" y="15329"/>
                  <a:pt x="10837" y="15260"/>
                </a:cubicBezTo>
                <a:cubicBezTo>
                  <a:pt x="11963" y="18340"/>
                  <a:pt x="12410" y="20626"/>
                  <a:pt x="12422" y="20684"/>
                </a:cubicBezTo>
                <a:cubicBezTo>
                  <a:pt x="12433" y="20718"/>
                  <a:pt x="12456" y="20741"/>
                  <a:pt x="12491" y="20753"/>
                </a:cubicBezTo>
                <a:lnTo>
                  <a:pt x="12537" y="20753"/>
                </a:lnTo>
                <a:cubicBezTo>
                  <a:pt x="12583" y="20741"/>
                  <a:pt x="12617" y="20695"/>
                  <a:pt x="12606" y="20649"/>
                </a:cubicBezTo>
                <a:cubicBezTo>
                  <a:pt x="12594" y="20592"/>
                  <a:pt x="12147" y="18282"/>
                  <a:pt x="10998" y="15157"/>
                </a:cubicBezTo>
                <a:cubicBezTo>
                  <a:pt x="11078" y="15111"/>
                  <a:pt x="11158" y="15054"/>
                  <a:pt x="11227" y="14996"/>
                </a:cubicBezTo>
                <a:cubicBezTo>
                  <a:pt x="11813" y="14709"/>
                  <a:pt x="12433" y="14364"/>
                  <a:pt x="12985" y="13836"/>
                </a:cubicBezTo>
                <a:cubicBezTo>
                  <a:pt x="13043" y="13790"/>
                  <a:pt x="13043" y="13709"/>
                  <a:pt x="12997" y="13652"/>
                </a:cubicBezTo>
                <a:cubicBezTo>
                  <a:pt x="12962" y="13629"/>
                  <a:pt x="12939" y="13617"/>
                  <a:pt x="12905" y="13617"/>
                </a:cubicBezTo>
                <a:cubicBezTo>
                  <a:pt x="12870" y="13617"/>
                  <a:pt x="12836" y="13629"/>
                  <a:pt x="12813" y="13652"/>
                </a:cubicBezTo>
                <a:cubicBezTo>
                  <a:pt x="12502" y="13950"/>
                  <a:pt x="12170" y="14180"/>
                  <a:pt x="11836" y="14387"/>
                </a:cubicBezTo>
                <a:cubicBezTo>
                  <a:pt x="12158" y="13961"/>
                  <a:pt x="12422" y="13445"/>
                  <a:pt x="12640" y="12824"/>
                </a:cubicBezTo>
                <a:cubicBezTo>
                  <a:pt x="12652" y="12755"/>
                  <a:pt x="12617" y="12686"/>
                  <a:pt x="12560" y="12663"/>
                </a:cubicBezTo>
                <a:lnTo>
                  <a:pt x="12548" y="12663"/>
                </a:lnTo>
                <a:cubicBezTo>
                  <a:pt x="12537" y="12651"/>
                  <a:pt x="12525" y="12651"/>
                  <a:pt x="12514" y="12651"/>
                </a:cubicBezTo>
                <a:cubicBezTo>
                  <a:pt x="12456" y="12651"/>
                  <a:pt x="12410" y="12686"/>
                  <a:pt x="12399" y="12743"/>
                </a:cubicBezTo>
                <a:cubicBezTo>
                  <a:pt x="12101" y="13594"/>
                  <a:pt x="11710" y="14249"/>
                  <a:pt x="11227" y="14674"/>
                </a:cubicBezTo>
                <a:cubicBezTo>
                  <a:pt x="12055" y="13583"/>
                  <a:pt x="12170" y="12273"/>
                  <a:pt x="11595" y="10733"/>
                </a:cubicBezTo>
                <a:cubicBezTo>
                  <a:pt x="11882" y="10710"/>
                  <a:pt x="12124" y="10583"/>
                  <a:pt x="12319" y="10353"/>
                </a:cubicBezTo>
                <a:cubicBezTo>
                  <a:pt x="12571" y="10043"/>
                  <a:pt x="12675" y="9595"/>
                  <a:pt x="12594" y="9170"/>
                </a:cubicBezTo>
                <a:cubicBezTo>
                  <a:pt x="12583" y="9124"/>
                  <a:pt x="12537" y="9101"/>
                  <a:pt x="12502" y="9101"/>
                </a:cubicBezTo>
                <a:lnTo>
                  <a:pt x="12479" y="9101"/>
                </a:lnTo>
                <a:cubicBezTo>
                  <a:pt x="12422" y="9112"/>
                  <a:pt x="12399" y="9158"/>
                  <a:pt x="12399" y="9216"/>
                </a:cubicBezTo>
                <a:cubicBezTo>
                  <a:pt x="12479" y="9572"/>
                  <a:pt x="12387" y="9975"/>
                  <a:pt x="12170" y="10238"/>
                </a:cubicBezTo>
                <a:cubicBezTo>
                  <a:pt x="12124" y="10296"/>
                  <a:pt x="12055" y="10365"/>
                  <a:pt x="11974" y="10411"/>
                </a:cubicBezTo>
                <a:cubicBezTo>
                  <a:pt x="11986" y="10388"/>
                  <a:pt x="12009" y="10365"/>
                  <a:pt x="12032" y="10342"/>
                </a:cubicBezTo>
                <a:cubicBezTo>
                  <a:pt x="12387" y="9745"/>
                  <a:pt x="12135" y="8791"/>
                  <a:pt x="12055" y="8504"/>
                </a:cubicBezTo>
                <a:cubicBezTo>
                  <a:pt x="12043" y="8469"/>
                  <a:pt x="11997" y="8435"/>
                  <a:pt x="11963" y="8435"/>
                </a:cubicBezTo>
                <a:cubicBezTo>
                  <a:pt x="11951" y="8435"/>
                  <a:pt x="11940" y="8446"/>
                  <a:pt x="11928" y="8446"/>
                </a:cubicBezTo>
                <a:cubicBezTo>
                  <a:pt x="11882" y="8458"/>
                  <a:pt x="11859" y="8515"/>
                  <a:pt x="11871" y="8561"/>
                </a:cubicBezTo>
                <a:cubicBezTo>
                  <a:pt x="12032" y="9101"/>
                  <a:pt x="12112" y="9825"/>
                  <a:pt x="11871" y="10238"/>
                </a:cubicBezTo>
                <a:lnTo>
                  <a:pt x="11848" y="10261"/>
                </a:lnTo>
                <a:cubicBezTo>
                  <a:pt x="11974" y="9595"/>
                  <a:pt x="11595" y="8492"/>
                  <a:pt x="11572" y="8435"/>
                </a:cubicBezTo>
                <a:cubicBezTo>
                  <a:pt x="11560" y="8400"/>
                  <a:pt x="11526" y="8377"/>
                  <a:pt x="11480" y="8377"/>
                </a:cubicBezTo>
                <a:lnTo>
                  <a:pt x="11457" y="8377"/>
                </a:lnTo>
                <a:cubicBezTo>
                  <a:pt x="11399" y="8400"/>
                  <a:pt x="11376" y="8458"/>
                  <a:pt x="11399" y="8504"/>
                </a:cubicBezTo>
                <a:cubicBezTo>
                  <a:pt x="11399" y="8515"/>
                  <a:pt x="11871" y="9860"/>
                  <a:pt x="11606" y="10388"/>
                </a:cubicBezTo>
                <a:cubicBezTo>
                  <a:pt x="11583" y="10445"/>
                  <a:pt x="11549" y="10491"/>
                  <a:pt x="11503" y="10526"/>
                </a:cubicBezTo>
                <a:cubicBezTo>
                  <a:pt x="11158" y="9687"/>
                  <a:pt x="10607" y="8791"/>
                  <a:pt x="9848" y="7814"/>
                </a:cubicBezTo>
                <a:cubicBezTo>
                  <a:pt x="10043" y="7733"/>
                  <a:pt x="10193" y="7584"/>
                  <a:pt x="10296" y="7389"/>
                </a:cubicBezTo>
                <a:cubicBezTo>
                  <a:pt x="10446" y="7090"/>
                  <a:pt x="10446" y="6699"/>
                  <a:pt x="10296" y="6377"/>
                </a:cubicBezTo>
                <a:cubicBezTo>
                  <a:pt x="10273" y="6354"/>
                  <a:pt x="10250" y="6343"/>
                  <a:pt x="10216" y="6343"/>
                </a:cubicBezTo>
                <a:lnTo>
                  <a:pt x="10181" y="6343"/>
                </a:lnTo>
                <a:cubicBezTo>
                  <a:pt x="10147" y="6366"/>
                  <a:pt x="10135" y="6412"/>
                  <a:pt x="10147" y="6446"/>
                </a:cubicBezTo>
                <a:cubicBezTo>
                  <a:pt x="10273" y="6722"/>
                  <a:pt x="10273" y="7067"/>
                  <a:pt x="10158" y="7320"/>
                </a:cubicBezTo>
                <a:cubicBezTo>
                  <a:pt x="10124" y="7378"/>
                  <a:pt x="10089" y="7447"/>
                  <a:pt x="10032" y="7504"/>
                </a:cubicBezTo>
                <a:cubicBezTo>
                  <a:pt x="10043" y="7481"/>
                  <a:pt x="10055" y="7458"/>
                  <a:pt x="10055" y="7424"/>
                </a:cubicBezTo>
                <a:cubicBezTo>
                  <a:pt x="10227" y="6883"/>
                  <a:pt x="9848" y="6160"/>
                  <a:pt x="9734" y="5953"/>
                </a:cubicBezTo>
                <a:cubicBezTo>
                  <a:pt x="9711" y="5930"/>
                  <a:pt x="9688" y="5907"/>
                  <a:pt x="9665" y="5907"/>
                </a:cubicBezTo>
                <a:cubicBezTo>
                  <a:pt x="9642" y="5907"/>
                  <a:pt x="9630" y="5918"/>
                  <a:pt x="9619" y="5918"/>
                </a:cubicBezTo>
                <a:cubicBezTo>
                  <a:pt x="9584" y="5941"/>
                  <a:pt x="9573" y="5987"/>
                  <a:pt x="9596" y="6033"/>
                </a:cubicBezTo>
                <a:cubicBezTo>
                  <a:pt x="9825" y="6435"/>
                  <a:pt x="10032" y="6998"/>
                  <a:pt x="9905" y="7378"/>
                </a:cubicBezTo>
                <a:lnTo>
                  <a:pt x="9905" y="7401"/>
                </a:lnTo>
                <a:cubicBezTo>
                  <a:pt x="9882" y="6837"/>
                  <a:pt x="9354" y="6022"/>
                  <a:pt x="9331" y="5987"/>
                </a:cubicBezTo>
                <a:cubicBezTo>
                  <a:pt x="9320" y="5964"/>
                  <a:pt x="9285" y="5953"/>
                  <a:pt x="9262" y="5953"/>
                </a:cubicBezTo>
                <a:cubicBezTo>
                  <a:pt x="9251" y="5953"/>
                  <a:pt x="9239" y="5953"/>
                  <a:pt x="9216" y="5964"/>
                </a:cubicBezTo>
                <a:cubicBezTo>
                  <a:pt x="9182" y="5987"/>
                  <a:pt x="9170" y="6033"/>
                  <a:pt x="9193" y="6068"/>
                </a:cubicBezTo>
                <a:cubicBezTo>
                  <a:pt x="9377" y="6343"/>
                  <a:pt x="9825" y="7159"/>
                  <a:pt x="9734" y="7549"/>
                </a:cubicBezTo>
                <a:cubicBezTo>
                  <a:pt x="9734" y="7584"/>
                  <a:pt x="9722" y="7607"/>
                  <a:pt x="9711" y="7630"/>
                </a:cubicBezTo>
                <a:lnTo>
                  <a:pt x="9699" y="7618"/>
                </a:lnTo>
                <a:cubicBezTo>
                  <a:pt x="9170" y="6952"/>
                  <a:pt x="8825" y="6389"/>
                  <a:pt x="8595" y="5907"/>
                </a:cubicBezTo>
                <a:cubicBezTo>
                  <a:pt x="8630" y="5884"/>
                  <a:pt x="8653" y="5861"/>
                  <a:pt x="8687" y="5838"/>
                </a:cubicBezTo>
                <a:cubicBezTo>
                  <a:pt x="9274" y="5401"/>
                  <a:pt x="9124" y="4539"/>
                  <a:pt x="9113" y="4493"/>
                </a:cubicBezTo>
                <a:cubicBezTo>
                  <a:pt x="9113" y="4459"/>
                  <a:pt x="9078" y="4436"/>
                  <a:pt x="9032" y="4436"/>
                </a:cubicBezTo>
                <a:lnTo>
                  <a:pt x="9021" y="4436"/>
                </a:lnTo>
                <a:cubicBezTo>
                  <a:pt x="8975" y="4447"/>
                  <a:pt x="8952" y="4482"/>
                  <a:pt x="8963" y="4528"/>
                </a:cubicBezTo>
                <a:cubicBezTo>
                  <a:pt x="8963" y="4528"/>
                  <a:pt x="9009" y="4804"/>
                  <a:pt x="8952" y="5102"/>
                </a:cubicBezTo>
                <a:cubicBezTo>
                  <a:pt x="8940" y="4896"/>
                  <a:pt x="8906" y="4723"/>
                  <a:pt x="8894" y="4712"/>
                </a:cubicBezTo>
                <a:cubicBezTo>
                  <a:pt x="8894" y="4677"/>
                  <a:pt x="8860" y="4654"/>
                  <a:pt x="8825" y="4654"/>
                </a:cubicBezTo>
                <a:lnTo>
                  <a:pt x="8802" y="4654"/>
                </a:lnTo>
                <a:cubicBezTo>
                  <a:pt x="8756" y="4666"/>
                  <a:pt x="8733" y="4712"/>
                  <a:pt x="8745" y="4746"/>
                </a:cubicBezTo>
                <a:cubicBezTo>
                  <a:pt x="8745" y="4758"/>
                  <a:pt x="8791" y="4919"/>
                  <a:pt x="8791" y="5113"/>
                </a:cubicBezTo>
                <a:cubicBezTo>
                  <a:pt x="8745" y="4804"/>
                  <a:pt x="8630" y="4551"/>
                  <a:pt x="8618" y="4528"/>
                </a:cubicBezTo>
                <a:cubicBezTo>
                  <a:pt x="8607" y="4505"/>
                  <a:pt x="8572" y="4482"/>
                  <a:pt x="8549" y="4482"/>
                </a:cubicBezTo>
                <a:cubicBezTo>
                  <a:pt x="8538" y="4482"/>
                  <a:pt x="8527" y="4493"/>
                  <a:pt x="8515" y="4493"/>
                </a:cubicBezTo>
                <a:cubicBezTo>
                  <a:pt x="8470" y="4516"/>
                  <a:pt x="8458" y="4562"/>
                  <a:pt x="8481" y="4597"/>
                </a:cubicBezTo>
                <a:cubicBezTo>
                  <a:pt x="8481" y="4608"/>
                  <a:pt x="8825" y="5309"/>
                  <a:pt x="8504" y="5723"/>
                </a:cubicBezTo>
                <a:cubicBezTo>
                  <a:pt x="8309" y="5286"/>
                  <a:pt x="8194" y="4919"/>
                  <a:pt x="8102" y="4608"/>
                </a:cubicBezTo>
                <a:cubicBezTo>
                  <a:pt x="7941" y="4056"/>
                  <a:pt x="7814" y="3632"/>
                  <a:pt x="7331" y="3252"/>
                </a:cubicBezTo>
                <a:lnTo>
                  <a:pt x="7366" y="3183"/>
                </a:lnTo>
                <a:cubicBezTo>
                  <a:pt x="7711" y="2539"/>
                  <a:pt x="7206" y="1827"/>
                  <a:pt x="7183" y="1793"/>
                </a:cubicBezTo>
                <a:cubicBezTo>
                  <a:pt x="7160" y="1770"/>
                  <a:pt x="7137" y="1758"/>
                  <a:pt x="7114" y="1758"/>
                </a:cubicBezTo>
                <a:cubicBezTo>
                  <a:pt x="7102" y="1758"/>
                  <a:pt x="7079" y="1758"/>
                  <a:pt x="7068" y="1770"/>
                </a:cubicBezTo>
                <a:cubicBezTo>
                  <a:pt x="7033" y="1793"/>
                  <a:pt x="7022" y="1850"/>
                  <a:pt x="7056" y="1885"/>
                </a:cubicBezTo>
                <a:cubicBezTo>
                  <a:pt x="7056" y="1885"/>
                  <a:pt x="7206" y="2103"/>
                  <a:pt x="7285" y="2402"/>
                </a:cubicBezTo>
                <a:cubicBezTo>
                  <a:pt x="7194" y="2218"/>
                  <a:pt x="7091" y="2092"/>
                  <a:pt x="7079" y="2069"/>
                </a:cubicBezTo>
                <a:cubicBezTo>
                  <a:pt x="7056" y="2057"/>
                  <a:pt x="7045" y="2046"/>
                  <a:pt x="7022" y="2046"/>
                </a:cubicBezTo>
                <a:cubicBezTo>
                  <a:pt x="6999" y="2046"/>
                  <a:pt x="6976" y="2046"/>
                  <a:pt x="6964" y="2057"/>
                </a:cubicBezTo>
                <a:cubicBezTo>
                  <a:pt x="6930" y="2092"/>
                  <a:pt x="6930" y="2138"/>
                  <a:pt x="6953" y="2172"/>
                </a:cubicBezTo>
                <a:cubicBezTo>
                  <a:pt x="6953" y="2172"/>
                  <a:pt x="7068" y="2310"/>
                  <a:pt x="7148" y="2482"/>
                </a:cubicBezTo>
                <a:cubicBezTo>
                  <a:pt x="6987" y="2230"/>
                  <a:pt x="6757" y="2046"/>
                  <a:pt x="6746" y="2034"/>
                </a:cubicBezTo>
                <a:cubicBezTo>
                  <a:pt x="6734" y="2023"/>
                  <a:pt x="6711" y="2011"/>
                  <a:pt x="6700" y="2011"/>
                </a:cubicBezTo>
                <a:cubicBezTo>
                  <a:pt x="6677" y="2011"/>
                  <a:pt x="6654" y="2023"/>
                  <a:pt x="6631" y="2046"/>
                </a:cubicBezTo>
                <a:cubicBezTo>
                  <a:pt x="6608" y="2080"/>
                  <a:pt x="6608" y="2126"/>
                  <a:pt x="6642" y="2149"/>
                </a:cubicBezTo>
                <a:cubicBezTo>
                  <a:pt x="6654" y="2161"/>
                  <a:pt x="7240" y="2631"/>
                  <a:pt x="7160" y="3137"/>
                </a:cubicBezTo>
                <a:cubicBezTo>
                  <a:pt x="7091" y="3091"/>
                  <a:pt x="7022" y="3057"/>
                  <a:pt x="6941" y="3011"/>
                </a:cubicBezTo>
                <a:cubicBezTo>
                  <a:pt x="6930" y="2999"/>
                  <a:pt x="6907" y="2999"/>
                  <a:pt x="6895" y="2999"/>
                </a:cubicBezTo>
                <a:cubicBezTo>
                  <a:pt x="6861" y="2999"/>
                  <a:pt x="6826" y="3011"/>
                  <a:pt x="6815" y="3045"/>
                </a:cubicBezTo>
                <a:cubicBezTo>
                  <a:pt x="6780" y="3091"/>
                  <a:pt x="6803" y="3149"/>
                  <a:pt x="6849" y="3172"/>
                </a:cubicBezTo>
                <a:cubicBezTo>
                  <a:pt x="6930" y="3218"/>
                  <a:pt x="6999" y="3264"/>
                  <a:pt x="7056" y="3298"/>
                </a:cubicBezTo>
                <a:cubicBezTo>
                  <a:pt x="7033" y="3321"/>
                  <a:pt x="6987" y="3321"/>
                  <a:pt x="6953" y="3333"/>
                </a:cubicBezTo>
                <a:lnTo>
                  <a:pt x="6930" y="3333"/>
                </a:lnTo>
                <a:cubicBezTo>
                  <a:pt x="6435" y="3333"/>
                  <a:pt x="5585" y="2551"/>
                  <a:pt x="5585" y="2539"/>
                </a:cubicBezTo>
                <a:cubicBezTo>
                  <a:pt x="5562" y="2528"/>
                  <a:pt x="5551" y="2516"/>
                  <a:pt x="5528" y="2516"/>
                </a:cubicBezTo>
                <a:cubicBezTo>
                  <a:pt x="5505" y="2516"/>
                  <a:pt x="5482" y="2528"/>
                  <a:pt x="5470" y="2539"/>
                </a:cubicBezTo>
                <a:cubicBezTo>
                  <a:pt x="5436" y="2574"/>
                  <a:pt x="5447" y="2631"/>
                  <a:pt x="5470" y="2654"/>
                </a:cubicBezTo>
                <a:cubicBezTo>
                  <a:pt x="5505" y="2689"/>
                  <a:pt x="6136" y="3264"/>
                  <a:pt x="6665" y="3436"/>
                </a:cubicBezTo>
                <a:lnTo>
                  <a:pt x="6769" y="3471"/>
                </a:lnTo>
                <a:lnTo>
                  <a:pt x="6654" y="3471"/>
                </a:lnTo>
                <a:cubicBezTo>
                  <a:pt x="6274" y="3471"/>
                  <a:pt x="5804" y="3195"/>
                  <a:pt x="5470" y="2919"/>
                </a:cubicBezTo>
                <a:cubicBezTo>
                  <a:pt x="5459" y="2907"/>
                  <a:pt x="5436" y="2907"/>
                  <a:pt x="5424" y="2907"/>
                </a:cubicBezTo>
                <a:cubicBezTo>
                  <a:pt x="5401" y="2907"/>
                  <a:pt x="5378" y="2907"/>
                  <a:pt x="5355" y="2930"/>
                </a:cubicBezTo>
                <a:cubicBezTo>
                  <a:pt x="5332" y="2965"/>
                  <a:pt x="5332" y="3011"/>
                  <a:pt x="5367" y="3045"/>
                </a:cubicBezTo>
                <a:cubicBezTo>
                  <a:pt x="5505" y="3149"/>
                  <a:pt x="5861" y="3436"/>
                  <a:pt x="6263" y="3563"/>
                </a:cubicBezTo>
                <a:cubicBezTo>
                  <a:pt x="6389" y="3609"/>
                  <a:pt x="6527" y="3632"/>
                  <a:pt x="6654" y="3632"/>
                </a:cubicBezTo>
                <a:lnTo>
                  <a:pt x="6769" y="3632"/>
                </a:lnTo>
                <a:cubicBezTo>
                  <a:pt x="6792" y="3620"/>
                  <a:pt x="6815" y="3620"/>
                  <a:pt x="6838" y="3609"/>
                </a:cubicBezTo>
                <a:lnTo>
                  <a:pt x="6838" y="3609"/>
                </a:lnTo>
                <a:cubicBezTo>
                  <a:pt x="6769" y="3654"/>
                  <a:pt x="6711" y="3677"/>
                  <a:pt x="6642" y="3700"/>
                </a:cubicBezTo>
                <a:cubicBezTo>
                  <a:pt x="6573" y="3723"/>
                  <a:pt x="6481" y="3734"/>
                  <a:pt x="6401" y="3734"/>
                </a:cubicBezTo>
                <a:cubicBezTo>
                  <a:pt x="6182" y="3734"/>
                  <a:pt x="5964" y="3666"/>
                  <a:pt x="5792" y="3540"/>
                </a:cubicBezTo>
                <a:cubicBezTo>
                  <a:pt x="5781" y="3528"/>
                  <a:pt x="5758" y="3528"/>
                  <a:pt x="5746" y="3528"/>
                </a:cubicBezTo>
                <a:cubicBezTo>
                  <a:pt x="5723" y="3528"/>
                  <a:pt x="5700" y="3540"/>
                  <a:pt x="5677" y="3563"/>
                </a:cubicBezTo>
                <a:cubicBezTo>
                  <a:pt x="5654" y="3597"/>
                  <a:pt x="5666" y="3643"/>
                  <a:pt x="5700" y="3677"/>
                </a:cubicBezTo>
                <a:cubicBezTo>
                  <a:pt x="5804" y="3746"/>
                  <a:pt x="5907" y="3792"/>
                  <a:pt x="6021" y="3838"/>
                </a:cubicBezTo>
                <a:cubicBezTo>
                  <a:pt x="6148" y="3872"/>
                  <a:pt x="6274" y="3895"/>
                  <a:pt x="6389" y="3895"/>
                </a:cubicBezTo>
                <a:cubicBezTo>
                  <a:pt x="6493" y="3895"/>
                  <a:pt x="6596" y="3884"/>
                  <a:pt x="6688" y="3849"/>
                </a:cubicBezTo>
                <a:cubicBezTo>
                  <a:pt x="6930" y="3780"/>
                  <a:pt x="7102" y="3632"/>
                  <a:pt x="7217" y="3413"/>
                </a:cubicBezTo>
                <a:cubicBezTo>
                  <a:pt x="7642" y="3746"/>
                  <a:pt x="7757" y="4114"/>
                  <a:pt x="7918" y="4654"/>
                </a:cubicBezTo>
                <a:cubicBezTo>
                  <a:pt x="8021" y="4976"/>
                  <a:pt x="8136" y="5355"/>
                  <a:pt x="8332" y="5815"/>
                </a:cubicBezTo>
                <a:cubicBezTo>
                  <a:pt x="8309" y="5803"/>
                  <a:pt x="8274" y="5803"/>
                  <a:pt x="8251" y="5792"/>
                </a:cubicBezTo>
                <a:cubicBezTo>
                  <a:pt x="7791" y="5596"/>
                  <a:pt x="7354" y="4505"/>
                  <a:pt x="7343" y="4493"/>
                </a:cubicBezTo>
                <a:cubicBezTo>
                  <a:pt x="7331" y="4459"/>
                  <a:pt x="7308" y="4447"/>
                  <a:pt x="7274" y="4447"/>
                </a:cubicBezTo>
                <a:lnTo>
                  <a:pt x="7240" y="4447"/>
                </a:lnTo>
                <a:cubicBezTo>
                  <a:pt x="7206" y="4470"/>
                  <a:pt x="7183" y="4516"/>
                  <a:pt x="7206" y="4551"/>
                </a:cubicBezTo>
                <a:cubicBezTo>
                  <a:pt x="7217" y="4597"/>
                  <a:pt x="7584" y="5493"/>
                  <a:pt x="8021" y="5838"/>
                </a:cubicBezTo>
                <a:lnTo>
                  <a:pt x="8010" y="5838"/>
                </a:lnTo>
                <a:cubicBezTo>
                  <a:pt x="7619" y="5711"/>
                  <a:pt x="7274" y="5217"/>
                  <a:pt x="7091" y="4792"/>
                </a:cubicBezTo>
                <a:cubicBezTo>
                  <a:pt x="7068" y="4769"/>
                  <a:pt x="7045" y="4746"/>
                  <a:pt x="7010" y="4746"/>
                </a:cubicBezTo>
                <a:cubicBezTo>
                  <a:pt x="6999" y="4746"/>
                  <a:pt x="6987" y="4746"/>
                  <a:pt x="6987" y="4758"/>
                </a:cubicBezTo>
                <a:cubicBezTo>
                  <a:pt x="6941" y="4769"/>
                  <a:pt x="6930" y="4815"/>
                  <a:pt x="6941" y="4861"/>
                </a:cubicBezTo>
                <a:cubicBezTo>
                  <a:pt x="7045" y="5079"/>
                  <a:pt x="7412" y="5803"/>
                  <a:pt x="7952" y="5987"/>
                </a:cubicBezTo>
                <a:cubicBezTo>
                  <a:pt x="7987" y="5987"/>
                  <a:pt x="8010" y="5999"/>
                  <a:pt x="8033" y="5999"/>
                </a:cubicBezTo>
                <a:cubicBezTo>
                  <a:pt x="7998" y="6010"/>
                  <a:pt x="7964" y="6010"/>
                  <a:pt x="7929" y="6010"/>
                </a:cubicBezTo>
                <a:cubicBezTo>
                  <a:pt x="7895" y="6010"/>
                  <a:pt x="7849" y="5999"/>
                  <a:pt x="7814" y="5999"/>
                </a:cubicBezTo>
                <a:cubicBezTo>
                  <a:pt x="7538" y="5953"/>
                  <a:pt x="7263" y="5757"/>
                  <a:pt x="7114" y="5493"/>
                </a:cubicBezTo>
                <a:cubicBezTo>
                  <a:pt x="7091" y="5470"/>
                  <a:pt x="7068" y="5447"/>
                  <a:pt x="7045" y="5447"/>
                </a:cubicBezTo>
                <a:cubicBezTo>
                  <a:pt x="7022" y="5447"/>
                  <a:pt x="7010" y="5458"/>
                  <a:pt x="6999" y="5458"/>
                </a:cubicBezTo>
                <a:cubicBezTo>
                  <a:pt x="6964" y="5481"/>
                  <a:pt x="6953" y="5527"/>
                  <a:pt x="6976" y="5573"/>
                </a:cubicBezTo>
                <a:cubicBezTo>
                  <a:pt x="7125" y="5826"/>
                  <a:pt x="7366" y="6033"/>
                  <a:pt x="7642" y="6114"/>
                </a:cubicBezTo>
                <a:cubicBezTo>
                  <a:pt x="7688" y="6137"/>
                  <a:pt x="7745" y="6148"/>
                  <a:pt x="7791" y="6148"/>
                </a:cubicBezTo>
                <a:cubicBezTo>
                  <a:pt x="7837" y="6160"/>
                  <a:pt x="7883" y="6171"/>
                  <a:pt x="7941" y="6171"/>
                </a:cubicBezTo>
                <a:cubicBezTo>
                  <a:pt x="8113" y="6171"/>
                  <a:pt x="8286" y="6114"/>
                  <a:pt x="8435" y="6010"/>
                </a:cubicBezTo>
                <a:cubicBezTo>
                  <a:pt x="8664" y="6492"/>
                  <a:pt x="9009" y="7056"/>
                  <a:pt x="9550" y="7733"/>
                </a:cubicBezTo>
                <a:lnTo>
                  <a:pt x="9515" y="7733"/>
                </a:lnTo>
                <a:cubicBezTo>
                  <a:pt x="9009" y="7733"/>
                  <a:pt x="8641" y="7056"/>
                  <a:pt x="8630" y="7056"/>
                </a:cubicBezTo>
                <a:cubicBezTo>
                  <a:pt x="8618" y="7021"/>
                  <a:pt x="8595" y="7010"/>
                  <a:pt x="8561" y="7010"/>
                </a:cubicBezTo>
                <a:cubicBezTo>
                  <a:pt x="8549" y="7010"/>
                  <a:pt x="8538" y="7010"/>
                  <a:pt x="8527" y="7021"/>
                </a:cubicBezTo>
                <a:cubicBezTo>
                  <a:pt x="8493" y="7044"/>
                  <a:pt x="8470" y="7090"/>
                  <a:pt x="8493" y="7125"/>
                </a:cubicBezTo>
                <a:cubicBezTo>
                  <a:pt x="8504" y="7148"/>
                  <a:pt x="8641" y="7401"/>
                  <a:pt x="8883" y="7607"/>
                </a:cubicBezTo>
                <a:cubicBezTo>
                  <a:pt x="8710" y="7492"/>
                  <a:pt x="8595" y="7366"/>
                  <a:pt x="8595" y="7355"/>
                </a:cubicBezTo>
                <a:cubicBezTo>
                  <a:pt x="8584" y="7343"/>
                  <a:pt x="8561" y="7332"/>
                  <a:pt x="8538" y="7332"/>
                </a:cubicBezTo>
                <a:cubicBezTo>
                  <a:pt x="8515" y="7332"/>
                  <a:pt x="8504" y="7343"/>
                  <a:pt x="8481" y="7355"/>
                </a:cubicBezTo>
                <a:cubicBezTo>
                  <a:pt x="8458" y="7378"/>
                  <a:pt x="8447" y="7424"/>
                  <a:pt x="8481" y="7458"/>
                </a:cubicBezTo>
                <a:cubicBezTo>
                  <a:pt x="8493" y="7470"/>
                  <a:pt x="8595" y="7595"/>
                  <a:pt x="8756" y="7722"/>
                </a:cubicBezTo>
                <a:cubicBezTo>
                  <a:pt x="8481" y="7595"/>
                  <a:pt x="8297" y="7412"/>
                  <a:pt x="8297" y="7401"/>
                </a:cubicBezTo>
                <a:cubicBezTo>
                  <a:pt x="8274" y="7389"/>
                  <a:pt x="8251" y="7378"/>
                  <a:pt x="8240" y="7378"/>
                </a:cubicBezTo>
                <a:cubicBezTo>
                  <a:pt x="8217" y="7378"/>
                  <a:pt x="8194" y="7389"/>
                  <a:pt x="8182" y="7401"/>
                </a:cubicBezTo>
                <a:cubicBezTo>
                  <a:pt x="8171" y="7412"/>
                  <a:pt x="8159" y="7435"/>
                  <a:pt x="8159" y="7447"/>
                </a:cubicBezTo>
                <a:cubicBezTo>
                  <a:pt x="8136" y="7378"/>
                  <a:pt x="8113" y="7309"/>
                  <a:pt x="8079" y="7251"/>
                </a:cubicBezTo>
                <a:cubicBezTo>
                  <a:pt x="8067" y="7228"/>
                  <a:pt x="8044" y="7217"/>
                  <a:pt x="8021" y="7217"/>
                </a:cubicBezTo>
                <a:cubicBezTo>
                  <a:pt x="8010" y="7217"/>
                  <a:pt x="7998" y="7228"/>
                  <a:pt x="7987" y="7228"/>
                </a:cubicBezTo>
                <a:cubicBezTo>
                  <a:pt x="7964" y="7251"/>
                  <a:pt x="7952" y="7286"/>
                  <a:pt x="7964" y="7309"/>
                </a:cubicBezTo>
                <a:cubicBezTo>
                  <a:pt x="8090" y="7515"/>
                  <a:pt x="8113" y="7768"/>
                  <a:pt x="8044" y="7975"/>
                </a:cubicBezTo>
                <a:cubicBezTo>
                  <a:pt x="8021" y="8021"/>
                  <a:pt x="7998" y="8067"/>
                  <a:pt x="7964" y="8113"/>
                </a:cubicBezTo>
                <a:cubicBezTo>
                  <a:pt x="7964" y="8101"/>
                  <a:pt x="7975" y="8078"/>
                  <a:pt x="7975" y="8067"/>
                </a:cubicBezTo>
                <a:cubicBezTo>
                  <a:pt x="8067" y="7630"/>
                  <a:pt x="7722" y="7113"/>
                  <a:pt x="7607" y="6964"/>
                </a:cubicBezTo>
                <a:cubicBezTo>
                  <a:pt x="7596" y="6941"/>
                  <a:pt x="7584" y="6941"/>
                  <a:pt x="7561" y="6941"/>
                </a:cubicBezTo>
                <a:cubicBezTo>
                  <a:pt x="7550" y="6941"/>
                  <a:pt x="7538" y="6941"/>
                  <a:pt x="7527" y="6952"/>
                </a:cubicBezTo>
                <a:cubicBezTo>
                  <a:pt x="7504" y="6964"/>
                  <a:pt x="7492" y="7010"/>
                  <a:pt x="7515" y="7033"/>
                </a:cubicBezTo>
                <a:cubicBezTo>
                  <a:pt x="7722" y="7320"/>
                  <a:pt x="7918" y="7733"/>
                  <a:pt x="7860" y="8044"/>
                </a:cubicBezTo>
                <a:cubicBezTo>
                  <a:pt x="7860" y="8044"/>
                  <a:pt x="7849" y="8044"/>
                  <a:pt x="7849" y="8055"/>
                </a:cubicBezTo>
                <a:cubicBezTo>
                  <a:pt x="7791" y="7630"/>
                  <a:pt x="7331" y="7044"/>
                  <a:pt x="7308" y="7021"/>
                </a:cubicBezTo>
                <a:cubicBezTo>
                  <a:pt x="7297" y="7010"/>
                  <a:pt x="7285" y="6998"/>
                  <a:pt x="7263" y="6998"/>
                </a:cubicBezTo>
                <a:cubicBezTo>
                  <a:pt x="7251" y="6998"/>
                  <a:pt x="7240" y="6998"/>
                  <a:pt x="7228" y="7010"/>
                </a:cubicBezTo>
                <a:cubicBezTo>
                  <a:pt x="7206" y="7033"/>
                  <a:pt x="7194" y="7067"/>
                  <a:pt x="7217" y="7090"/>
                </a:cubicBezTo>
                <a:cubicBezTo>
                  <a:pt x="7377" y="7297"/>
                  <a:pt x="7780" y="7871"/>
                  <a:pt x="7734" y="8182"/>
                </a:cubicBezTo>
                <a:cubicBezTo>
                  <a:pt x="7734" y="8228"/>
                  <a:pt x="7711" y="8262"/>
                  <a:pt x="7688" y="8297"/>
                </a:cubicBezTo>
                <a:cubicBezTo>
                  <a:pt x="7331" y="7722"/>
                  <a:pt x="6953" y="7148"/>
                  <a:pt x="6539" y="6584"/>
                </a:cubicBezTo>
                <a:cubicBezTo>
                  <a:pt x="6665" y="6504"/>
                  <a:pt x="6769" y="6389"/>
                  <a:pt x="6815" y="6240"/>
                </a:cubicBezTo>
                <a:cubicBezTo>
                  <a:pt x="6907" y="5999"/>
                  <a:pt x="6884" y="5711"/>
                  <a:pt x="6746" y="5470"/>
                </a:cubicBezTo>
                <a:cubicBezTo>
                  <a:pt x="6734" y="5458"/>
                  <a:pt x="6711" y="5447"/>
                  <a:pt x="6688" y="5447"/>
                </a:cubicBezTo>
                <a:cubicBezTo>
                  <a:pt x="6677" y="5447"/>
                  <a:pt x="6665" y="5447"/>
                  <a:pt x="6654" y="5458"/>
                </a:cubicBezTo>
                <a:cubicBezTo>
                  <a:pt x="6631" y="5470"/>
                  <a:pt x="6619" y="5504"/>
                  <a:pt x="6642" y="5539"/>
                </a:cubicBezTo>
                <a:cubicBezTo>
                  <a:pt x="6757" y="5734"/>
                  <a:pt x="6780" y="5999"/>
                  <a:pt x="6711" y="6194"/>
                </a:cubicBezTo>
                <a:cubicBezTo>
                  <a:pt x="6688" y="6240"/>
                  <a:pt x="6665" y="6297"/>
                  <a:pt x="6631" y="6343"/>
                </a:cubicBezTo>
                <a:cubicBezTo>
                  <a:pt x="6631" y="6320"/>
                  <a:pt x="6642" y="6308"/>
                  <a:pt x="6642" y="6285"/>
                </a:cubicBezTo>
                <a:cubicBezTo>
                  <a:pt x="6734" y="5861"/>
                  <a:pt x="6389" y="5332"/>
                  <a:pt x="6274" y="5182"/>
                </a:cubicBezTo>
                <a:cubicBezTo>
                  <a:pt x="6263" y="5171"/>
                  <a:pt x="6251" y="5159"/>
                  <a:pt x="6228" y="5159"/>
                </a:cubicBezTo>
                <a:cubicBezTo>
                  <a:pt x="6217" y="5159"/>
                  <a:pt x="6205" y="5171"/>
                  <a:pt x="6194" y="5171"/>
                </a:cubicBezTo>
                <a:cubicBezTo>
                  <a:pt x="6171" y="5194"/>
                  <a:pt x="6159" y="5228"/>
                  <a:pt x="6182" y="5263"/>
                </a:cubicBezTo>
                <a:cubicBezTo>
                  <a:pt x="6389" y="5550"/>
                  <a:pt x="6585" y="5964"/>
                  <a:pt x="6527" y="6262"/>
                </a:cubicBezTo>
                <a:cubicBezTo>
                  <a:pt x="6527" y="6274"/>
                  <a:pt x="6527" y="6274"/>
                  <a:pt x="6516" y="6274"/>
                </a:cubicBezTo>
                <a:cubicBezTo>
                  <a:pt x="6458" y="5849"/>
                  <a:pt x="5998" y="5274"/>
                  <a:pt x="5976" y="5240"/>
                </a:cubicBezTo>
                <a:cubicBezTo>
                  <a:pt x="5964" y="5228"/>
                  <a:pt x="5953" y="5217"/>
                  <a:pt x="5930" y="5217"/>
                </a:cubicBezTo>
                <a:cubicBezTo>
                  <a:pt x="5919" y="5217"/>
                  <a:pt x="5907" y="5228"/>
                  <a:pt x="5896" y="5240"/>
                </a:cubicBezTo>
                <a:cubicBezTo>
                  <a:pt x="5873" y="5251"/>
                  <a:pt x="5861" y="5297"/>
                  <a:pt x="5884" y="5320"/>
                </a:cubicBezTo>
                <a:cubicBezTo>
                  <a:pt x="5896" y="5320"/>
                  <a:pt x="6435" y="6022"/>
                  <a:pt x="6401" y="6389"/>
                </a:cubicBezTo>
                <a:cubicBezTo>
                  <a:pt x="6067" y="5930"/>
                  <a:pt x="5712" y="5470"/>
                  <a:pt x="5332" y="5021"/>
                </a:cubicBezTo>
                <a:cubicBezTo>
                  <a:pt x="5459" y="4941"/>
                  <a:pt x="5551" y="4838"/>
                  <a:pt x="5597" y="4689"/>
                </a:cubicBezTo>
                <a:cubicBezTo>
                  <a:pt x="5689" y="4447"/>
                  <a:pt x="5666" y="4160"/>
                  <a:pt x="5516" y="3918"/>
                </a:cubicBezTo>
                <a:cubicBezTo>
                  <a:pt x="5505" y="3907"/>
                  <a:pt x="5493" y="3895"/>
                  <a:pt x="5470" y="3895"/>
                </a:cubicBezTo>
                <a:lnTo>
                  <a:pt x="5436" y="3895"/>
                </a:lnTo>
                <a:cubicBezTo>
                  <a:pt x="5413" y="3918"/>
                  <a:pt x="5401" y="3953"/>
                  <a:pt x="5413" y="3987"/>
                </a:cubicBezTo>
                <a:cubicBezTo>
                  <a:pt x="5539" y="4183"/>
                  <a:pt x="5562" y="4447"/>
                  <a:pt x="5482" y="4643"/>
                </a:cubicBezTo>
                <a:cubicBezTo>
                  <a:pt x="5470" y="4689"/>
                  <a:pt x="5447" y="4735"/>
                  <a:pt x="5413" y="4792"/>
                </a:cubicBezTo>
                <a:cubicBezTo>
                  <a:pt x="5413" y="4769"/>
                  <a:pt x="5424" y="4758"/>
                  <a:pt x="5424" y="4735"/>
                </a:cubicBezTo>
                <a:cubicBezTo>
                  <a:pt x="5516" y="4309"/>
                  <a:pt x="5171" y="3780"/>
                  <a:pt x="5056" y="3632"/>
                </a:cubicBezTo>
                <a:cubicBezTo>
                  <a:pt x="5045" y="3620"/>
                  <a:pt x="5033" y="3609"/>
                  <a:pt x="5010" y="3609"/>
                </a:cubicBezTo>
                <a:cubicBezTo>
                  <a:pt x="4999" y="3609"/>
                  <a:pt x="4987" y="3609"/>
                  <a:pt x="4976" y="3620"/>
                </a:cubicBezTo>
                <a:cubicBezTo>
                  <a:pt x="4953" y="3643"/>
                  <a:pt x="4941" y="3677"/>
                  <a:pt x="4964" y="3700"/>
                </a:cubicBezTo>
                <a:cubicBezTo>
                  <a:pt x="5171" y="3999"/>
                  <a:pt x="5367" y="4413"/>
                  <a:pt x="5309" y="4712"/>
                </a:cubicBezTo>
                <a:lnTo>
                  <a:pt x="5298" y="4723"/>
                </a:lnTo>
                <a:cubicBezTo>
                  <a:pt x="5240" y="4298"/>
                  <a:pt x="4780" y="3723"/>
                  <a:pt x="4757" y="3689"/>
                </a:cubicBezTo>
                <a:cubicBezTo>
                  <a:pt x="4746" y="3677"/>
                  <a:pt x="4734" y="3666"/>
                  <a:pt x="4712" y="3666"/>
                </a:cubicBezTo>
                <a:cubicBezTo>
                  <a:pt x="4700" y="3666"/>
                  <a:pt x="4689" y="3677"/>
                  <a:pt x="4677" y="3677"/>
                </a:cubicBezTo>
                <a:cubicBezTo>
                  <a:pt x="4655" y="3700"/>
                  <a:pt x="4643" y="3746"/>
                  <a:pt x="4666" y="3769"/>
                </a:cubicBezTo>
                <a:cubicBezTo>
                  <a:pt x="4666" y="3769"/>
                  <a:pt x="5229" y="4482"/>
                  <a:pt x="5183" y="4850"/>
                </a:cubicBezTo>
                <a:cubicBezTo>
                  <a:pt x="4861" y="4470"/>
                  <a:pt x="4528" y="4102"/>
                  <a:pt x="4183" y="3746"/>
                </a:cubicBezTo>
                <a:cubicBezTo>
                  <a:pt x="4298" y="3677"/>
                  <a:pt x="4390" y="3574"/>
                  <a:pt x="4436" y="3436"/>
                </a:cubicBezTo>
                <a:cubicBezTo>
                  <a:pt x="4517" y="3218"/>
                  <a:pt x="4494" y="2942"/>
                  <a:pt x="4367" y="2735"/>
                </a:cubicBezTo>
                <a:cubicBezTo>
                  <a:pt x="4356" y="2712"/>
                  <a:pt x="4333" y="2700"/>
                  <a:pt x="4321" y="2700"/>
                </a:cubicBezTo>
                <a:cubicBezTo>
                  <a:pt x="4310" y="2700"/>
                  <a:pt x="4298" y="2712"/>
                  <a:pt x="4287" y="2712"/>
                </a:cubicBezTo>
                <a:cubicBezTo>
                  <a:pt x="4264" y="2723"/>
                  <a:pt x="4252" y="2758"/>
                  <a:pt x="4275" y="2792"/>
                </a:cubicBezTo>
                <a:cubicBezTo>
                  <a:pt x="4379" y="2976"/>
                  <a:pt x="4402" y="3206"/>
                  <a:pt x="4333" y="3390"/>
                </a:cubicBezTo>
                <a:cubicBezTo>
                  <a:pt x="4321" y="3436"/>
                  <a:pt x="4298" y="3482"/>
                  <a:pt x="4264" y="3528"/>
                </a:cubicBezTo>
                <a:cubicBezTo>
                  <a:pt x="4264" y="3505"/>
                  <a:pt x="4275" y="3494"/>
                  <a:pt x="4275" y="3471"/>
                </a:cubicBezTo>
                <a:cubicBezTo>
                  <a:pt x="4356" y="3080"/>
                  <a:pt x="4045" y="2608"/>
                  <a:pt x="3942" y="2470"/>
                </a:cubicBezTo>
                <a:cubicBezTo>
                  <a:pt x="3930" y="2447"/>
                  <a:pt x="3919" y="2447"/>
                  <a:pt x="3896" y="2447"/>
                </a:cubicBezTo>
                <a:cubicBezTo>
                  <a:pt x="3884" y="2447"/>
                  <a:pt x="3873" y="2447"/>
                  <a:pt x="3861" y="2459"/>
                </a:cubicBezTo>
                <a:cubicBezTo>
                  <a:pt x="3838" y="2470"/>
                  <a:pt x="3838" y="2505"/>
                  <a:pt x="3850" y="2528"/>
                </a:cubicBezTo>
                <a:cubicBezTo>
                  <a:pt x="4045" y="2792"/>
                  <a:pt x="4229" y="3183"/>
                  <a:pt x="4172" y="3459"/>
                </a:cubicBezTo>
                <a:cubicBezTo>
                  <a:pt x="4172" y="3459"/>
                  <a:pt x="4160" y="3459"/>
                  <a:pt x="4160" y="3471"/>
                </a:cubicBezTo>
                <a:cubicBezTo>
                  <a:pt x="4114" y="3080"/>
                  <a:pt x="3689" y="2551"/>
                  <a:pt x="3666" y="2516"/>
                </a:cubicBezTo>
                <a:cubicBezTo>
                  <a:pt x="3654" y="2505"/>
                  <a:pt x="3643" y="2505"/>
                  <a:pt x="3620" y="2505"/>
                </a:cubicBezTo>
                <a:cubicBezTo>
                  <a:pt x="3608" y="2505"/>
                  <a:pt x="3597" y="2505"/>
                  <a:pt x="3585" y="2516"/>
                </a:cubicBezTo>
                <a:cubicBezTo>
                  <a:pt x="3562" y="2528"/>
                  <a:pt x="3562" y="2562"/>
                  <a:pt x="3585" y="2585"/>
                </a:cubicBezTo>
                <a:cubicBezTo>
                  <a:pt x="3585" y="2597"/>
                  <a:pt x="4103" y="3241"/>
                  <a:pt x="4057" y="3586"/>
                </a:cubicBezTo>
                <a:cubicBezTo>
                  <a:pt x="4057" y="3597"/>
                  <a:pt x="4057" y="3609"/>
                  <a:pt x="4045" y="3620"/>
                </a:cubicBezTo>
                <a:cubicBezTo>
                  <a:pt x="3689" y="3252"/>
                  <a:pt x="3310" y="2896"/>
                  <a:pt x="2919" y="2551"/>
                </a:cubicBezTo>
                <a:cubicBezTo>
                  <a:pt x="2988" y="2482"/>
                  <a:pt x="3034" y="2402"/>
                  <a:pt x="3069" y="2310"/>
                </a:cubicBezTo>
                <a:cubicBezTo>
                  <a:pt x="3161" y="2069"/>
                  <a:pt x="3138" y="1781"/>
                  <a:pt x="3000" y="1551"/>
                </a:cubicBezTo>
                <a:cubicBezTo>
                  <a:pt x="2988" y="1528"/>
                  <a:pt x="2965" y="1517"/>
                  <a:pt x="2942" y="1517"/>
                </a:cubicBezTo>
                <a:cubicBezTo>
                  <a:pt x="2931" y="1517"/>
                  <a:pt x="2919" y="1517"/>
                  <a:pt x="2908" y="1528"/>
                </a:cubicBezTo>
                <a:cubicBezTo>
                  <a:pt x="2885" y="1540"/>
                  <a:pt x="2873" y="1574"/>
                  <a:pt x="2896" y="1609"/>
                </a:cubicBezTo>
                <a:cubicBezTo>
                  <a:pt x="3011" y="1804"/>
                  <a:pt x="3034" y="2069"/>
                  <a:pt x="2965" y="2276"/>
                </a:cubicBezTo>
                <a:cubicBezTo>
                  <a:pt x="2942" y="2310"/>
                  <a:pt x="2919" y="2368"/>
                  <a:pt x="2885" y="2413"/>
                </a:cubicBezTo>
                <a:cubicBezTo>
                  <a:pt x="2885" y="2390"/>
                  <a:pt x="2896" y="2379"/>
                  <a:pt x="2896" y="2356"/>
                </a:cubicBezTo>
                <a:cubicBezTo>
                  <a:pt x="2988" y="1931"/>
                  <a:pt x="2643" y="1413"/>
                  <a:pt x="2528" y="1252"/>
                </a:cubicBezTo>
                <a:cubicBezTo>
                  <a:pt x="2517" y="1241"/>
                  <a:pt x="2505" y="1229"/>
                  <a:pt x="2482" y="1229"/>
                </a:cubicBezTo>
                <a:cubicBezTo>
                  <a:pt x="2471" y="1229"/>
                  <a:pt x="2459" y="1241"/>
                  <a:pt x="2448" y="1241"/>
                </a:cubicBezTo>
                <a:cubicBezTo>
                  <a:pt x="2425" y="1264"/>
                  <a:pt x="2413" y="1298"/>
                  <a:pt x="2436" y="1333"/>
                </a:cubicBezTo>
                <a:cubicBezTo>
                  <a:pt x="2643" y="1620"/>
                  <a:pt x="2839" y="2034"/>
                  <a:pt x="2781" y="2333"/>
                </a:cubicBezTo>
                <a:cubicBezTo>
                  <a:pt x="2781" y="2345"/>
                  <a:pt x="2781" y="2345"/>
                  <a:pt x="2770" y="2356"/>
                </a:cubicBezTo>
                <a:cubicBezTo>
                  <a:pt x="2712" y="1931"/>
                  <a:pt x="2252" y="1344"/>
                  <a:pt x="2229" y="1310"/>
                </a:cubicBezTo>
                <a:cubicBezTo>
                  <a:pt x="2218" y="1298"/>
                  <a:pt x="2206" y="1287"/>
                  <a:pt x="2183" y="1287"/>
                </a:cubicBezTo>
                <a:cubicBezTo>
                  <a:pt x="2172" y="1287"/>
                  <a:pt x="2161" y="1298"/>
                  <a:pt x="2149" y="1310"/>
                </a:cubicBezTo>
                <a:cubicBezTo>
                  <a:pt x="2126" y="1321"/>
                  <a:pt x="2115" y="1367"/>
                  <a:pt x="2138" y="1390"/>
                </a:cubicBezTo>
                <a:cubicBezTo>
                  <a:pt x="2275" y="1551"/>
                  <a:pt x="2574" y="2000"/>
                  <a:pt x="2643" y="2310"/>
                </a:cubicBezTo>
                <a:cubicBezTo>
                  <a:pt x="2206" y="1942"/>
                  <a:pt x="1747" y="1597"/>
                  <a:pt x="1276" y="1264"/>
                </a:cubicBezTo>
                <a:cubicBezTo>
                  <a:pt x="1379" y="1195"/>
                  <a:pt x="1448" y="1103"/>
                  <a:pt x="1494" y="989"/>
                </a:cubicBezTo>
                <a:cubicBezTo>
                  <a:pt x="1575" y="770"/>
                  <a:pt x="1552" y="494"/>
                  <a:pt x="1425" y="287"/>
                </a:cubicBezTo>
                <a:cubicBezTo>
                  <a:pt x="1414" y="264"/>
                  <a:pt x="1391" y="253"/>
                  <a:pt x="1368" y="253"/>
                </a:cubicBezTo>
                <a:cubicBezTo>
                  <a:pt x="1368" y="253"/>
                  <a:pt x="1356" y="253"/>
                  <a:pt x="1345" y="264"/>
                </a:cubicBezTo>
                <a:cubicBezTo>
                  <a:pt x="1322" y="276"/>
                  <a:pt x="1310" y="310"/>
                  <a:pt x="1322" y="345"/>
                </a:cubicBezTo>
                <a:cubicBezTo>
                  <a:pt x="1437" y="517"/>
                  <a:pt x="1460" y="759"/>
                  <a:pt x="1391" y="943"/>
                </a:cubicBezTo>
                <a:cubicBezTo>
                  <a:pt x="1368" y="989"/>
                  <a:pt x="1345" y="1035"/>
                  <a:pt x="1322" y="1069"/>
                </a:cubicBezTo>
                <a:cubicBezTo>
                  <a:pt x="1322" y="1058"/>
                  <a:pt x="1322" y="1046"/>
                  <a:pt x="1333" y="1023"/>
                </a:cubicBezTo>
                <a:cubicBezTo>
                  <a:pt x="1414" y="632"/>
                  <a:pt x="1092" y="161"/>
                  <a:pt x="1000" y="23"/>
                </a:cubicBezTo>
                <a:cubicBezTo>
                  <a:pt x="988" y="0"/>
                  <a:pt x="965" y="0"/>
                  <a:pt x="9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22"/>
          <p:cNvGrpSpPr/>
          <p:nvPr/>
        </p:nvGrpSpPr>
        <p:grpSpPr>
          <a:xfrm rot="2354735" flipH="1">
            <a:off x="-150743" y="880619"/>
            <a:ext cx="545361" cy="1201649"/>
            <a:chOff x="2128575" y="1503200"/>
            <a:chExt cx="1317373" cy="2902704"/>
          </a:xfrm>
        </p:grpSpPr>
        <p:sp>
          <p:nvSpPr>
            <p:cNvPr id="1733" name="Google Shape;1733;p22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22"/>
          <p:cNvGrpSpPr/>
          <p:nvPr/>
        </p:nvGrpSpPr>
        <p:grpSpPr>
          <a:xfrm rot="-1959673" flipH="1">
            <a:off x="8546559" y="4315913"/>
            <a:ext cx="545335" cy="1201592"/>
            <a:chOff x="2128575" y="1503200"/>
            <a:chExt cx="1317373" cy="2902704"/>
          </a:xfrm>
        </p:grpSpPr>
        <p:sp>
          <p:nvSpPr>
            <p:cNvPr id="1737" name="Google Shape;1737;p22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0" name="Google Shape;1740;p22"/>
          <p:cNvSpPr/>
          <p:nvPr/>
        </p:nvSpPr>
        <p:spPr>
          <a:xfrm rot="846703" flipH="1">
            <a:off x="-84257" y="2657542"/>
            <a:ext cx="790414" cy="828483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2"/>
          <p:cNvGrpSpPr/>
          <p:nvPr/>
        </p:nvGrpSpPr>
        <p:grpSpPr>
          <a:xfrm flipH="1">
            <a:off x="8335056" y="287069"/>
            <a:ext cx="195400" cy="185168"/>
            <a:chOff x="2613200" y="238125"/>
            <a:chExt cx="1560700" cy="1478975"/>
          </a:xfrm>
        </p:grpSpPr>
        <p:sp>
          <p:nvSpPr>
            <p:cNvPr id="1742" name="Google Shape;1742;p2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6" name="Google Shape;1756;p22"/>
          <p:cNvGrpSpPr/>
          <p:nvPr/>
        </p:nvGrpSpPr>
        <p:grpSpPr>
          <a:xfrm flipH="1">
            <a:off x="8562928" y="3174359"/>
            <a:ext cx="195400" cy="185168"/>
            <a:chOff x="2613200" y="238125"/>
            <a:chExt cx="1560700" cy="1478975"/>
          </a:xfrm>
        </p:grpSpPr>
        <p:sp>
          <p:nvSpPr>
            <p:cNvPr id="1757" name="Google Shape;1757;p2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22"/>
          <p:cNvSpPr/>
          <p:nvPr/>
        </p:nvSpPr>
        <p:spPr>
          <a:xfrm flipH="1">
            <a:off x="413626" y="2546100"/>
            <a:ext cx="51300" cy="513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2"/>
          <p:cNvSpPr/>
          <p:nvPr/>
        </p:nvSpPr>
        <p:spPr>
          <a:xfrm flipH="1">
            <a:off x="464931" y="944225"/>
            <a:ext cx="73500" cy="735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22"/>
          <p:cNvSpPr/>
          <p:nvPr/>
        </p:nvSpPr>
        <p:spPr>
          <a:xfrm flipH="1">
            <a:off x="8707026" y="513838"/>
            <a:ext cx="51300" cy="513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2"/>
          <p:cNvSpPr/>
          <p:nvPr/>
        </p:nvSpPr>
        <p:spPr>
          <a:xfrm flipH="1">
            <a:off x="8707026" y="2364263"/>
            <a:ext cx="51300" cy="513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D9EDB3-EC25-300F-EB42-44DBE2B38A4D}"/>
              </a:ext>
            </a:extLst>
          </p:cNvPr>
          <p:cNvSpPr/>
          <p:nvPr userDrawn="1"/>
        </p:nvSpPr>
        <p:spPr>
          <a:xfrm>
            <a:off x="229122" y="242549"/>
            <a:ext cx="8685756" cy="4658403"/>
          </a:xfrm>
          <a:prstGeom prst="roundRect">
            <a:avLst>
              <a:gd name="adj" fmla="val 7275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0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8" name="Google Shape;2838;p32"/>
          <p:cNvGrpSpPr/>
          <p:nvPr/>
        </p:nvGrpSpPr>
        <p:grpSpPr>
          <a:xfrm rot="1593903" flipH="1">
            <a:off x="2504578" y="3776538"/>
            <a:ext cx="1009278" cy="1654928"/>
            <a:chOff x="3980950" y="3303625"/>
            <a:chExt cx="1249274" cy="2048113"/>
          </a:xfrm>
        </p:grpSpPr>
        <p:sp>
          <p:nvSpPr>
            <p:cNvPr id="2839" name="Google Shape;2839;p32"/>
            <p:cNvSpPr/>
            <p:nvPr/>
          </p:nvSpPr>
          <p:spPr>
            <a:xfrm>
              <a:off x="3980950" y="4208527"/>
              <a:ext cx="1146250" cy="1143211"/>
            </a:xfrm>
            <a:custGeom>
              <a:avLst/>
              <a:gdLst/>
              <a:ahLst/>
              <a:cxnLst/>
              <a:rect l="l" t="t" r="r" b="b"/>
              <a:pathLst>
                <a:path w="18859" h="18809" extrusionOk="0">
                  <a:moveTo>
                    <a:pt x="17599" y="1"/>
                  </a:moveTo>
                  <a:cubicBezTo>
                    <a:pt x="17476" y="1"/>
                    <a:pt x="17355" y="111"/>
                    <a:pt x="17373" y="237"/>
                  </a:cubicBezTo>
                  <a:cubicBezTo>
                    <a:pt x="17482" y="904"/>
                    <a:pt x="17788" y="1516"/>
                    <a:pt x="17821" y="2193"/>
                  </a:cubicBezTo>
                  <a:cubicBezTo>
                    <a:pt x="17853" y="2915"/>
                    <a:pt x="17657" y="3646"/>
                    <a:pt x="17340" y="4292"/>
                  </a:cubicBezTo>
                  <a:cubicBezTo>
                    <a:pt x="16619" y="5756"/>
                    <a:pt x="15111" y="6609"/>
                    <a:pt x="13799" y="7505"/>
                  </a:cubicBezTo>
                  <a:cubicBezTo>
                    <a:pt x="11963" y="8751"/>
                    <a:pt x="9809" y="10128"/>
                    <a:pt x="8695" y="12106"/>
                  </a:cubicBezTo>
                  <a:cubicBezTo>
                    <a:pt x="8629" y="11986"/>
                    <a:pt x="8553" y="11877"/>
                    <a:pt x="8476" y="11767"/>
                  </a:cubicBezTo>
                  <a:cubicBezTo>
                    <a:pt x="7774" y="10779"/>
                    <a:pt x="6654" y="10228"/>
                    <a:pt x="5452" y="10228"/>
                  </a:cubicBezTo>
                  <a:cubicBezTo>
                    <a:pt x="5364" y="10228"/>
                    <a:pt x="5276" y="10231"/>
                    <a:pt x="5187" y="10237"/>
                  </a:cubicBezTo>
                  <a:cubicBezTo>
                    <a:pt x="4040" y="10309"/>
                    <a:pt x="2940" y="10930"/>
                    <a:pt x="1884" y="10930"/>
                  </a:cubicBezTo>
                  <a:cubicBezTo>
                    <a:pt x="1330" y="10930"/>
                    <a:pt x="788" y="10759"/>
                    <a:pt x="257" y="10248"/>
                  </a:cubicBezTo>
                  <a:cubicBezTo>
                    <a:pt x="234" y="10227"/>
                    <a:pt x="206" y="10218"/>
                    <a:pt x="178" y="10218"/>
                  </a:cubicBezTo>
                  <a:cubicBezTo>
                    <a:pt x="90" y="10218"/>
                    <a:pt x="0" y="10310"/>
                    <a:pt x="50" y="10401"/>
                  </a:cubicBezTo>
                  <a:cubicBezTo>
                    <a:pt x="575" y="11441"/>
                    <a:pt x="1527" y="11636"/>
                    <a:pt x="2578" y="11636"/>
                  </a:cubicBezTo>
                  <a:cubicBezTo>
                    <a:pt x="3205" y="11636"/>
                    <a:pt x="3868" y="11567"/>
                    <a:pt x="4496" y="11567"/>
                  </a:cubicBezTo>
                  <a:cubicBezTo>
                    <a:pt x="5338" y="11567"/>
                    <a:pt x="6119" y="11691"/>
                    <a:pt x="6673" y="12270"/>
                  </a:cubicBezTo>
                  <a:cubicBezTo>
                    <a:pt x="7089" y="12707"/>
                    <a:pt x="7383" y="13242"/>
                    <a:pt x="7438" y="13854"/>
                  </a:cubicBezTo>
                  <a:cubicBezTo>
                    <a:pt x="7526" y="14696"/>
                    <a:pt x="7023" y="15243"/>
                    <a:pt x="6749" y="15986"/>
                  </a:cubicBezTo>
                  <a:cubicBezTo>
                    <a:pt x="6378" y="17002"/>
                    <a:pt x="6640" y="18357"/>
                    <a:pt x="7788" y="18729"/>
                  </a:cubicBezTo>
                  <a:cubicBezTo>
                    <a:pt x="7956" y="18783"/>
                    <a:pt x="8120" y="18809"/>
                    <a:pt x="8277" y="18809"/>
                  </a:cubicBezTo>
                  <a:cubicBezTo>
                    <a:pt x="9221" y="18809"/>
                    <a:pt x="9930" y="17894"/>
                    <a:pt x="9996" y="16948"/>
                  </a:cubicBezTo>
                  <a:cubicBezTo>
                    <a:pt x="10039" y="16171"/>
                    <a:pt x="9656" y="15450"/>
                    <a:pt x="9690" y="14663"/>
                  </a:cubicBezTo>
                  <a:cubicBezTo>
                    <a:pt x="9712" y="13898"/>
                    <a:pt x="10018" y="13177"/>
                    <a:pt x="10421" y="12543"/>
                  </a:cubicBezTo>
                  <a:cubicBezTo>
                    <a:pt x="11274" y="11231"/>
                    <a:pt x="12553" y="10335"/>
                    <a:pt x="13831" y="9472"/>
                  </a:cubicBezTo>
                  <a:cubicBezTo>
                    <a:pt x="15089" y="8620"/>
                    <a:pt x="16182" y="7811"/>
                    <a:pt x="17154" y="6631"/>
                  </a:cubicBezTo>
                  <a:cubicBezTo>
                    <a:pt x="17985" y="5625"/>
                    <a:pt x="18608" y="4324"/>
                    <a:pt x="18750" y="3013"/>
                  </a:cubicBezTo>
                  <a:cubicBezTo>
                    <a:pt x="18859" y="1963"/>
                    <a:pt x="18728" y="554"/>
                    <a:pt x="17679" y="18"/>
                  </a:cubicBezTo>
                  <a:cubicBezTo>
                    <a:pt x="17653" y="6"/>
                    <a:pt x="17626" y="1"/>
                    <a:pt x="1759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4154660" y="3968140"/>
              <a:ext cx="425885" cy="1096836"/>
            </a:xfrm>
            <a:custGeom>
              <a:avLst/>
              <a:gdLst/>
              <a:ahLst/>
              <a:cxnLst/>
              <a:rect l="l" t="t" r="r" b="b"/>
              <a:pathLst>
                <a:path w="7007" h="18046" extrusionOk="0">
                  <a:moveTo>
                    <a:pt x="1285" y="0"/>
                  </a:moveTo>
                  <a:cubicBezTo>
                    <a:pt x="1255" y="0"/>
                    <a:pt x="1224" y="14"/>
                    <a:pt x="1214" y="38"/>
                  </a:cubicBezTo>
                  <a:cubicBezTo>
                    <a:pt x="547" y="1318"/>
                    <a:pt x="241" y="3044"/>
                    <a:pt x="121" y="4476"/>
                  </a:cubicBezTo>
                  <a:cubicBezTo>
                    <a:pt x="0" y="5864"/>
                    <a:pt x="132" y="7208"/>
                    <a:pt x="831" y="8422"/>
                  </a:cubicBezTo>
                  <a:cubicBezTo>
                    <a:pt x="1673" y="9864"/>
                    <a:pt x="3116" y="10804"/>
                    <a:pt x="3891" y="12291"/>
                  </a:cubicBezTo>
                  <a:cubicBezTo>
                    <a:pt x="4744" y="13919"/>
                    <a:pt x="4668" y="15449"/>
                    <a:pt x="4537" y="17219"/>
                  </a:cubicBezTo>
                  <a:cubicBezTo>
                    <a:pt x="4495" y="17693"/>
                    <a:pt x="4919" y="18045"/>
                    <a:pt x="5316" y="18045"/>
                  </a:cubicBezTo>
                  <a:cubicBezTo>
                    <a:pt x="5552" y="18045"/>
                    <a:pt x="5778" y="17921"/>
                    <a:pt x="5892" y="17624"/>
                  </a:cubicBezTo>
                  <a:cubicBezTo>
                    <a:pt x="7007" y="14640"/>
                    <a:pt x="5433" y="11351"/>
                    <a:pt x="3356" y="9252"/>
                  </a:cubicBezTo>
                  <a:cubicBezTo>
                    <a:pt x="2077" y="7963"/>
                    <a:pt x="1148" y="6651"/>
                    <a:pt x="974" y="4793"/>
                  </a:cubicBezTo>
                  <a:cubicBezTo>
                    <a:pt x="821" y="3154"/>
                    <a:pt x="1323" y="1667"/>
                    <a:pt x="1356" y="60"/>
                  </a:cubicBezTo>
                  <a:cubicBezTo>
                    <a:pt x="1356" y="19"/>
                    <a:pt x="1320" y="0"/>
                    <a:pt x="12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4470230" y="3714867"/>
              <a:ext cx="514199" cy="1249515"/>
            </a:xfrm>
            <a:custGeom>
              <a:avLst/>
              <a:gdLst/>
              <a:ahLst/>
              <a:cxnLst/>
              <a:rect l="l" t="t" r="r" b="b"/>
              <a:pathLst>
                <a:path w="8460" h="20558" extrusionOk="0">
                  <a:moveTo>
                    <a:pt x="6943" y="1"/>
                  </a:moveTo>
                  <a:cubicBezTo>
                    <a:pt x="6874" y="1"/>
                    <a:pt x="6824" y="66"/>
                    <a:pt x="6842" y="140"/>
                  </a:cubicBezTo>
                  <a:cubicBezTo>
                    <a:pt x="7039" y="905"/>
                    <a:pt x="7520" y="1506"/>
                    <a:pt x="7629" y="2315"/>
                  </a:cubicBezTo>
                  <a:cubicBezTo>
                    <a:pt x="7738" y="3189"/>
                    <a:pt x="7574" y="4042"/>
                    <a:pt x="7257" y="4861"/>
                  </a:cubicBezTo>
                  <a:cubicBezTo>
                    <a:pt x="6536" y="6709"/>
                    <a:pt x="5006" y="8108"/>
                    <a:pt x="3770" y="9616"/>
                  </a:cubicBezTo>
                  <a:cubicBezTo>
                    <a:pt x="2546" y="11080"/>
                    <a:pt x="1552" y="12698"/>
                    <a:pt x="1006" y="14534"/>
                  </a:cubicBezTo>
                  <a:cubicBezTo>
                    <a:pt x="514" y="16162"/>
                    <a:pt x="0" y="18501"/>
                    <a:pt x="634" y="20140"/>
                  </a:cubicBezTo>
                  <a:cubicBezTo>
                    <a:pt x="742" y="20425"/>
                    <a:pt x="992" y="20558"/>
                    <a:pt x="1244" y="20558"/>
                  </a:cubicBezTo>
                  <a:cubicBezTo>
                    <a:pt x="1552" y="20558"/>
                    <a:pt x="1864" y="20359"/>
                    <a:pt x="1924" y="19999"/>
                  </a:cubicBezTo>
                  <a:cubicBezTo>
                    <a:pt x="2087" y="18993"/>
                    <a:pt x="1912" y="17933"/>
                    <a:pt x="2055" y="16905"/>
                  </a:cubicBezTo>
                  <a:cubicBezTo>
                    <a:pt x="2208" y="15769"/>
                    <a:pt x="2536" y="14665"/>
                    <a:pt x="2995" y="13616"/>
                  </a:cubicBezTo>
                  <a:cubicBezTo>
                    <a:pt x="3891" y="11561"/>
                    <a:pt x="5487" y="10020"/>
                    <a:pt x="6721" y="8173"/>
                  </a:cubicBezTo>
                  <a:cubicBezTo>
                    <a:pt x="7683" y="6730"/>
                    <a:pt x="8328" y="5276"/>
                    <a:pt x="8404" y="3528"/>
                  </a:cubicBezTo>
                  <a:cubicBezTo>
                    <a:pt x="8460" y="2413"/>
                    <a:pt x="8230" y="446"/>
                    <a:pt x="6984" y="9"/>
                  </a:cubicBezTo>
                  <a:cubicBezTo>
                    <a:pt x="6970" y="3"/>
                    <a:pt x="6956" y="1"/>
                    <a:pt x="69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4340039" y="3303625"/>
              <a:ext cx="420476" cy="1501570"/>
            </a:xfrm>
            <a:custGeom>
              <a:avLst/>
              <a:gdLst/>
              <a:ahLst/>
              <a:cxnLst/>
              <a:rect l="l" t="t" r="r" b="b"/>
              <a:pathLst>
                <a:path w="6918" h="24705" extrusionOk="0">
                  <a:moveTo>
                    <a:pt x="5381" y="1"/>
                  </a:moveTo>
                  <a:cubicBezTo>
                    <a:pt x="5272" y="1"/>
                    <a:pt x="5161" y="85"/>
                    <a:pt x="5181" y="217"/>
                  </a:cubicBezTo>
                  <a:cubicBezTo>
                    <a:pt x="5519" y="2556"/>
                    <a:pt x="5694" y="4785"/>
                    <a:pt x="5006" y="7081"/>
                  </a:cubicBezTo>
                  <a:cubicBezTo>
                    <a:pt x="4328" y="9387"/>
                    <a:pt x="3148" y="11540"/>
                    <a:pt x="2196" y="13737"/>
                  </a:cubicBezTo>
                  <a:cubicBezTo>
                    <a:pt x="732" y="17135"/>
                    <a:pt x="0" y="21081"/>
                    <a:pt x="2153" y="24360"/>
                  </a:cubicBezTo>
                  <a:cubicBezTo>
                    <a:pt x="2314" y="24604"/>
                    <a:pt x="2532" y="24705"/>
                    <a:pt x="2750" y="24705"/>
                  </a:cubicBezTo>
                  <a:cubicBezTo>
                    <a:pt x="3312" y="24705"/>
                    <a:pt x="3874" y="24029"/>
                    <a:pt x="3464" y="23398"/>
                  </a:cubicBezTo>
                  <a:cubicBezTo>
                    <a:pt x="1191" y="19945"/>
                    <a:pt x="2907" y="15442"/>
                    <a:pt x="4295" y="12010"/>
                  </a:cubicBezTo>
                  <a:cubicBezTo>
                    <a:pt x="5793" y="8326"/>
                    <a:pt x="6918" y="4042"/>
                    <a:pt x="5552" y="119"/>
                  </a:cubicBezTo>
                  <a:cubicBezTo>
                    <a:pt x="5522" y="37"/>
                    <a:pt x="5452" y="1"/>
                    <a:pt x="53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4047200" y="4733003"/>
              <a:ext cx="154320" cy="166051"/>
            </a:xfrm>
            <a:custGeom>
              <a:avLst/>
              <a:gdLst/>
              <a:ahLst/>
              <a:cxnLst/>
              <a:rect l="l" t="t" r="r" b="b"/>
              <a:pathLst>
                <a:path w="2539" h="2732" extrusionOk="0">
                  <a:moveTo>
                    <a:pt x="151" y="0"/>
                  </a:moveTo>
                  <a:cubicBezTo>
                    <a:pt x="68" y="0"/>
                    <a:pt x="1" y="103"/>
                    <a:pt x="63" y="176"/>
                  </a:cubicBezTo>
                  <a:cubicBezTo>
                    <a:pt x="250" y="395"/>
                    <a:pt x="446" y="591"/>
                    <a:pt x="566" y="865"/>
                  </a:cubicBezTo>
                  <a:cubicBezTo>
                    <a:pt x="697" y="1160"/>
                    <a:pt x="774" y="1477"/>
                    <a:pt x="894" y="1772"/>
                  </a:cubicBezTo>
                  <a:cubicBezTo>
                    <a:pt x="1102" y="2253"/>
                    <a:pt x="1452" y="2614"/>
                    <a:pt x="1977" y="2723"/>
                  </a:cubicBezTo>
                  <a:cubicBezTo>
                    <a:pt x="2004" y="2729"/>
                    <a:pt x="2031" y="2732"/>
                    <a:pt x="2056" y="2732"/>
                  </a:cubicBezTo>
                  <a:cubicBezTo>
                    <a:pt x="2458" y="2732"/>
                    <a:pt x="2538" y="2042"/>
                    <a:pt x="2086" y="1980"/>
                  </a:cubicBezTo>
                  <a:cubicBezTo>
                    <a:pt x="1025" y="1849"/>
                    <a:pt x="1211" y="132"/>
                    <a:pt x="162" y="1"/>
                  </a:cubicBezTo>
                  <a:cubicBezTo>
                    <a:pt x="158" y="1"/>
                    <a:pt x="154" y="0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4057655" y="4873406"/>
              <a:ext cx="267797" cy="149580"/>
            </a:xfrm>
            <a:custGeom>
              <a:avLst/>
              <a:gdLst/>
              <a:ahLst/>
              <a:cxnLst/>
              <a:rect l="l" t="t" r="r" b="b"/>
              <a:pathLst>
                <a:path w="4406" h="2461" extrusionOk="0">
                  <a:moveTo>
                    <a:pt x="3431" y="1"/>
                  </a:moveTo>
                  <a:cubicBezTo>
                    <a:pt x="2929" y="1"/>
                    <a:pt x="2370" y="273"/>
                    <a:pt x="2045" y="577"/>
                  </a:cubicBezTo>
                  <a:cubicBezTo>
                    <a:pt x="1695" y="894"/>
                    <a:pt x="1433" y="1309"/>
                    <a:pt x="1050" y="1604"/>
                  </a:cubicBezTo>
                  <a:cubicBezTo>
                    <a:pt x="733" y="1856"/>
                    <a:pt x="307" y="1943"/>
                    <a:pt x="23" y="2227"/>
                  </a:cubicBezTo>
                  <a:cubicBezTo>
                    <a:pt x="1" y="2260"/>
                    <a:pt x="1" y="2315"/>
                    <a:pt x="34" y="2337"/>
                  </a:cubicBezTo>
                  <a:cubicBezTo>
                    <a:pt x="155" y="2425"/>
                    <a:pt x="287" y="2461"/>
                    <a:pt x="423" y="2461"/>
                  </a:cubicBezTo>
                  <a:cubicBezTo>
                    <a:pt x="791" y="2461"/>
                    <a:pt x="1189" y="2197"/>
                    <a:pt x="1477" y="1997"/>
                  </a:cubicBezTo>
                  <a:cubicBezTo>
                    <a:pt x="1870" y="1725"/>
                    <a:pt x="2242" y="1451"/>
                    <a:pt x="2689" y="1244"/>
                  </a:cubicBezTo>
                  <a:cubicBezTo>
                    <a:pt x="3127" y="1047"/>
                    <a:pt x="3498" y="1112"/>
                    <a:pt x="3935" y="1025"/>
                  </a:cubicBezTo>
                  <a:cubicBezTo>
                    <a:pt x="4318" y="948"/>
                    <a:pt x="4406" y="555"/>
                    <a:pt x="4154" y="282"/>
                  </a:cubicBezTo>
                  <a:cubicBezTo>
                    <a:pt x="3961" y="81"/>
                    <a:pt x="3705" y="1"/>
                    <a:pt x="343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4634944" y="4816212"/>
              <a:ext cx="340307" cy="196015"/>
            </a:xfrm>
            <a:custGeom>
              <a:avLst/>
              <a:gdLst/>
              <a:ahLst/>
              <a:cxnLst/>
              <a:rect l="l" t="t" r="r" b="b"/>
              <a:pathLst>
                <a:path w="5599" h="3225" extrusionOk="0">
                  <a:moveTo>
                    <a:pt x="1470" y="0"/>
                  </a:moveTo>
                  <a:cubicBezTo>
                    <a:pt x="1039" y="0"/>
                    <a:pt x="647" y="95"/>
                    <a:pt x="350" y="305"/>
                  </a:cubicBezTo>
                  <a:cubicBezTo>
                    <a:pt x="1" y="545"/>
                    <a:pt x="154" y="1092"/>
                    <a:pt x="558" y="1157"/>
                  </a:cubicBezTo>
                  <a:cubicBezTo>
                    <a:pt x="708" y="1184"/>
                    <a:pt x="858" y="1193"/>
                    <a:pt x="1008" y="1193"/>
                  </a:cubicBezTo>
                  <a:cubicBezTo>
                    <a:pt x="1384" y="1193"/>
                    <a:pt x="1759" y="1133"/>
                    <a:pt x="2143" y="1133"/>
                  </a:cubicBezTo>
                  <a:cubicBezTo>
                    <a:pt x="2358" y="1133"/>
                    <a:pt x="2576" y="1152"/>
                    <a:pt x="2799" y="1211"/>
                  </a:cubicBezTo>
                  <a:cubicBezTo>
                    <a:pt x="3727" y="1474"/>
                    <a:pt x="4810" y="2119"/>
                    <a:pt x="4831" y="3190"/>
                  </a:cubicBezTo>
                  <a:cubicBezTo>
                    <a:pt x="4831" y="3213"/>
                    <a:pt x="4847" y="3224"/>
                    <a:pt x="4863" y="3224"/>
                  </a:cubicBezTo>
                  <a:cubicBezTo>
                    <a:pt x="4877" y="3224"/>
                    <a:pt x="4892" y="3216"/>
                    <a:pt x="4897" y="3201"/>
                  </a:cubicBezTo>
                  <a:cubicBezTo>
                    <a:pt x="5598" y="1545"/>
                    <a:pt x="3214" y="0"/>
                    <a:pt x="14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4866760" y="4641954"/>
              <a:ext cx="274422" cy="117792"/>
            </a:xfrm>
            <a:custGeom>
              <a:avLst/>
              <a:gdLst/>
              <a:ahLst/>
              <a:cxnLst/>
              <a:rect l="l" t="t" r="r" b="b"/>
              <a:pathLst>
                <a:path w="4515" h="1938" extrusionOk="0">
                  <a:moveTo>
                    <a:pt x="976" y="1"/>
                  </a:moveTo>
                  <a:cubicBezTo>
                    <a:pt x="830" y="1"/>
                    <a:pt x="680" y="28"/>
                    <a:pt x="525" y="90"/>
                  </a:cubicBezTo>
                  <a:cubicBezTo>
                    <a:pt x="1" y="297"/>
                    <a:pt x="252" y="975"/>
                    <a:pt x="744" y="975"/>
                  </a:cubicBezTo>
                  <a:cubicBezTo>
                    <a:pt x="1400" y="986"/>
                    <a:pt x="1739" y="1139"/>
                    <a:pt x="2285" y="1477"/>
                  </a:cubicBezTo>
                  <a:cubicBezTo>
                    <a:pt x="2645" y="1685"/>
                    <a:pt x="3028" y="1915"/>
                    <a:pt x="3454" y="1936"/>
                  </a:cubicBezTo>
                  <a:cubicBezTo>
                    <a:pt x="3476" y="1937"/>
                    <a:pt x="3497" y="1938"/>
                    <a:pt x="3518" y="1938"/>
                  </a:cubicBezTo>
                  <a:cubicBezTo>
                    <a:pt x="4028" y="1938"/>
                    <a:pt x="4473" y="1685"/>
                    <a:pt x="4515" y="1139"/>
                  </a:cubicBezTo>
                  <a:lnTo>
                    <a:pt x="4515" y="1139"/>
                  </a:lnTo>
                  <a:cubicBezTo>
                    <a:pt x="4281" y="1310"/>
                    <a:pt x="4056" y="1380"/>
                    <a:pt x="3838" y="1380"/>
                  </a:cubicBezTo>
                  <a:cubicBezTo>
                    <a:pt x="2868" y="1380"/>
                    <a:pt x="2020" y="1"/>
                    <a:pt x="97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5003029" y="4258489"/>
              <a:ext cx="227196" cy="327543"/>
            </a:xfrm>
            <a:custGeom>
              <a:avLst/>
              <a:gdLst/>
              <a:ahLst/>
              <a:cxnLst/>
              <a:rect l="l" t="t" r="r" b="b"/>
              <a:pathLst>
                <a:path w="3738" h="5389" extrusionOk="0">
                  <a:moveTo>
                    <a:pt x="3717" y="1"/>
                  </a:moveTo>
                  <a:cubicBezTo>
                    <a:pt x="3708" y="1"/>
                    <a:pt x="3698" y="6"/>
                    <a:pt x="3694" y="16"/>
                  </a:cubicBezTo>
                  <a:cubicBezTo>
                    <a:pt x="3409" y="1065"/>
                    <a:pt x="2885" y="2059"/>
                    <a:pt x="2185" y="2890"/>
                  </a:cubicBezTo>
                  <a:cubicBezTo>
                    <a:pt x="1595" y="3601"/>
                    <a:pt x="710" y="4038"/>
                    <a:pt x="174" y="4759"/>
                  </a:cubicBezTo>
                  <a:cubicBezTo>
                    <a:pt x="1" y="4993"/>
                    <a:pt x="141" y="5389"/>
                    <a:pt x="444" y="5389"/>
                  </a:cubicBezTo>
                  <a:cubicBezTo>
                    <a:pt x="466" y="5389"/>
                    <a:pt x="489" y="5386"/>
                    <a:pt x="513" y="5382"/>
                  </a:cubicBezTo>
                  <a:cubicBezTo>
                    <a:pt x="1496" y="5197"/>
                    <a:pt x="2305" y="4147"/>
                    <a:pt x="2808" y="3339"/>
                  </a:cubicBezTo>
                  <a:cubicBezTo>
                    <a:pt x="3442" y="2311"/>
                    <a:pt x="3704" y="1218"/>
                    <a:pt x="3737" y="27"/>
                  </a:cubicBezTo>
                  <a:cubicBezTo>
                    <a:pt x="3737" y="9"/>
                    <a:pt x="3727" y="1"/>
                    <a:pt x="37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4901830" y="4422475"/>
              <a:ext cx="83269" cy="229141"/>
            </a:xfrm>
            <a:custGeom>
              <a:avLst/>
              <a:gdLst/>
              <a:ahLst/>
              <a:cxnLst/>
              <a:rect l="l" t="t" r="r" b="b"/>
              <a:pathLst>
                <a:path w="1370" h="3770" extrusionOk="0">
                  <a:moveTo>
                    <a:pt x="700" y="1"/>
                  </a:moveTo>
                  <a:cubicBezTo>
                    <a:pt x="689" y="1"/>
                    <a:pt x="681" y="6"/>
                    <a:pt x="681" y="17"/>
                  </a:cubicBezTo>
                  <a:cubicBezTo>
                    <a:pt x="538" y="607"/>
                    <a:pt x="528" y="1198"/>
                    <a:pt x="364" y="1777"/>
                  </a:cubicBezTo>
                  <a:cubicBezTo>
                    <a:pt x="222" y="2269"/>
                    <a:pt x="47" y="2793"/>
                    <a:pt x="14" y="3296"/>
                  </a:cubicBezTo>
                  <a:cubicBezTo>
                    <a:pt x="0" y="3590"/>
                    <a:pt x="212" y="3770"/>
                    <a:pt x="434" y="3770"/>
                  </a:cubicBezTo>
                  <a:cubicBezTo>
                    <a:pt x="574" y="3770"/>
                    <a:pt x="719" y="3698"/>
                    <a:pt x="812" y="3536"/>
                  </a:cubicBezTo>
                  <a:cubicBezTo>
                    <a:pt x="1369" y="2586"/>
                    <a:pt x="1216" y="968"/>
                    <a:pt x="735" y="17"/>
                  </a:cubicBezTo>
                  <a:cubicBezTo>
                    <a:pt x="724" y="6"/>
                    <a:pt x="711" y="1"/>
                    <a:pt x="70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4585773" y="4449097"/>
              <a:ext cx="255701" cy="143076"/>
            </a:xfrm>
            <a:custGeom>
              <a:avLst/>
              <a:gdLst/>
              <a:ahLst/>
              <a:cxnLst/>
              <a:rect l="l" t="t" r="r" b="b"/>
              <a:pathLst>
                <a:path w="4207" h="2354" extrusionOk="0">
                  <a:moveTo>
                    <a:pt x="2314" y="0"/>
                  </a:moveTo>
                  <a:cubicBezTo>
                    <a:pt x="2008" y="0"/>
                    <a:pt x="1701" y="81"/>
                    <a:pt x="1422" y="203"/>
                  </a:cubicBezTo>
                  <a:cubicBezTo>
                    <a:pt x="711" y="497"/>
                    <a:pt x="1" y="1230"/>
                    <a:pt x="132" y="2049"/>
                  </a:cubicBezTo>
                  <a:cubicBezTo>
                    <a:pt x="166" y="2243"/>
                    <a:pt x="323" y="2353"/>
                    <a:pt x="486" y="2353"/>
                  </a:cubicBezTo>
                  <a:cubicBezTo>
                    <a:pt x="581" y="2353"/>
                    <a:pt x="678" y="2316"/>
                    <a:pt x="755" y="2235"/>
                  </a:cubicBezTo>
                  <a:cubicBezTo>
                    <a:pt x="1345" y="1590"/>
                    <a:pt x="1684" y="1000"/>
                    <a:pt x="2646" y="924"/>
                  </a:cubicBezTo>
                  <a:cubicBezTo>
                    <a:pt x="2692" y="921"/>
                    <a:pt x="2739" y="920"/>
                    <a:pt x="2788" y="920"/>
                  </a:cubicBezTo>
                  <a:cubicBezTo>
                    <a:pt x="2950" y="920"/>
                    <a:pt x="3122" y="932"/>
                    <a:pt x="3290" y="932"/>
                  </a:cubicBezTo>
                  <a:cubicBezTo>
                    <a:pt x="3660" y="932"/>
                    <a:pt x="4007" y="872"/>
                    <a:pt x="4186" y="487"/>
                  </a:cubicBezTo>
                  <a:cubicBezTo>
                    <a:pt x="4206" y="467"/>
                    <a:pt x="4182" y="430"/>
                    <a:pt x="4153" y="430"/>
                  </a:cubicBezTo>
                  <a:cubicBezTo>
                    <a:pt x="4150" y="430"/>
                    <a:pt x="4146" y="431"/>
                    <a:pt x="4143" y="432"/>
                  </a:cubicBezTo>
                  <a:cubicBezTo>
                    <a:pt x="4082" y="443"/>
                    <a:pt x="4022" y="448"/>
                    <a:pt x="3963" y="448"/>
                  </a:cubicBezTo>
                  <a:cubicBezTo>
                    <a:pt x="3466" y="448"/>
                    <a:pt x="3046" y="75"/>
                    <a:pt x="2547" y="16"/>
                  </a:cubicBezTo>
                  <a:cubicBezTo>
                    <a:pt x="2470" y="5"/>
                    <a:pt x="2392" y="0"/>
                    <a:pt x="23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4872777" y="3937324"/>
              <a:ext cx="214371" cy="209691"/>
            </a:xfrm>
            <a:custGeom>
              <a:avLst/>
              <a:gdLst/>
              <a:ahLst/>
              <a:cxnLst/>
              <a:rect l="l" t="t" r="r" b="b"/>
              <a:pathLst>
                <a:path w="3527" h="3450" extrusionOk="0">
                  <a:moveTo>
                    <a:pt x="3464" y="1"/>
                  </a:moveTo>
                  <a:cubicBezTo>
                    <a:pt x="3444" y="1"/>
                    <a:pt x="3423" y="11"/>
                    <a:pt x="3410" y="32"/>
                  </a:cubicBezTo>
                  <a:cubicBezTo>
                    <a:pt x="2743" y="1366"/>
                    <a:pt x="940" y="1672"/>
                    <a:pt x="132" y="2917"/>
                  </a:cubicBezTo>
                  <a:cubicBezTo>
                    <a:pt x="0" y="3124"/>
                    <a:pt x="126" y="3450"/>
                    <a:pt x="364" y="3450"/>
                  </a:cubicBezTo>
                  <a:cubicBezTo>
                    <a:pt x="404" y="3450"/>
                    <a:pt x="446" y="3440"/>
                    <a:pt x="492" y="3420"/>
                  </a:cubicBezTo>
                  <a:cubicBezTo>
                    <a:pt x="1235" y="3081"/>
                    <a:pt x="1924" y="2327"/>
                    <a:pt x="2449" y="1715"/>
                  </a:cubicBezTo>
                  <a:cubicBezTo>
                    <a:pt x="2853" y="1267"/>
                    <a:pt x="3454" y="698"/>
                    <a:pt x="3520" y="64"/>
                  </a:cubicBezTo>
                  <a:cubicBezTo>
                    <a:pt x="3526" y="25"/>
                    <a:pt x="3496" y="1"/>
                    <a:pt x="3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4734563" y="4006796"/>
              <a:ext cx="118339" cy="291258"/>
            </a:xfrm>
            <a:custGeom>
              <a:avLst/>
              <a:gdLst/>
              <a:ahLst/>
              <a:cxnLst/>
              <a:rect l="l" t="t" r="r" b="b"/>
              <a:pathLst>
                <a:path w="1947" h="4792" extrusionOk="0">
                  <a:moveTo>
                    <a:pt x="1363" y="1"/>
                  </a:moveTo>
                  <a:cubicBezTo>
                    <a:pt x="1341" y="1"/>
                    <a:pt x="1318" y="17"/>
                    <a:pt x="1313" y="48"/>
                  </a:cubicBezTo>
                  <a:cubicBezTo>
                    <a:pt x="1170" y="878"/>
                    <a:pt x="1094" y="1698"/>
                    <a:pt x="810" y="2496"/>
                  </a:cubicBezTo>
                  <a:cubicBezTo>
                    <a:pt x="580" y="3140"/>
                    <a:pt x="154" y="3752"/>
                    <a:pt x="33" y="4430"/>
                  </a:cubicBezTo>
                  <a:cubicBezTo>
                    <a:pt x="1" y="4635"/>
                    <a:pt x="177" y="4791"/>
                    <a:pt x="360" y="4791"/>
                  </a:cubicBezTo>
                  <a:cubicBezTo>
                    <a:pt x="421" y="4791"/>
                    <a:pt x="482" y="4774"/>
                    <a:pt x="536" y="4736"/>
                  </a:cubicBezTo>
                  <a:cubicBezTo>
                    <a:pt x="1794" y="3829"/>
                    <a:pt x="1947" y="1359"/>
                    <a:pt x="1411" y="36"/>
                  </a:cubicBezTo>
                  <a:cubicBezTo>
                    <a:pt x="1401" y="12"/>
                    <a:pt x="1382" y="1"/>
                    <a:pt x="1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4486155" y="3976527"/>
              <a:ext cx="256492" cy="236738"/>
            </a:xfrm>
            <a:custGeom>
              <a:avLst/>
              <a:gdLst/>
              <a:ahLst/>
              <a:cxnLst/>
              <a:rect l="l" t="t" r="r" b="b"/>
              <a:pathLst>
                <a:path w="4220" h="3895" extrusionOk="0">
                  <a:moveTo>
                    <a:pt x="4019" y="0"/>
                  </a:moveTo>
                  <a:cubicBezTo>
                    <a:pt x="4004" y="0"/>
                    <a:pt x="3990" y="6"/>
                    <a:pt x="3979" y="21"/>
                  </a:cubicBezTo>
                  <a:cubicBezTo>
                    <a:pt x="3268" y="983"/>
                    <a:pt x="2350" y="1124"/>
                    <a:pt x="1356" y="1649"/>
                  </a:cubicBezTo>
                  <a:cubicBezTo>
                    <a:pt x="656" y="2010"/>
                    <a:pt x="1" y="2720"/>
                    <a:pt x="186" y="3551"/>
                  </a:cubicBezTo>
                  <a:cubicBezTo>
                    <a:pt x="231" y="3776"/>
                    <a:pt x="410" y="3894"/>
                    <a:pt x="586" y="3894"/>
                  </a:cubicBezTo>
                  <a:cubicBezTo>
                    <a:pt x="751" y="3894"/>
                    <a:pt x="914" y="3790"/>
                    <a:pt x="962" y="3573"/>
                  </a:cubicBezTo>
                  <a:cubicBezTo>
                    <a:pt x="1225" y="2349"/>
                    <a:pt x="2328" y="2152"/>
                    <a:pt x="3246" y="1551"/>
                  </a:cubicBezTo>
                  <a:cubicBezTo>
                    <a:pt x="3771" y="1201"/>
                    <a:pt x="4219" y="721"/>
                    <a:pt x="4088" y="53"/>
                  </a:cubicBezTo>
                  <a:cubicBezTo>
                    <a:pt x="4081" y="24"/>
                    <a:pt x="4049" y="0"/>
                    <a:pt x="401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4366600" y="3955072"/>
              <a:ext cx="130252" cy="354408"/>
            </a:xfrm>
            <a:custGeom>
              <a:avLst/>
              <a:gdLst/>
              <a:ahLst/>
              <a:cxnLst/>
              <a:rect l="l" t="t" r="r" b="b"/>
              <a:pathLst>
                <a:path w="2143" h="5831" extrusionOk="0">
                  <a:moveTo>
                    <a:pt x="600" y="0"/>
                  </a:moveTo>
                  <a:cubicBezTo>
                    <a:pt x="563" y="0"/>
                    <a:pt x="527" y="15"/>
                    <a:pt x="503" y="46"/>
                  </a:cubicBezTo>
                  <a:cubicBezTo>
                    <a:pt x="0" y="691"/>
                    <a:pt x="131" y="1499"/>
                    <a:pt x="328" y="2243"/>
                  </a:cubicBezTo>
                  <a:cubicBezTo>
                    <a:pt x="470" y="2811"/>
                    <a:pt x="710" y="3369"/>
                    <a:pt x="798" y="3959"/>
                  </a:cubicBezTo>
                  <a:cubicBezTo>
                    <a:pt x="875" y="4538"/>
                    <a:pt x="732" y="5008"/>
                    <a:pt x="918" y="5555"/>
                  </a:cubicBezTo>
                  <a:cubicBezTo>
                    <a:pt x="976" y="5729"/>
                    <a:pt x="1160" y="5830"/>
                    <a:pt x="1337" y="5830"/>
                  </a:cubicBezTo>
                  <a:cubicBezTo>
                    <a:pt x="1460" y="5830"/>
                    <a:pt x="1579" y="5782"/>
                    <a:pt x="1650" y="5674"/>
                  </a:cubicBezTo>
                  <a:cubicBezTo>
                    <a:pt x="2142" y="4921"/>
                    <a:pt x="1815" y="4221"/>
                    <a:pt x="1487" y="3434"/>
                  </a:cubicBezTo>
                  <a:cubicBezTo>
                    <a:pt x="1016" y="2298"/>
                    <a:pt x="820" y="1346"/>
                    <a:pt x="744" y="122"/>
                  </a:cubicBezTo>
                  <a:cubicBezTo>
                    <a:pt x="736" y="46"/>
                    <a:pt x="667" y="0"/>
                    <a:pt x="60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4161285" y="4085446"/>
              <a:ext cx="162161" cy="225494"/>
            </a:xfrm>
            <a:custGeom>
              <a:avLst/>
              <a:gdLst/>
              <a:ahLst/>
              <a:cxnLst/>
              <a:rect l="l" t="t" r="r" b="b"/>
              <a:pathLst>
                <a:path w="2668" h="3710" extrusionOk="0">
                  <a:moveTo>
                    <a:pt x="2316" y="1"/>
                  </a:moveTo>
                  <a:cubicBezTo>
                    <a:pt x="2283" y="1"/>
                    <a:pt x="2252" y="17"/>
                    <a:pt x="2242" y="54"/>
                  </a:cubicBezTo>
                  <a:cubicBezTo>
                    <a:pt x="2045" y="578"/>
                    <a:pt x="1761" y="896"/>
                    <a:pt x="1302" y="1224"/>
                  </a:cubicBezTo>
                  <a:cubicBezTo>
                    <a:pt x="974" y="1475"/>
                    <a:pt x="656" y="1693"/>
                    <a:pt x="438" y="2065"/>
                  </a:cubicBezTo>
                  <a:cubicBezTo>
                    <a:pt x="132" y="2589"/>
                    <a:pt x="1" y="3333"/>
                    <a:pt x="602" y="3672"/>
                  </a:cubicBezTo>
                  <a:cubicBezTo>
                    <a:pt x="650" y="3698"/>
                    <a:pt x="698" y="3710"/>
                    <a:pt x="744" y="3710"/>
                  </a:cubicBezTo>
                  <a:cubicBezTo>
                    <a:pt x="909" y="3710"/>
                    <a:pt x="1051" y="3563"/>
                    <a:pt x="1094" y="3410"/>
                  </a:cubicBezTo>
                  <a:cubicBezTo>
                    <a:pt x="1171" y="3060"/>
                    <a:pt x="1072" y="2764"/>
                    <a:pt x="1280" y="2436"/>
                  </a:cubicBezTo>
                  <a:cubicBezTo>
                    <a:pt x="1477" y="2108"/>
                    <a:pt x="1793" y="1836"/>
                    <a:pt x="2034" y="1530"/>
                  </a:cubicBezTo>
                  <a:cubicBezTo>
                    <a:pt x="2373" y="1093"/>
                    <a:pt x="2667" y="612"/>
                    <a:pt x="2405" y="54"/>
                  </a:cubicBezTo>
                  <a:cubicBezTo>
                    <a:pt x="2388" y="20"/>
                    <a:pt x="2351" y="1"/>
                    <a:pt x="231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4100201" y="3996281"/>
              <a:ext cx="121499" cy="164835"/>
            </a:xfrm>
            <a:custGeom>
              <a:avLst/>
              <a:gdLst/>
              <a:ahLst/>
              <a:cxnLst/>
              <a:rect l="l" t="t" r="r" b="b"/>
              <a:pathLst>
                <a:path w="1999" h="2712" extrusionOk="0">
                  <a:moveTo>
                    <a:pt x="55" y="0"/>
                  </a:moveTo>
                  <a:cubicBezTo>
                    <a:pt x="27" y="0"/>
                    <a:pt x="0" y="38"/>
                    <a:pt x="0" y="68"/>
                  </a:cubicBezTo>
                  <a:cubicBezTo>
                    <a:pt x="12" y="472"/>
                    <a:pt x="383" y="898"/>
                    <a:pt x="580" y="1237"/>
                  </a:cubicBezTo>
                  <a:cubicBezTo>
                    <a:pt x="787" y="1608"/>
                    <a:pt x="1049" y="1892"/>
                    <a:pt x="1093" y="2341"/>
                  </a:cubicBezTo>
                  <a:cubicBezTo>
                    <a:pt x="1118" y="2594"/>
                    <a:pt x="1314" y="2712"/>
                    <a:pt x="1514" y="2712"/>
                  </a:cubicBezTo>
                  <a:cubicBezTo>
                    <a:pt x="1754" y="2712"/>
                    <a:pt x="1999" y="2542"/>
                    <a:pt x="1957" y="2232"/>
                  </a:cubicBezTo>
                  <a:cubicBezTo>
                    <a:pt x="1902" y="1739"/>
                    <a:pt x="1564" y="1368"/>
                    <a:pt x="1236" y="1008"/>
                  </a:cubicBezTo>
                  <a:cubicBezTo>
                    <a:pt x="1028" y="789"/>
                    <a:pt x="809" y="603"/>
                    <a:pt x="602" y="406"/>
                  </a:cubicBezTo>
                  <a:cubicBezTo>
                    <a:pt x="427" y="231"/>
                    <a:pt x="306" y="68"/>
                    <a:pt x="66" y="2"/>
                  </a:cubicBezTo>
                  <a:cubicBezTo>
                    <a:pt x="62" y="1"/>
                    <a:pt x="59" y="0"/>
                    <a:pt x="5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4028419" y="4307296"/>
              <a:ext cx="229992" cy="166173"/>
            </a:xfrm>
            <a:custGeom>
              <a:avLst/>
              <a:gdLst/>
              <a:ahLst/>
              <a:cxnLst/>
              <a:rect l="l" t="t" r="r" b="b"/>
              <a:pathLst>
                <a:path w="3784" h="2734" extrusionOk="0">
                  <a:moveTo>
                    <a:pt x="93" y="0"/>
                  </a:moveTo>
                  <a:cubicBezTo>
                    <a:pt x="45" y="0"/>
                    <a:pt x="1" y="34"/>
                    <a:pt x="1" y="98"/>
                  </a:cubicBezTo>
                  <a:cubicBezTo>
                    <a:pt x="78" y="1771"/>
                    <a:pt x="1990" y="1475"/>
                    <a:pt x="2810" y="2557"/>
                  </a:cubicBezTo>
                  <a:cubicBezTo>
                    <a:pt x="2902" y="2682"/>
                    <a:pt x="3023" y="2733"/>
                    <a:pt x="3143" y="2733"/>
                  </a:cubicBezTo>
                  <a:cubicBezTo>
                    <a:pt x="3465" y="2733"/>
                    <a:pt x="3783" y="2362"/>
                    <a:pt x="3520" y="2043"/>
                  </a:cubicBezTo>
                  <a:cubicBezTo>
                    <a:pt x="3105" y="1519"/>
                    <a:pt x="2570" y="1278"/>
                    <a:pt x="1936" y="1071"/>
                  </a:cubicBezTo>
                  <a:cubicBezTo>
                    <a:pt x="1367" y="896"/>
                    <a:pt x="482" y="634"/>
                    <a:pt x="187" y="54"/>
                  </a:cubicBezTo>
                  <a:cubicBezTo>
                    <a:pt x="164" y="18"/>
                    <a:pt x="128" y="0"/>
                    <a:pt x="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4146029" y="4517536"/>
              <a:ext cx="194314" cy="158028"/>
            </a:xfrm>
            <a:custGeom>
              <a:avLst/>
              <a:gdLst/>
              <a:ahLst/>
              <a:cxnLst/>
              <a:rect l="l" t="t" r="r" b="b"/>
              <a:pathLst>
                <a:path w="3197" h="2600" extrusionOk="0">
                  <a:moveTo>
                    <a:pt x="1835" y="1"/>
                  </a:moveTo>
                  <a:cubicBezTo>
                    <a:pt x="1329" y="1"/>
                    <a:pt x="827" y="215"/>
                    <a:pt x="482" y="607"/>
                  </a:cubicBezTo>
                  <a:cubicBezTo>
                    <a:pt x="208" y="913"/>
                    <a:pt x="45" y="1350"/>
                    <a:pt x="23" y="1754"/>
                  </a:cubicBezTo>
                  <a:cubicBezTo>
                    <a:pt x="1" y="2038"/>
                    <a:pt x="23" y="2486"/>
                    <a:pt x="339" y="2596"/>
                  </a:cubicBezTo>
                  <a:cubicBezTo>
                    <a:pt x="352" y="2598"/>
                    <a:pt x="364" y="2600"/>
                    <a:pt x="376" y="2600"/>
                  </a:cubicBezTo>
                  <a:cubicBezTo>
                    <a:pt x="414" y="2600"/>
                    <a:pt x="443" y="2586"/>
                    <a:pt x="460" y="2552"/>
                  </a:cubicBezTo>
                  <a:cubicBezTo>
                    <a:pt x="547" y="2377"/>
                    <a:pt x="492" y="2202"/>
                    <a:pt x="492" y="2016"/>
                  </a:cubicBezTo>
                  <a:cubicBezTo>
                    <a:pt x="482" y="1666"/>
                    <a:pt x="591" y="1360"/>
                    <a:pt x="853" y="1131"/>
                  </a:cubicBezTo>
                  <a:cubicBezTo>
                    <a:pt x="1050" y="969"/>
                    <a:pt x="1260" y="906"/>
                    <a:pt x="1473" y="906"/>
                  </a:cubicBezTo>
                  <a:cubicBezTo>
                    <a:pt x="1734" y="906"/>
                    <a:pt x="2000" y="1000"/>
                    <a:pt x="2252" y="1120"/>
                  </a:cubicBezTo>
                  <a:cubicBezTo>
                    <a:pt x="2316" y="1149"/>
                    <a:pt x="2380" y="1162"/>
                    <a:pt x="2442" y="1162"/>
                  </a:cubicBezTo>
                  <a:cubicBezTo>
                    <a:pt x="2867" y="1162"/>
                    <a:pt x="3196" y="546"/>
                    <a:pt x="2777" y="279"/>
                  </a:cubicBezTo>
                  <a:cubicBezTo>
                    <a:pt x="2489" y="90"/>
                    <a:pt x="2161" y="1"/>
                    <a:pt x="18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4539945" y="3600660"/>
              <a:ext cx="120952" cy="307486"/>
            </a:xfrm>
            <a:custGeom>
              <a:avLst/>
              <a:gdLst/>
              <a:ahLst/>
              <a:cxnLst/>
              <a:rect l="l" t="t" r="r" b="b"/>
              <a:pathLst>
                <a:path w="1990" h="5059" extrusionOk="0">
                  <a:moveTo>
                    <a:pt x="426" y="1"/>
                  </a:moveTo>
                  <a:cubicBezTo>
                    <a:pt x="418" y="1"/>
                    <a:pt x="410" y="3"/>
                    <a:pt x="405" y="8"/>
                  </a:cubicBezTo>
                  <a:cubicBezTo>
                    <a:pt x="0" y="500"/>
                    <a:pt x="219" y="1057"/>
                    <a:pt x="471" y="1582"/>
                  </a:cubicBezTo>
                  <a:cubicBezTo>
                    <a:pt x="984" y="2642"/>
                    <a:pt x="897" y="3418"/>
                    <a:pt x="689" y="4522"/>
                  </a:cubicBezTo>
                  <a:cubicBezTo>
                    <a:pt x="630" y="4813"/>
                    <a:pt x="912" y="5059"/>
                    <a:pt x="1178" y="5059"/>
                  </a:cubicBezTo>
                  <a:cubicBezTo>
                    <a:pt x="1300" y="5059"/>
                    <a:pt x="1419" y="5006"/>
                    <a:pt x="1498" y="4882"/>
                  </a:cubicBezTo>
                  <a:cubicBezTo>
                    <a:pt x="1902" y="4270"/>
                    <a:pt x="1990" y="3473"/>
                    <a:pt x="1749" y="2773"/>
                  </a:cubicBezTo>
                  <a:cubicBezTo>
                    <a:pt x="1607" y="2368"/>
                    <a:pt x="1334" y="2106"/>
                    <a:pt x="1083" y="1778"/>
                  </a:cubicBezTo>
                  <a:cubicBezTo>
                    <a:pt x="656" y="1232"/>
                    <a:pt x="449" y="707"/>
                    <a:pt x="449" y="19"/>
                  </a:cubicBezTo>
                  <a:cubicBezTo>
                    <a:pt x="449" y="6"/>
                    <a:pt x="437" y="1"/>
                    <a:pt x="42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2"/>
            <p:cNvSpPr/>
            <p:nvPr/>
          </p:nvSpPr>
          <p:spPr>
            <a:xfrm>
              <a:off x="4642967" y="3552765"/>
              <a:ext cx="175411" cy="217775"/>
            </a:xfrm>
            <a:custGeom>
              <a:avLst/>
              <a:gdLst/>
              <a:ahLst/>
              <a:cxnLst/>
              <a:rect l="l" t="t" r="r" b="b"/>
              <a:pathLst>
                <a:path w="2886" h="3583" extrusionOk="0">
                  <a:moveTo>
                    <a:pt x="2702" y="0"/>
                  </a:moveTo>
                  <a:cubicBezTo>
                    <a:pt x="2689" y="0"/>
                    <a:pt x="2676" y="6"/>
                    <a:pt x="2667" y="20"/>
                  </a:cubicBezTo>
                  <a:cubicBezTo>
                    <a:pt x="2470" y="359"/>
                    <a:pt x="2317" y="686"/>
                    <a:pt x="2055" y="971"/>
                  </a:cubicBezTo>
                  <a:cubicBezTo>
                    <a:pt x="1759" y="1288"/>
                    <a:pt x="1399" y="1517"/>
                    <a:pt x="1081" y="1791"/>
                  </a:cubicBezTo>
                  <a:cubicBezTo>
                    <a:pt x="612" y="2195"/>
                    <a:pt x="163" y="2479"/>
                    <a:pt x="54" y="3124"/>
                  </a:cubicBezTo>
                  <a:cubicBezTo>
                    <a:pt x="1" y="3410"/>
                    <a:pt x="223" y="3583"/>
                    <a:pt x="452" y="3583"/>
                  </a:cubicBezTo>
                  <a:cubicBezTo>
                    <a:pt x="599" y="3583"/>
                    <a:pt x="749" y="3511"/>
                    <a:pt x="831" y="3353"/>
                  </a:cubicBezTo>
                  <a:cubicBezTo>
                    <a:pt x="1016" y="2993"/>
                    <a:pt x="1137" y="2610"/>
                    <a:pt x="1399" y="2293"/>
                  </a:cubicBezTo>
                  <a:cubicBezTo>
                    <a:pt x="1628" y="2009"/>
                    <a:pt x="1923" y="1769"/>
                    <a:pt x="2164" y="1495"/>
                  </a:cubicBezTo>
                  <a:cubicBezTo>
                    <a:pt x="2524" y="1091"/>
                    <a:pt x="2885" y="588"/>
                    <a:pt x="2743" y="31"/>
                  </a:cubicBezTo>
                  <a:cubicBezTo>
                    <a:pt x="2737" y="12"/>
                    <a:pt x="2719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2"/>
            <p:cNvSpPr/>
            <p:nvPr/>
          </p:nvSpPr>
          <p:spPr>
            <a:xfrm>
              <a:off x="4596592" y="3487486"/>
              <a:ext cx="139369" cy="192794"/>
            </a:xfrm>
            <a:custGeom>
              <a:avLst/>
              <a:gdLst/>
              <a:ahLst/>
              <a:cxnLst/>
              <a:rect l="l" t="t" r="r" b="b"/>
              <a:pathLst>
                <a:path w="2293" h="3172" extrusionOk="0">
                  <a:moveTo>
                    <a:pt x="64" y="1"/>
                  </a:moveTo>
                  <a:cubicBezTo>
                    <a:pt x="30" y="1"/>
                    <a:pt x="0" y="36"/>
                    <a:pt x="8" y="77"/>
                  </a:cubicBezTo>
                  <a:cubicBezTo>
                    <a:pt x="183" y="570"/>
                    <a:pt x="348" y="974"/>
                    <a:pt x="632" y="1411"/>
                  </a:cubicBezTo>
                  <a:cubicBezTo>
                    <a:pt x="926" y="1859"/>
                    <a:pt x="1167" y="2219"/>
                    <a:pt x="1113" y="2788"/>
                  </a:cubicBezTo>
                  <a:cubicBezTo>
                    <a:pt x="1092" y="3017"/>
                    <a:pt x="1276" y="3171"/>
                    <a:pt x="1460" y="3171"/>
                  </a:cubicBezTo>
                  <a:cubicBezTo>
                    <a:pt x="1575" y="3171"/>
                    <a:pt x="1690" y="3112"/>
                    <a:pt x="1757" y="2974"/>
                  </a:cubicBezTo>
                  <a:cubicBezTo>
                    <a:pt x="2293" y="1903"/>
                    <a:pt x="807" y="591"/>
                    <a:pt x="96" y="12"/>
                  </a:cubicBezTo>
                  <a:cubicBezTo>
                    <a:pt x="85" y="4"/>
                    <a:pt x="74" y="1"/>
                    <a:pt x="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2"/>
            <p:cNvSpPr/>
            <p:nvPr/>
          </p:nvSpPr>
          <p:spPr>
            <a:xfrm>
              <a:off x="4669954" y="3408046"/>
              <a:ext cx="105210" cy="141800"/>
            </a:xfrm>
            <a:custGeom>
              <a:avLst/>
              <a:gdLst/>
              <a:ahLst/>
              <a:cxnLst/>
              <a:rect l="l" t="t" r="r" b="b"/>
              <a:pathLst>
                <a:path w="1731" h="2333" extrusionOk="0">
                  <a:moveTo>
                    <a:pt x="1618" y="0"/>
                  </a:moveTo>
                  <a:cubicBezTo>
                    <a:pt x="1608" y="0"/>
                    <a:pt x="1598" y="2"/>
                    <a:pt x="1589" y="7"/>
                  </a:cubicBezTo>
                  <a:cubicBezTo>
                    <a:pt x="1305" y="128"/>
                    <a:pt x="1206" y="368"/>
                    <a:pt x="1064" y="631"/>
                  </a:cubicBezTo>
                  <a:cubicBezTo>
                    <a:pt x="846" y="1024"/>
                    <a:pt x="484" y="1286"/>
                    <a:pt x="234" y="1658"/>
                  </a:cubicBezTo>
                  <a:cubicBezTo>
                    <a:pt x="1" y="2003"/>
                    <a:pt x="293" y="2332"/>
                    <a:pt x="584" y="2332"/>
                  </a:cubicBezTo>
                  <a:cubicBezTo>
                    <a:pt x="718" y="2332"/>
                    <a:pt x="851" y="2263"/>
                    <a:pt x="933" y="2095"/>
                  </a:cubicBezTo>
                  <a:cubicBezTo>
                    <a:pt x="1130" y="1680"/>
                    <a:pt x="1184" y="1231"/>
                    <a:pt x="1403" y="838"/>
                  </a:cubicBezTo>
                  <a:cubicBezTo>
                    <a:pt x="1556" y="587"/>
                    <a:pt x="1730" y="379"/>
                    <a:pt x="1698" y="62"/>
                  </a:cubicBezTo>
                  <a:cubicBezTo>
                    <a:pt x="1689" y="28"/>
                    <a:pt x="1654" y="0"/>
                    <a:pt x="16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2"/>
            <p:cNvSpPr/>
            <p:nvPr/>
          </p:nvSpPr>
          <p:spPr>
            <a:xfrm>
              <a:off x="4422396" y="4553822"/>
              <a:ext cx="25284" cy="41756"/>
            </a:xfrm>
            <a:custGeom>
              <a:avLst/>
              <a:gdLst/>
              <a:ahLst/>
              <a:cxnLst/>
              <a:rect l="l" t="t" r="r" b="b"/>
              <a:pathLst>
                <a:path w="416" h="687" extrusionOk="0">
                  <a:moveTo>
                    <a:pt x="163" y="1"/>
                  </a:moveTo>
                  <a:cubicBezTo>
                    <a:pt x="117" y="1"/>
                    <a:pt x="71" y="28"/>
                    <a:pt x="66" y="86"/>
                  </a:cubicBezTo>
                  <a:cubicBezTo>
                    <a:pt x="55" y="282"/>
                    <a:pt x="0" y="447"/>
                    <a:pt x="132" y="632"/>
                  </a:cubicBezTo>
                  <a:cubicBezTo>
                    <a:pt x="156" y="667"/>
                    <a:pt x="202" y="686"/>
                    <a:pt x="247" y="686"/>
                  </a:cubicBezTo>
                  <a:cubicBezTo>
                    <a:pt x="300" y="686"/>
                    <a:pt x="354" y="659"/>
                    <a:pt x="372" y="600"/>
                  </a:cubicBezTo>
                  <a:cubicBezTo>
                    <a:pt x="404" y="501"/>
                    <a:pt x="416" y="425"/>
                    <a:pt x="382" y="316"/>
                  </a:cubicBezTo>
                  <a:cubicBezTo>
                    <a:pt x="350" y="228"/>
                    <a:pt x="306" y="151"/>
                    <a:pt x="263" y="64"/>
                  </a:cubicBezTo>
                  <a:cubicBezTo>
                    <a:pt x="247" y="23"/>
                    <a:pt x="205" y="1"/>
                    <a:pt x="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2"/>
            <p:cNvSpPr/>
            <p:nvPr/>
          </p:nvSpPr>
          <p:spPr>
            <a:xfrm>
              <a:off x="4479165" y="4693617"/>
              <a:ext cx="31606" cy="47287"/>
            </a:xfrm>
            <a:custGeom>
              <a:avLst/>
              <a:gdLst/>
              <a:ahLst/>
              <a:cxnLst/>
              <a:rect l="l" t="t" r="r" b="b"/>
              <a:pathLst>
                <a:path w="520" h="778" extrusionOk="0">
                  <a:moveTo>
                    <a:pt x="133" y="0"/>
                  </a:moveTo>
                  <a:cubicBezTo>
                    <a:pt x="64" y="0"/>
                    <a:pt x="1" y="62"/>
                    <a:pt x="28" y="158"/>
                  </a:cubicBezTo>
                  <a:cubicBezTo>
                    <a:pt x="61" y="267"/>
                    <a:pt x="82" y="376"/>
                    <a:pt x="116" y="486"/>
                  </a:cubicBezTo>
                  <a:cubicBezTo>
                    <a:pt x="159" y="595"/>
                    <a:pt x="170" y="693"/>
                    <a:pt x="290" y="758"/>
                  </a:cubicBezTo>
                  <a:cubicBezTo>
                    <a:pt x="311" y="771"/>
                    <a:pt x="331" y="777"/>
                    <a:pt x="351" y="777"/>
                  </a:cubicBezTo>
                  <a:cubicBezTo>
                    <a:pt x="415" y="777"/>
                    <a:pt x="470" y="716"/>
                    <a:pt x="487" y="649"/>
                  </a:cubicBezTo>
                  <a:cubicBezTo>
                    <a:pt x="520" y="540"/>
                    <a:pt x="443" y="442"/>
                    <a:pt x="400" y="355"/>
                  </a:cubicBezTo>
                  <a:cubicBezTo>
                    <a:pt x="356" y="256"/>
                    <a:pt x="301" y="158"/>
                    <a:pt x="247" y="70"/>
                  </a:cubicBezTo>
                  <a:cubicBezTo>
                    <a:pt x="218" y="22"/>
                    <a:pt x="175" y="0"/>
                    <a:pt x="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2"/>
            <p:cNvSpPr/>
            <p:nvPr/>
          </p:nvSpPr>
          <p:spPr>
            <a:xfrm>
              <a:off x="4478800" y="4883253"/>
              <a:ext cx="27959" cy="36772"/>
            </a:xfrm>
            <a:custGeom>
              <a:avLst/>
              <a:gdLst/>
              <a:ahLst/>
              <a:cxnLst/>
              <a:rect l="l" t="t" r="r" b="b"/>
              <a:pathLst>
                <a:path w="460" h="605" extrusionOk="0">
                  <a:moveTo>
                    <a:pt x="271" y="0"/>
                  </a:moveTo>
                  <a:cubicBezTo>
                    <a:pt x="226" y="0"/>
                    <a:pt x="181" y="18"/>
                    <a:pt x="154" y="54"/>
                  </a:cubicBezTo>
                  <a:cubicBezTo>
                    <a:pt x="56" y="207"/>
                    <a:pt x="1" y="436"/>
                    <a:pt x="143" y="579"/>
                  </a:cubicBezTo>
                  <a:cubicBezTo>
                    <a:pt x="167" y="595"/>
                    <a:pt x="203" y="605"/>
                    <a:pt x="233" y="605"/>
                  </a:cubicBezTo>
                  <a:cubicBezTo>
                    <a:pt x="244" y="605"/>
                    <a:pt x="255" y="604"/>
                    <a:pt x="263" y="601"/>
                  </a:cubicBezTo>
                  <a:cubicBezTo>
                    <a:pt x="449" y="502"/>
                    <a:pt x="460" y="273"/>
                    <a:pt x="416" y="98"/>
                  </a:cubicBezTo>
                  <a:cubicBezTo>
                    <a:pt x="397" y="34"/>
                    <a:pt x="334" y="0"/>
                    <a:pt x="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2"/>
            <p:cNvSpPr/>
            <p:nvPr/>
          </p:nvSpPr>
          <p:spPr>
            <a:xfrm>
              <a:off x="4531314" y="4946586"/>
              <a:ext cx="35678" cy="35435"/>
            </a:xfrm>
            <a:custGeom>
              <a:avLst/>
              <a:gdLst/>
              <a:ahLst/>
              <a:cxnLst/>
              <a:rect l="l" t="t" r="r" b="b"/>
              <a:pathLst>
                <a:path w="587" h="583" extrusionOk="0">
                  <a:moveTo>
                    <a:pt x="362" y="0"/>
                  </a:moveTo>
                  <a:cubicBezTo>
                    <a:pt x="324" y="0"/>
                    <a:pt x="285" y="10"/>
                    <a:pt x="252" y="28"/>
                  </a:cubicBezTo>
                  <a:cubicBezTo>
                    <a:pt x="88" y="127"/>
                    <a:pt x="1" y="499"/>
                    <a:pt x="230" y="575"/>
                  </a:cubicBezTo>
                  <a:cubicBezTo>
                    <a:pt x="250" y="580"/>
                    <a:pt x="269" y="583"/>
                    <a:pt x="288" y="583"/>
                  </a:cubicBezTo>
                  <a:cubicBezTo>
                    <a:pt x="489" y="583"/>
                    <a:pt x="586" y="276"/>
                    <a:pt x="536" y="116"/>
                  </a:cubicBezTo>
                  <a:cubicBezTo>
                    <a:pt x="507" y="37"/>
                    <a:pt x="435" y="0"/>
                    <a:pt x="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2"/>
            <p:cNvSpPr/>
            <p:nvPr/>
          </p:nvSpPr>
          <p:spPr>
            <a:xfrm>
              <a:off x="4494785" y="5031862"/>
              <a:ext cx="27959" cy="37866"/>
            </a:xfrm>
            <a:custGeom>
              <a:avLst/>
              <a:gdLst/>
              <a:ahLst/>
              <a:cxnLst/>
              <a:rect l="l" t="t" r="r" b="b"/>
              <a:pathLst>
                <a:path w="460" h="623" extrusionOk="0">
                  <a:moveTo>
                    <a:pt x="293" y="0"/>
                  </a:moveTo>
                  <a:cubicBezTo>
                    <a:pt x="236" y="0"/>
                    <a:pt x="182" y="32"/>
                    <a:pt x="153" y="90"/>
                  </a:cubicBezTo>
                  <a:cubicBezTo>
                    <a:pt x="77" y="232"/>
                    <a:pt x="0" y="429"/>
                    <a:pt x="99" y="571"/>
                  </a:cubicBezTo>
                  <a:cubicBezTo>
                    <a:pt x="123" y="603"/>
                    <a:pt x="164" y="623"/>
                    <a:pt x="206" y="623"/>
                  </a:cubicBezTo>
                  <a:cubicBezTo>
                    <a:pt x="222" y="623"/>
                    <a:pt x="237" y="620"/>
                    <a:pt x="252" y="614"/>
                  </a:cubicBezTo>
                  <a:cubicBezTo>
                    <a:pt x="427" y="538"/>
                    <a:pt x="449" y="308"/>
                    <a:pt x="459" y="134"/>
                  </a:cubicBezTo>
                  <a:cubicBezTo>
                    <a:pt x="459" y="68"/>
                    <a:pt x="383" y="14"/>
                    <a:pt x="318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2"/>
            <p:cNvSpPr/>
            <p:nvPr/>
          </p:nvSpPr>
          <p:spPr>
            <a:xfrm>
              <a:off x="4444277" y="5056235"/>
              <a:ext cx="29965" cy="49657"/>
            </a:xfrm>
            <a:custGeom>
              <a:avLst/>
              <a:gdLst/>
              <a:ahLst/>
              <a:cxnLst/>
              <a:rect l="l" t="t" r="r" b="b"/>
              <a:pathLst>
                <a:path w="493" h="817" extrusionOk="0">
                  <a:moveTo>
                    <a:pt x="306" y="1"/>
                  </a:moveTo>
                  <a:cubicBezTo>
                    <a:pt x="292" y="1"/>
                    <a:pt x="278" y="3"/>
                    <a:pt x="263" y="6"/>
                  </a:cubicBezTo>
                  <a:cubicBezTo>
                    <a:pt x="110" y="50"/>
                    <a:pt x="56" y="290"/>
                    <a:pt x="22" y="432"/>
                  </a:cubicBezTo>
                  <a:cubicBezTo>
                    <a:pt x="12" y="519"/>
                    <a:pt x="1" y="651"/>
                    <a:pt x="66" y="728"/>
                  </a:cubicBezTo>
                  <a:cubicBezTo>
                    <a:pt x="98" y="784"/>
                    <a:pt x="161" y="816"/>
                    <a:pt x="226" y="816"/>
                  </a:cubicBezTo>
                  <a:cubicBezTo>
                    <a:pt x="249" y="816"/>
                    <a:pt x="273" y="812"/>
                    <a:pt x="296" y="804"/>
                  </a:cubicBezTo>
                  <a:cubicBezTo>
                    <a:pt x="471" y="749"/>
                    <a:pt x="493" y="509"/>
                    <a:pt x="493" y="345"/>
                  </a:cubicBezTo>
                  <a:cubicBezTo>
                    <a:pt x="493" y="214"/>
                    <a:pt x="456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2"/>
            <p:cNvSpPr/>
            <p:nvPr/>
          </p:nvSpPr>
          <p:spPr>
            <a:xfrm>
              <a:off x="4508035" y="5122789"/>
              <a:ext cx="24677" cy="49596"/>
            </a:xfrm>
            <a:custGeom>
              <a:avLst/>
              <a:gdLst/>
              <a:ahLst/>
              <a:cxnLst/>
              <a:rect l="l" t="t" r="r" b="b"/>
              <a:pathLst>
                <a:path w="406" h="816" extrusionOk="0">
                  <a:moveTo>
                    <a:pt x="151" y="1"/>
                  </a:moveTo>
                  <a:cubicBezTo>
                    <a:pt x="121" y="1"/>
                    <a:pt x="90" y="18"/>
                    <a:pt x="66" y="48"/>
                  </a:cubicBezTo>
                  <a:cubicBezTo>
                    <a:pt x="1" y="157"/>
                    <a:pt x="1" y="299"/>
                    <a:pt x="1" y="430"/>
                  </a:cubicBezTo>
                  <a:cubicBezTo>
                    <a:pt x="1" y="551"/>
                    <a:pt x="12" y="704"/>
                    <a:pt x="121" y="780"/>
                  </a:cubicBezTo>
                  <a:cubicBezTo>
                    <a:pt x="146" y="804"/>
                    <a:pt x="177" y="816"/>
                    <a:pt x="209" y="816"/>
                  </a:cubicBezTo>
                  <a:cubicBezTo>
                    <a:pt x="248" y="816"/>
                    <a:pt x="288" y="799"/>
                    <a:pt x="318" y="769"/>
                  </a:cubicBezTo>
                  <a:cubicBezTo>
                    <a:pt x="406" y="660"/>
                    <a:pt x="384" y="507"/>
                    <a:pt x="362" y="386"/>
                  </a:cubicBezTo>
                  <a:cubicBezTo>
                    <a:pt x="340" y="266"/>
                    <a:pt x="307" y="124"/>
                    <a:pt x="219" y="36"/>
                  </a:cubicBezTo>
                  <a:cubicBezTo>
                    <a:pt x="200" y="12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2"/>
            <p:cNvSpPr/>
            <p:nvPr/>
          </p:nvSpPr>
          <p:spPr>
            <a:xfrm>
              <a:off x="4422396" y="5168679"/>
              <a:ext cx="40540" cy="59504"/>
            </a:xfrm>
            <a:custGeom>
              <a:avLst/>
              <a:gdLst/>
              <a:ahLst/>
              <a:cxnLst/>
              <a:rect l="l" t="t" r="r" b="b"/>
              <a:pathLst>
                <a:path w="667" h="979" extrusionOk="0">
                  <a:moveTo>
                    <a:pt x="460" y="1"/>
                  </a:moveTo>
                  <a:cubicBezTo>
                    <a:pt x="426" y="1"/>
                    <a:pt x="391" y="11"/>
                    <a:pt x="361" y="36"/>
                  </a:cubicBezTo>
                  <a:cubicBezTo>
                    <a:pt x="251" y="123"/>
                    <a:pt x="186" y="265"/>
                    <a:pt x="120" y="396"/>
                  </a:cubicBezTo>
                  <a:cubicBezTo>
                    <a:pt x="55" y="549"/>
                    <a:pt x="0" y="680"/>
                    <a:pt x="44" y="845"/>
                  </a:cubicBezTo>
                  <a:cubicBezTo>
                    <a:pt x="72" y="937"/>
                    <a:pt x="156" y="978"/>
                    <a:pt x="241" y="978"/>
                  </a:cubicBezTo>
                  <a:cubicBezTo>
                    <a:pt x="287" y="978"/>
                    <a:pt x="333" y="966"/>
                    <a:pt x="372" y="943"/>
                  </a:cubicBezTo>
                  <a:cubicBezTo>
                    <a:pt x="492" y="855"/>
                    <a:pt x="535" y="702"/>
                    <a:pt x="579" y="571"/>
                  </a:cubicBezTo>
                  <a:cubicBezTo>
                    <a:pt x="612" y="440"/>
                    <a:pt x="667" y="287"/>
                    <a:pt x="645" y="156"/>
                  </a:cubicBezTo>
                  <a:cubicBezTo>
                    <a:pt x="629" y="70"/>
                    <a:pt x="546" y="1"/>
                    <a:pt x="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2"/>
            <p:cNvSpPr/>
            <p:nvPr/>
          </p:nvSpPr>
          <p:spPr>
            <a:xfrm>
              <a:off x="4466219" y="5213413"/>
              <a:ext cx="25953" cy="51420"/>
            </a:xfrm>
            <a:custGeom>
              <a:avLst/>
              <a:gdLst/>
              <a:ahLst/>
              <a:cxnLst/>
              <a:rect l="l" t="t" r="r" b="b"/>
              <a:pathLst>
                <a:path w="427" h="846" extrusionOk="0">
                  <a:moveTo>
                    <a:pt x="238" y="1"/>
                  </a:moveTo>
                  <a:cubicBezTo>
                    <a:pt x="184" y="1"/>
                    <a:pt x="127" y="31"/>
                    <a:pt x="99" y="87"/>
                  </a:cubicBezTo>
                  <a:cubicBezTo>
                    <a:pt x="1" y="262"/>
                    <a:pt x="1" y="491"/>
                    <a:pt x="11" y="688"/>
                  </a:cubicBezTo>
                  <a:cubicBezTo>
                    <a:pt x="11" y="793"/>
                    <a:pt x="93" y="845"/>
                    <a:pt x="177" y="845"/>
                  </a:cubicBezTo>
                  <a:cubicBezTo>
                    <a:pt x="260" y="845"/>
                    <a:pt x="345" y="796"/>
                    <a:pt x="361" y="699"/>
                  </a:cubicBezTo>
                  <a:cubicBezTo>
                    <a:pt x="405" y="502"/>
                    <a:pt x="427" y="284"/>
                    <a:pt x="361" y="87"/>
                  </a:cubicBezTo>
                  <a:cubicBezTo>
                    <a:pt x="340" y="28"/>
                    <a:pt x="290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2"/>
            <p:cNvSpPr/>
            <p:nvPr/>
          </p:nvSpPr>
          <p:spPr>
            <a:xfrm>
              <a:off x="4525297" y="5200892"/>
              <a:ext cx="27959" cy="43215"/>
            </a:xfrm>
            <a:custGeom>
              <a:avLst/>
              <a:gdLst/>
              <a:ahLst/>
              <a:cxnLst/>
              <a:rect l="l" t="t" r="r" b="b"/>
              <a:pathLst>
                <a:path w="460" h="711" extrusionOk="0">
                  <a:moveTo>
                    <a:pt x="237" y="1"/>
                  </a:moveTo>
                  <a:cubicBezTo>
                    <a:pt x="198" y="1"/>
                    <a:pt x="161" y="22"/>
                    <a:pt x="143" y="74"/>
                  </a:cubicBezTo>
                  <a:cubicBezTo>
                    <a:pt x="88" y="249"/>
                    <a:pt x="1" y="500"/>
                    <a:pt x="143" y="665"/>
                  </a:cubicBezTo>
                  <a:cubicBezTo>
                    <a:pt x="163" y="692"/>
                    <a:pt x="201" y="710"/>
                    <a:pt x="236" y="710"/>
                  </a:cubicBezTo>
                  <a:cubicBezTo>
                    <a:pt x="258" y="710"/>
                    <a:pt x="280" y="703"/>
                    <a:pt x="297" y="686"/>
                  </a:cubicBezTo>
                  <a:cubicBezTo>
                    <a:pt x="460" y="533"/>
                    <a:pt x="416" y="303"/>
                    <a:pt x="373" y="107"/>
                  </a:cubicBezTo>
                  <a:cubicBezTo>
                    <a:pt x="359" y="48"/>
                    <a:pt x="295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2"/>
            <p:cNvSpPr/>
            <p:nvPr/>
          </p:nvSpPr>
          <p:spPr>
            <a:xfrm>
              <a:off x="4555505" y="5015815"/>
              <a:ext cx="13736" cy="24494"/>
            </a:xfrm>
            <a:custGeom>
              <a:avLst/>
              <a:gdLst/>
              <a:ahLst/>
              <a:cxnLst/>
              <a:rect l="l" t="t" r="r" b="b"/>
              <a:pathLst>
                <a:path w="226" h="403" extrusionOk="0">
                  <a:moveTo>
                    <a:pt x="132" y="0"/>
                  </a:moveTo>
                  <a:cubicBezTo>
                    <a:pt x="104" y="0"/>
                    <a:pt x="76" y="15"/>
                    <a:pt x="62" y="48"/>
                  </a:cubicBezTo>
                  <a:cubicBezTo>
                    <a:pt x="18" y="125"/>
                    <a:pt x="18" y="212"/>
                    <a:pt x="7" y="300"/>
                  </a:cubicBezTo>
                  <a:cubicBezTo>
                    <a:pt x="1" y="367"/>
                    <a:pt x="49" y="403"/>
                    <a:pt x="97" y="403"/>
                  </a:cubicBezTo>
                  <a:cubicBezTo>
                    <a:pt x="135" y="403"/>
                    <a:pt x="172" y="380"/>
                    <a:pt x="182" y="332"/>
                  </a:cubicBezTo>
                  <a:cubicBezTo>
                    <a:pt x="203" y="245"/>
                    <a:pt x="225" y="157"/>
                    <a:pt x="215" y="70"/>
                  </a:cubicBezTo>
                  <a:cubicBezTo>
                    <a:pt x="208" y="26"/>
                    <a:pt x="170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2"/>
            <p:cNvSpPr/>
            <p:nvPr/>
          </p:nvSpPr>
          <p:spPr>
            <a:xfrm>
              <a:off x="4548576" y="4841861"/>
              <a:ext cx="23340" cy="37258"/>
            </a:xfrm>
            <a:custGeom>
              <a:avLst/>
              <a:gdLst/>
              <a:ahLst/>
              <a:cxnLst/>
              <a:rect l="l" t="t" r="r" b="b"/>
              <a:pathLst>
                <a:path w="384" h="613" extrusionOk="0">
                  <a:moveTo>
                    <a:pt x="203" y="0"/>
                  </a:moveTo>
                  <a:cubicBezTo>
                    <a:pt x="148" y="0"/>
                    <a:pt x="92" y="34"/>
                    <a:pt x="67" y="80"/>
                  </a:cubicBezTo>
                  <a:cubicBezTo>
                    <a:pt x="1" y="199"/>
                    <a:pt x="33" y="352"/>
                    <a:pt x="45" y="483"/>
                  </a:cubicBezTo>
                  <a:cubicBezTo>
                    <a:pt x="50" y="568"/>
                    <a:pt x="123" y="612"/>
                    <a:pt x="193" y="612"/>
                  </a:cubicBezTo>
                  <a:cubicBezTo>
                    <a:pt x="259" y="612"/>
                    <a:pt x="323" y="574"/>
                    <a:pt x="329" y="495"/>
                  </a:cubicBezTo>
                  <a:cubicBezTo>
                    <a:pt x="351" y="342"/>
                    <a:pt x="383" y="189"/>
                    <a:pt x="307" y="58"/>
                  </a:cubicBezTo>
                  <a:cubicBezTo>
                    <a:pt x="280" y="17"/>
                    <a:pt x="242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2"/>
            <p:cNvSpPr/>
            <p:nvPr/>
          </p:nvSpPr>
          <p:spPr>
            <a:xfrm>
              <a:off x="4458925" y="4768499"/>
              <a:ext cx="22002" cy="36650"/>
            </a:xfrm>
            <a:custGeom>
              <a:avLst/>
              <a:gdLst/>
              <a:ahLst/>
              <a:cxnLst/>
              <a:rect l="l" t="t" r="r" b="b"/>
              <a:pathLst>
                <a:path w="362" h="603" extrusionOk="0">
                  <a:moveTo>
                    <a:pt x="148" y="0"/>
                  </a:moveTo>
                  <a:cubicBezTo>
                    <a:pt x="90" y="0"/>
                    <a:pt x="30" y="45"/>
                    <a:pt x="22" y="106"/>
                  </a:cubicBezTo>
                  <a:cubicBezTo>
                    <a:pt x="0" y="204"/>
                    <a:pt x="33" y="281"/>
                    <a:pt x="77" y="368"/>
                  </a:cubicBezTo>
                  <a:cubicBezTo>
                    <a:pt x="87" y="401"/>
                    <a:pt x="109" y="434"/>
                    <a:pt x="121" y="466"/>
                  </a:cubicBezTo>
                  <a:cubicBezTo>
                    <a:pt x="153" y="510"/>
                    <a:pt x="186" y="532"/>
                    <a:pt x="219" y="576"/>
                  </a:cubicBezTo>
                  <a:cubicBezTo>
                    <a:pt x="232" y="593"/>
                    <a:pt x="254" y="602"/>
                    <a:pt x="276" y="602"/>
                  </a:cubicBezTo>
                  <a:cubicBezTo>
                    <a:pt x="308" y="602"/>
                    <a:pt x="339" y="583"/>
                    <a:pt x="339" y="543"/>
                  </a:cubicBezTo>
                  <a:cubicBezTo>
                    <a:pt x="350" y="500"/>
                    <a:pt x="361" y="456"/>
                    <a:pt x="361" y="412"/>
                  </a:cubicBezTo>
                  <a:cubicBezTo>
                    <a:pt x="350" y="368"/>
                    <a:pt x="350" y="325"/>
                    <a:pt x="339" y="281"/>
                  </a:cubicBezTo>
                  <a:cubicBezTo>
                    <a:pt x="317" y="182"/>
                    <a:pt x="306" y="95"/>
                    <a:pt x="219" y="29"/>
                  </a:cubicBezTo>
                  <a:cubicBezTo>
                    <a:pt x="199" y="9"/>
                    <a:pt x="173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2"/>
            <p:cNvSpPr/>
            <p:nvPr/>
          </p:nvSpPr>
          <p:spPr>
            <a:xfrm>
              <a:off x="4560428" y="4632654"/>
              <a:ext cx="23400" cy="36164"/>
            </a:xfrm>
            <a:custGeom>
              <a:avLst/>
              <a:gdLst/>
              <a:ahLst/>
              <a:cxnLst/>
              <a:rect l="l" t="t" r="r" b="b"/>
              <a:pathLst>
                <a:path w="385" h="595" extrusionOk="0">
                  <a:moveTo>
                    <a:pt x="198" y="1"/>
                  </a:moveTo>
                  <a:cubicBezTo>
                    <a:pt x="173" y="1"/>
                    <a:pt x="150" y="8"/>
                    <a:pt x="134" y="24"/>
                  </a:cubicBezTo>
                  <a:cubicBezTo>
                    <a:pt x="13" y="122"/>
                    <a:pt x="25" y="297"/>
                    <a:pt x="13" y="439"/>
                  </a:cubicBezTo>
                  <a:cubicBezTo>
                    <a:pt x="1" y="538"/>
                    <a:pt x="82" y="595"/>
                    <a:pt x="161" y="595"/>
                  </a:cubicBezTo>
                  <a:cubicBezTo>
                    <a:pt x="223" y="595"/>
                    <a:pt x="283" y="560"/>
                    <a:pt x="297" y="483"/>
                  </a:cubicBezTo>
                  <a:cubicBezTo>
                    <a:pt x="319" y="341"/>
                    <a:pt x="385" y="177"/>
                    <a:pt x="309" y="57"/>
                  </a:cubicBezTo>
                  <a:cubicBezTo>
                    <a:pt x="288" y="22"/>
                    <a:pt x="241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2"/>
            <p:cNvSpPr/>
            <p:nvPr/>
          </p:nvSpPr>
          <p:spPr>
            <a:xfrm>
              <a:off x="4370247" y="4890607"/>
              <a:ext cx="34219" cy="30147"/>
            </a:xfrm>
            <a:custGeom>
              <a:avLst/>
              <a:gdLst/>
              <a:ahLst/>
              <a:cxnLst/>
              <a:rect l="l" t="t" r="r" b="b"/>
              <a:pathLst>
                <a:path w="563" h="496" extrusionOk="0">
                  <a:moveTo>
                    <a:pt x="128" y="0"/>
                  </a:moveTo>
                  <a:cubicBezTo>
                    <a:pt x="51" y="0"/>
                    <a:pt x="1" y="97"/>
                    <a:pt x="38" y="162"/>
                  </a:cubicBezTo>
                  <a:cubicBezTo>
                    <a:pt x="104" y="261"/>
                    <a:pt x="159" y="359"/>
                    <a:pt x="246" y="436"/>
                  </a:cubicBezTo>
                  <a:cubicBezTo>
                    <a:pt x="283" y="472"/>
                    <a:pt x="336" y="495"/>
                    <a:pt x="387" y="495"/>
                  </a:cubicBezTo>
                  <a:cubicBezTo>
                    <a:pt x="428" y="495"/>
                    <a:pt x="468" y="481"/>
                    <a:pt x="497" y="447"/>
                  </a:cubicBezTo>
                  <a:cubicBezTo>
                    <a:pt x="563" y="370"/>
                    <a:pt x="519" y="261"/>
                    <a:pt x="454" y="206"/>
                  </a:cubicBezTo>
                  <a:cubicBezTo>
                    <a:pt x="366" y="119"/>
                    <a:pt x="268" y="64"/>
                    <a:pt x="169" y="9"/>
                  </a:cubicBezTo>
                  <a:cubicBezTo>
                    <a:pt x="155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2"/>
            <p:cNvSpPr/>
            <p:nvPr/>
          </p:nvSpPr>
          <p:spPr>
            <a:xfrm>
              <a:off x="4423976" y="4956311"/>
              <a:ext cx="20361" cy="30329"/>
            </a:xfrm>
            <a:custGeom>
              <a:avLst/>
              <a:gdLst/>
              <a:ahLst/>
              <a:cxnLst/>
              <a:rect l="l" t="t" r="r" b="b"/>
              <a:pathLst>
                <a:path w="335" h="499" extrusionOk="0">
                  <a:moveTo>
                    <a:pt x="94" y="1"/>
                  </a:moveTo>
                  <a:cubicBezTo>
                    <a:pt x="46" y="1"/>
                    <a:pt x="1" y="35"/>
                    <a:pt x="7" y="98"/>
                  </a:cubicBezTo>
                  <a:cubicBezTo>
                    <a:pt x="29" y="218"/>
                    <a:pt x="18" y="382"/>
                    <a:pt x="127" y="470"/>
                  </a:cubicBezTo>
                  <a:cubicBezTo>
                    <a:pt x="148" y="490"/>
                    <a:pt x="171" y="499"/>
                    <a:pt x="195" y="499"/>
                  </a:cubicBezTo>
                  <a:cubicBezTo>
                    <a:pt x="247" y="499"/>
                    <a:pt x="298" y="457"/>
                    <a:pt x="313" y="404"/>
                  </a:cubicBezTo>
                  <a:cubicBezTo>
                    <a:pt x="335" y="284"/>
                    <a:pt x="237" y="152"/>
                    <a:pt x="182" y="55"/>
                  </a:cubicBezTo>
                  <a:cubicBezTo>
                    <a:pt x="163" y="18"/>
                    <a:pt x="128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2"/>
            <p:cNvSpPr/>
            <p:nvPr/>
          </p:nvSpPr>
          <p:spPr>
            <a:xfrm>
              <a:off x="4615069" y="4868179"/>
              <a:ext cx="28567" cy="32213"/>
            </a:xfrm>
            <a:custGeom>
              <a:avLst/>
              <a:gdLst/>
              <a:ahLst/>
              <a:cxnLst/>
              <a:rect l="l" t="t" r="r" b="b"/>
              <a:pathLst>
                <a:path w="470" h="530" extrusionOk="0">
                  <a:moveTo>
                    <a:pt x="318" y="0"/>
                  </a:moveTo>
                  <a:cubicBezTo>
                    <a:pt x="303" y="0"/>
                    <a:pt x="288" y="2"/>
                    <a:pt x="273" y="7"/>
                  </a:cubicBezTo>
                  <a:cubicBezTo>
                    <a:pt x="131" y="50"/>
                    <a:pt x="76" y="259"/>
                    <a:pt x="32" y="378"/>
                  </a:cubicBezTo>
                  <a:cubicBezTo>
                    <a:pt x="1" y="466"/>
                    <a:pt x="60" y="529"/>
                    <a:pt x="129" y="529"/>
                  </a:cubicBezTo>
                  <a:cubicBezTo>
                    <a:pt x="155" y="529"/>
                    <a:pt x="183" y="520"/>
                    <a:pt x="207" y="499"/>
                  </a:cubicBezTo>
                  <a:cubicBezTo>
                    <a:pt x="306" y="390"/>
                    <a:pt x="469" y="259"/>
                    <a:pt x="448" y="106"/>
                  </a:cubicBezTo>
                  <a:cubicBezTo>
                    <a:pt x="430" y="36"/>
                    <a:pt x="378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2"/>
            <p:cNvSpPr/>
            <p:nvPr/>
          </p:nvSpPr>
          <p:spPr>
            <a:xfrm>
              <a:off x="4720219" y="4729052"/>
              <a:ext cx="45646" cy="34827"/>
            </a:xfrm>
            <a:custGeom>
              <a:avLst/>
              <a:gdLst/>
              <a:ahLst/>
              <a:cxnLst/>
              <a:rect l="l" t="t" r="r" b="b"/>
              <a:pathLst>
                <a:path w="751" h="573" extrusionOk="0">
                  <a:moveTo>
                    <a:pt x="652" y="1"/>
                  </a:moveTo>
                  <a:cubicBezTo>
                    <a:pt x="597" y="12"/>
                    <a:pt x="532" y="12"/>
                    <a:pt x="478" y="34"/>
                  </a:cubicBezTo>
                  <a:cubicBezTo>
                    <a:pt x="422" y="66"/>
                    <a:pt x="357" y="110"/>
                    <a:pt x="303" y="154"/>
                  </a:cubicBezTo>
                  <a:cubicBezTo>
                    <a:pt x="204" y="231"/>
                    <a:pt x="84" y="328"/>
                    <a:pt x="29" y="438"/>
                  </a:cubicBezTo>
                  <a:cubicBezTo>
                    <a:pt x="0" y="496"/>
                    <a:pt x="49" y="572"/>
                    <a:pt x="107" y="572"/>
                  </a:cubicBezTo>
                  <a:cubicBezTo>
                    <a:pt x="114" y="572"/>
                    <a:pt x="121" y="571"/>
                    <a:pt x="128" y="569"/>
                  </a:cubicBezTo>
                  <a:cubicBezTo>
                    <a:pt x="248" y="547"/>
                    <a:pt x="379" y="471"/>
                    <a:pt x="478" y="394"/>
                  </a:cubicBezTo>
                  <a:cubicBezTo>
                    <a:pt x="532" y="362"/>
                    <a:pt x="587" y="318"/>
                    <a:pt x="631" y="274"/>
                  </a:cubicBezTo>
                  <a:cubicBezTo>
                    <a:pt x="685" y="231"/>
                    <a:pt x="707" y="165"/>
                    <a:pt x="729" y="110"/>
                  </a:cubicBezTo>
                  <a:cubicBezTo>
                    <a:pt x="750" y="56"/>
                    <a:pt x="707" y="1"/>
                    <a:pt x="6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2"/>
            <p:cNvSpPr/>
            <p:nvPr/>
          </p:nvSpPr>
          <p:spPr>
            <a:xfrm>
              <a:off x="4792973" y="4742971"/>
              <a:ext cx="34705" cy="23826"/>
            </a:xfrm>
            <a:custGeom>
              <a:avLst/>
              <a:gdLst/>
              <a:ahLst/>
              <a:cxnLst/>
              <a:rect l="l" t="t" r="r" b="b"/>
              <a:pathLst>
                <a:path w="571" h="392" extrusionOk="0">
                  <a:moveTo>
                    <a:pt x="444" y="1"/>
                  </a:moveTo>
                  <a:cubicBezTo>
                    <a:pt x="299" y="1"/>
                    <a:pt x="183" y="136"/>
                    <a:pt x="67" y="220"/>
                  </a:cubicBezTo>
                  <a:cubicBezTo>
                    <a:pt x="1" y="277"/>
                    <a:pt x="41" y="392"/>
                    <a:pt x="125" y="392"/>
                  </a:cubicBezTo>
                  <a:cubicBezTo>
                    <a:pt x="138" y="392"/>
                    <a:pt x="151" y="389"/>
                    <a:pt x="165" y="384"/>
                  </a:cubicBezTo>
                  <a:cubicBezTo>
                    <a:pt x="297" y="329"/>
                    <a:pt x="483" y="286"/>
                    <a:pt x="548" y="155"/>
                  </a:cubicBezTo>
                  <a:cubicBezTo>
                    <a:pt x="570" y="89"/>
                    <a:pt x="537" y="2"/>
                    <a:pt x="461" y="2"/>
                  </a:cubicBezTo>
                  <a:cubicBezTo>
                    <a:pt x="455" y="1"/>
                    <a:pt x="449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2"/>
            <p:cNvSpPr/>
            <p:nvPr/>
          </p:nvSpPr>
          <p:spPr>
            <a:xfrm>
              <a:off x="4300775" y="4840646"/>
              <a:ext cx="24677" cy="10697"/>
            </a:xfrm>
            <a:custGeom>
              <a:avLst/>
              <a:gdLst/>
              <a:ahLst/>
              <a:cxnLst/>
              <a:rect l="l" t="t" r="r" b="b"/>
              <a:pathLst>
                <a:path w="406" h="176" extrusionOk="0">
                  <a:moveTo>
                    <a:pt x="340" y="1"/>
                  </a:moveTo>
                  <a:cubicBezTo>
                    <a:pt x="231" y="1"/>
                    <a:pt x="154" y="34"/>
                    <a:pt x="56" y="78"/>
                  </a:cubicBezTo>
                  <a:cubicBezTo>
                    <a:pt x="1" y="100"/>
                    <a:pt x="23" y="176"/>
                    <a:pt x="88" y="176"/>
                  </a:cubicBezTo>
                  <a:cubicBezTo>
                    <a:pt x="176" y="165"/>
                    <a:pt x="263" y="165"/>
                    <a:pt x="351" y="121"/>
                  </a:cubicBezTo>
                  <a:cubicBezTo>
                    <a:pt x="394" y="100"/>
                    <a:pt x="406" y="12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2"/>
            <p:cNvSpPr/>
            <p:nvPr/>
          </p:nvSpPr>
          <p:spPr>
            <a:xfrm>
              <a:off x="4282602" y="4874379"/>
              <a:ext cx="32213" cy="36590"/>
            </a:xfrm>
            <a:custGeom>
              <a:avLst/>
              <a:gdLst/>
              <a:ahLst/>
              <a:cxnLst/>
              <a:rect l="l" t="t" r="r" b="b"/>
              <a:pathLst>
                <a:path w="530" h="602" extrusionOk="0">
                  <a:moveTo>
                    <a:pt x="112" y="0"/>
                  </a:moveTo>
                  <a:cubicBezTo>
                    <a:pt x="47" y="0"/>
                    <a:pt x="1" y="75"/>
                    <a:pt x="59" y="123"/>
                  </a:cubicBezTo>
                  <a:cubicBezTo>
                    <a:pt x="136" y="178"/>
                    <a:pt x="169" y="244"/>
                    <a:pt x="191" y="331"/>
                  </a:cubicBezTo>
                  <a:cubicBezTo>
                    <a:pt x="212" y="429"/>
                    <a:pt x="191" y="506"/>
                    <a:pt x="268" y="572"/>
                  </a:cubicBezTo>
                  <a:cubicBezTo>
                    <a:pt x="284" y="594"/>
                    <a:pt x="308" y="602"/>
                    <a:pt x="334" y="602"/>
                  </a:cubicBezTo>
                  <a:cubicBezTo>
                    <a:pt x="360" y="602"/>
                    <a:pt x="387" y="593"/>
                    <a:pt x="409" y="582"/>
                  </a:cubicBezTo>
                  <a:cubicBezTo>
                    <a:pt x="530" y="495"/>
                    <a:pt x="475" y="320"/>
                    <a:pt x="421" y="211"/>
                  </a:cubicBezTo>
                  <a:cubicBezTo>
                    <a:pt x="355" y="113"/>
                    <a:pt x="246" y="36"/>
                    <a:pt x="136" y="4"/>
                  </a:cubicBezTo>
                  <a:cubicBezTo>
                    <a:pt x="128" y="1"/>
                    <a:pt x="120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2"/>
            <p:cNvSpPr/>
            <p:nvPr/>
          </p:nvSpPr>
          <p:spPr>
            <a:xfrm>
              <a:off x="4671473" y="4843259"/>
              <a:ext cx="35313" cy="18052"/>
            </a:xfrm>
            <a:custGeom>
              <a:avLst/>
              <a:gdLst/>
              <a:ahLst/>
              <a:cxnLst/>
              <a:rect l="l" t="t" r="r" b="b"/>
              <a:pathLst>
                <a:path w="581" h="297" extrusionOk="0">
                  <a:moveTo>
                    <a:pt x="409" y="0"/>
                  </a:moveTo>
                  <a:cubicBezTo>
                    <a:pt x="293" y="0"/>
                    <a:pt x="187" y="67"/>
                    <a:pt x="88" y="133"/>
                  </a:cubicBezTo>
                  <a:cubicBezTo>
                    <a:pt x="0" y="188"/>
                    <a:pt x="66" y="297"/>
                    <a:pt x="143" y="297"/>
                  </a:cubicBezTo>
                  <a:cubicBezTo>
                    <a:pt x="296" y="286"/>
                    <a:pt x="459" y="297"/>
                    <a:pt x="558" y="154"/>
                  </a:cubicBezTo>
                  <a:cubicBezTo>
                    <a:pt x="580" y="111"/>
                    <a:pt x="580" y="45"/>
                    <a:pt x="525" y="23"/>
                  </a:cubicBezTo>
                  <a:cubicBezTo>
                    <a:pt x="485" y="7"/>
                    <a:pt x="446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2"/>
            <p:cNvSpPr/>
            <p:nvPr/>
          </p:nvSpPr>
          <p:spPr>
            <a:xfrm>
              <a:off x="4786834" y="4859184"/>
              <a:ext cx="22245" cy="13797"/>
            </a:xfrm>
            <a:custGeom>
              <a:avLst/>
              <a:gdLst/>
              <a:ahLst/>
              <a:cxnLst/>
              <a:rect l="l" t="t" r="r" b="b"/>
              <a:pathLst>
                <a:path w="366" h="227" extrusionOk="0">
                  <a:moveTo>
                    <a:pt x="151" y="0"/>
                  </a:moveTo>
                  <a:cubicBezTo>
                    <a:pt x="34" y="0"/>
                    <a:pt x="0" y="210"/>
                    <a:pt x="135" y="220"/>
                  </a:cubicBezTo>
                  <a:cubicBezTo>
                    <a:pt x="161" y="224"/>
                    <a:pt x="185" y="227"/>
                    <a:pt x="207" y="227"/>
                  </a:cubicBezTo>
                  <a:cubicBezTo>
                    <a:pt x="250" y="227"/>
                    <a:pt x="289" y="217"/>
                    <a:pt x="332" y="188"/>
                  </a:cubicBezTo>
                  <a:cubicBezTo>
                    <a:pt x="354" y="166"/>
                    <a:pt x="365" y="122"/>
                    <a:pt x="343" y="101"/>
                  </a:cubicBezTo>
                  <a:cubicBezTo>
                    <a:pt x="300" y="35"/>
                    <a:pt x="245" y="24"/>
                    <a:pt x="168" y="2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2"/>
            <p:cNvSpPr/>
            <p:nvPr/>
          </p:nvSpPr>
          <p:spPr>
            <a:xfrm>
              <a:off x="4744531" y="4825207"/>
              <a:ext cx="27959" cy="20848"/>
            </a:xfrm>
            <a:custGeom>
              <a:avLst/>
              <a:gdLst/>
              <a:ahLst/>
              <a:cxnLst/>
              <a:rect l="l" t="t" r="r" b="b"/>
              <a:pathLst>
                <a:path w="460" h="343" extrusionOk="0">
                  <a:moveTo>
                    <a:pt x="270" y="0"/>
                  </a:moveTo>
                  <a:cubicBezTo>
                    <a:pt x="149" y="0"/>
                    <a:pt x="52" y="73"/>
                    <a:pt x="22" y="189"/>
                  </a:cubicBezTo>
                  <a:cubicBezTo>
                    <a:pt x="1" y="244"/>
                    <a:pt x="44" y="298"/>
                    <a:pt x="88" y="320"/>
                  </a:cubicBezTo>
                  <a:cubicBezTo>
                    <a:pt x="118" y="335"/>
                    <a:pt x="150" y="342"/>
                    <a:pt x="183" y="342"/>
                  </a:cubicBezTo>
                  <a:cubicBezTo>
                    <a:pt x="269" y="342"/>
                    <a:pt x="358" y="294"/>
                    <a:pt x="405" y="222"/>
                  </a:cubicBezTo>
                  <a:cubicBezTo>
                    <a:pt x="460" y="145"/>
                    <a:pt x="427" y="14"/>
                    <a:pt x="318" y="4"/>
                  </a:cubicBezTo>
                  <a:cubicBezTo>
                    <a:pt x="302" y="1"/>
                    <a:pt x="286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2"/>
            <p:cNvSpPr/>
            <p:nvPr/>
          </p:nvSpPr>
          <p:spPr>
            <a:xfrm>
              <a:off x="4846338" y="4877114"/>
              <a:ext cx="20361" cy="16714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99" y="0"/>
                  </a:moveTo>
                  <a:cubicBezTo>
                    <a:pt x="102" y="0"/>
                    <a:pt x="0" y="121"/>
                    <a:pt x="108" y="221"/>
                  </a:cubicBezTo>
                  <a:cubicBezTo>
                    <a:pt x="140" y="243"/>
                    <a:pt x="162" y="253"/>
                    <a:pt x="195" y="265"/>
                  </a:cubicBezTo>
                  <a:cubicBezTo>
                    <a:pt x="208" y="271"/>
                    <a:pt x="222" y="274"/>
                    <a:pt x="235" y="274"/>
                  </a:cubicBezTo>
                  <a:cubicBezTo>
                    <a:pt x="288" y="274"/>
                    <a:pt x="334" y="227"/>
                    <a:pt x="326" y="166"/>
                  </a:cubicBezTo>
                  <a:cubicBezTo>
                    <a:pt x="326" y="133"/>
                    <a:pt x="326" y="112"/>
                    <a:pt x="304" y="78"/>
                  </a:cubicBezTo>
                  <a:cubicBezTo>
                    <a:pt x="281" y="23"/>
                    <a:pt x="240" y="0"/>
                    <a:pt x="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2"/>
            <p:cNvSpPr/>
            <p:nvPr/>
          </p:nvSpPr>
          <p:spPr>
            <a:xfrm>
              <a:off x="4185232" y="4918202"/>
              <a:ext cx="30572" cy="22367"/>
            </a:xfrm>
            <a:custGeom>
              <a:avLst/>
              <a:gdLst/>
              <a:ahLst/>
              <a:cxnLst/>
              <a:rect l="l" t="t" r="r" b="b"/>
              <a:pathLst>
                <a:path w="503" h="368" extrusionOk="0">
                  <a:moveTo>
                    <a:pt x="343" y="0"/>
                  </a:moveTo>
                  <a:cubicBezTo>
                    <a:pt x="212" y="0"/>
                    <a:pt x="78" y="97"/>
                    <a:pt x="33" y="222"/>
                  </a:cubicBezTo>
                  <a:cubicBezTo>
                    <a:pt x="0" y="277"/>
                    <a:pt x="33" y="354"/>
                    <a:pt x="109" y="364"/>
                  </a:cubicBezTo>
                  <a:cubicBezTo>
                    <a:pt x="124" y="366"/>
                    <a:pt x="138" y="367"/>
                    <a:pt x="153" y="367"/>
                  </a:cubicBezTo>
                  <a:cubicBezTo>
                    <a:pt x="298" y="367"/>
                    <a:pt x="462" y="273"/>
                    <a:pt x="492" y="124"/>
                  </a:cubicBezTo>
                  <a:cubicBezTo>
                    <a:pt x="503" y="80"/>
                    <a:pt x="471" y="26"/>
                    <a:pt x="427" y="14"/>
                  </a:cubicBezTo>
                  <a:cubicBezTo>
                    <a:pt x="400" y="5"/>
                    <a:pt x="37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2"/>
            <p:cNvSpPr/>
            <p:nvPr/>
          </p:nvSpPr>
          <p:spPr>
            <a:xfrm>
              <a:off x="4224496" y="4904283"/>
              <a:ext cx="17626" cy="10636"/>
            </a:xfrm>
            <a:custGeom>
              <a:avLst/>
              <a:gdLst/>
              <a:ahLst/>
              <a:cxnLst/>
              <a:rect l="l" t="t" r="r" b="b"/>
              <a:pathLst>
                <a:path w="290" h="175" extrusionOk="0">
                  <a:moveTo>
                    <a:pt x="226" y="0"/>
                  </a:moveTo>
                  <a:cubicBezTo>
                    <a:pt x="220" y="0"/>
                    <a:pt x="214" y="1"/>
                    <a:pt x="207" y="3"/>
                  </a:cubicBezTo>
                  <a:cubicBezTo>
                    <a:pt x="174" y="3"/>
                    <a:pt x="141" y="14"/>
                    <a:pt x="97" y="14"/>
                  </a:cubicBezTo>
                  <a:cubicBezTo>
                    <a:pt x="0" y="34"/>
                    <a:pt x="33" y="174"/>
                    <a:pt x="110" y="174"/>
                  </a:cubicBezTo>
                  <a:cubicBezTo>
                    <a:pt x="120" y="174"/>
                    <a:pt x="130" y="172"/>
                    <a:pt x="141" y="167"/>
                  </a:cubicBezTo>
                  <a:cubicBezTo>
                    <a:pt x="174" y="156"/>
                    <a:pt x="207" y="134"/>
                    <a:pt x="240" y="124"/>
                  </a:cubicBezTo>
                  <a:cubicBezTo>
                    <a:pt x="289" y="93"/>
                    <a:pt x="28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2"/>
            <p:cNvSpPr/>
            <p:nvPr/>
          </p:nvSpPr>
          <p:spPr>
            <a:xfrm>
              <a:off x="4144813" y="4864958"/>
              <a:ext cx="17262" cy="13250"/>
            </a:xfrm>
            <a:custGeom>
              <a:avLst/>
              <a:gdLst/>
              <a:ahLst/>
              <a:cxnLst/>
              <a:rect l="l" t="t" r="r" b="b"/>
              <a:pathLst>
                <a:path w="284" h="218" extrusionOk="0">
                  <a:moveTo>
                    <a:pt x="116" y="0"/>
                  </a:moveTo>
                  <a:cubicBezTo>
                    <a:pt x="63" y="0"/>
                    <a:pt x="17" y="35"/>
                    <a:pt x="9" y="93"/>
                  </a:cubicBezTo>
                  <a:cubicBezTo>
                    <a:pt x="1" y="167"/>
                    <a:pt x="62" y="218"/>
                    <a:pt x="128" y="218"/>
                  </a:cubicBezTo>
                  <a:cubicBezTo>
                    <a:pt x="139" y="218"/>
                    <a:pt x="151" y="216"/>
                    <a:pt x="162" y="213"/>
                  </a:cubicBezTo>
                  <a:cubicBezTo>
                    <a:pt x="196" y="202"/>
                    <a:pt x="218" y="191"/>
                    <a:pt x="250" y="169"/>
                  </a:cubicBezTo>
                  <a:cubicBezTo>
                    <a:pt x="283" y="159"/>
                    <a:pt x="283" y="115"/>
                    <a:pt x="261" y="93"/>
                  </a:cubicBezTo>
                  <a:cubicBezTo>
                    <a:pt x="239" y="60"/>
                    <a:pt x="218" y="49"/>
                    <a:pt x="196" y="27"/>
                  </a:cubicBezTo>
                  <a:cubicBezTo>
                    <a:pt x="170" y="9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2"/>
            <p:cNvSpPr/>
            <p:nvPr/>
          </p:nvSpPr>
          <p:spPr>
            <a:xfrm>
              <a:off x="4128889" y="4893464"/>
              <a:ext cx="19875" cy="10393"/>
            </a:xfrm>
            <a:custGeom>
              <a:avLst/>
              <a:gdLst/>
              <a:ahLst/>
              <a:cxnLst/>
              <a:rect l="l" t="t" r="r" b="b"/>
              <a:pathLst>
                <a:path w="327" h="171" extrusionOk="0">
                  <a:moveTo>
                    <a:pt x="117" y="0"/>
                  </a:moveTo>
                  <a:cubicBezTo>
                    <a:pt x="16" y="0"/>
                    <a:pt x="1" y="170"/>
                    <a:pt x="130" y="170"/>
                  </a:cubicBezTo>
                  <a:cubicBezTo>
                    <a:pt x="184" y="170"/>
                    <a:pt x="228" y="170"/>
                    <a:pt x="283" y="159"/>
                  </a:cubicBezTo>
                  <a:cubicBezTo>
                    <a:pt x="315" y="149"/>
                    <a:pt x="327" y="83"/>
                    <a:pt x="293" y="61"/>
                  </a:cubicBezTo>
                  <a:cubicBezTo>
                    <a:pt x="250" y="39"/>
                    <a:pt x="206" y="17"/>
                    <a:pt x="152" y="6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2"/>
            <p:cNvSpPr/>
            <p:nvPr/>
          </p:nvSpPr>
          <p:spPr>
            <a:xfrm>
              <a:off x="4270263" y="4853227"/>
              <a:ext cx="6686" cy="3464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26" y="1"/>
                  </a:moveTo>
                  <a:cubicBezTo>
                    <a:pt x="0" y="1"/>
                    <a:pt x="3" y="56"/>
                    <a:pt x="33" y="56"/>
                  </a:cubicBezTo>
                  <a:lnTo>
                    <a:pt x="77" y="56"/>
                  </a:lnTo>
                  <a:cubicBezTo>
                    <a:pt x="99" y="56"/>
                    <a:pt x="109" y="24"/>
                    <a:pt x="88" y="12"/>
                  </a:cubicBezTo>
                  <a:cubicBezTo>
                    <a:pt x="66" y="12"/>
                    <a:pt x="55" y="12"/>
                    <a:pt x="33" y="2"/>
                  </a:cubicBezTo>
                  <a:cubicBezTo>
                    <a:pt x="31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2"/>
            <p:cNvSpPr/>
            <p:nvPr/>
          </p:nvSpPr>
          <p:spPr>
            <a:xfrm>
              <a:off x="4233066" y="4537411"/>
              <a:ext cx="25953" cy="16471"/>
            </a:xfrm>
            <a:custGeom>
              <a:avLst/>
              <a:gdLst/>
              <a:ahLst/>
              <a:cxnLst/>
              <a:rect l="l" t="t" r="r" b="b"/>
              <a:pathLst>
                <a:path w="427" h="271" extrusionOk="0">
                  <a:moveTo>
                    <a:pt x="213" y="0"/>
                  </a:moveTo>
                  <a:cubicBezTo>
                    <a:pt x="178" y="0"/>
                    <a:pt x="142" y="8"/>
                    <a:pt x="99" y="17"/>
                  </a:cubicBezTo>
                  <a:cubicBezTo>
                    <a:pt x="22" y="39"/>
                    <a:pt x="0" y="170"/>
                    <a:pt x="66" y="203"/>
                  </a:cubicBezTo>
                  <a:cubicBezTo>
                    <a:pt x="129" y="243"/>
                    <a:pt x="181" y="271"/>
                    <a:pt x="243" y="271"/>
                  </a:cubicBezTo>
                  <a:cubicBezTo>
                    <a:pt x="266" y="271"/>
                    <a:pt x="290" y="267"/>
                    <a:pt x="317" y="258"/>
                  </a:cubicBezTo>
                  <a:cubicBezTo>
                    <a:pt x="405" y="236"/>
                    <a:pt x="427" y="105"/>
                    <a:pt x="350" y="50"/>
                  </a:cubicBezTo>
                  <a:cubicBezTo>
                    <a:pt x="301" y="13"/>
                    <a:pt x="25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2"/>
            <p:cNvSpPr/>
            <p:nvPr/>
          </p:nvSpPr>
          <p:spPr>
            <a:xfrm>
              <a:off x="4287647" y="4559353"/>
              <a:ext cx="19206" cy="15681"/>
            </a:xfrm>
            <a:custGeom>
              <a:avLst/>
              <a:gdLst/>
              <a:ahLst/>
              <a:cxnLst/>
              <a:rect l="l" t="t" r="r" b="b"/>
              <a:pathLst>
                <a:path w="316" h="258" extrusionOk="0">
                  <a:moveTo>
                    <a:pt x="176" y="0"/>
                  </a:moveTo>
                  <a:cubicBezTo>
                    <a:pt x="129" y="0"/>
                    <a:pt x="82" y="29"/>
                    <a:pt x="53" y="72"/>
                  </a:cubicBezTo>
                  <a:cubicBezTo>
                    <a:pt x="53" y="82"/>
                    <a:pt x="42" y="94"/>
                    <a:pt x="42" y="94"/>
                  </a:cubicBezTo>
                  <a:cubicBezTo>
                    <a:pt x="1" y="166"/>
                    <a:pt x="67" y="258"/>
                    <a:pt x="139" y="258"/>
                  </a:cubicBezTo>
                  <a:cubicBezTo>
                    <a:pt x="143" y="258"/>
                    <a:pt x="147" y="258"/>
                    <a:pt x="151" y="257"/>
                  </a:cubicBezTo>
                  <a:cubicBezTo>
                    <a:pt x="163" y="257"/>
                    <a:pt x="173" y="247"/>
                    <a:pt x="185" y="247"/>
                  </a:cubicBezTo>
                  <a:cubicBezTo>
                    <a:pt x="261" y="235"/>
                    <a:pt x="316" y="159"/>
                    <a:pt x="282" y="72"/>
                  </a:cubicBezTo>
                  <a:cubicBezTo>
                    <a:pt x="282" y="60"/>
                    <a:pt x="272" y="38"/>
                    <a:pt x="250" y="28"/>
                  </a:cubicBezTo>
                  <a:cubicBezTo>
                    <a:pt x="227" y="9"/>
                    <a:pt x="201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2"/>
            <p:cNvSpPr/>
            <p:nvPr/>
          </p:nvSpPr>
          <p:spPr>
            <a:xfrm>
              <a:off x="4360036" y="4589743"/>
              <a:ext cx="21516" cy="22124"/>
            </a:xfrm>
            <a:custGeom>
              <a:avLst/>
              <a:gdLst/>
              <a:ahLst/>
              <a:cxnLst/>
              <a:rect l="l" t="t" r="r" b="b"/>
              <a:pathLst>
                <a:path w="354" h="364" extrusionOk="0">
                  <a:moveTo>
                    <a:pt x="131" y="0"/>
                  </a:moveTo>
                  <a:cubicBezTo>
                    <a:pt x="65" y="0"/>
                    <a:pt x="1" y="59"/>
                    <a:pt x="10" y="140"/>
                  </a:cubicBezTo>
                  <a:cubicBezTo>
                    <a:pt x="21" y="249"/>
                    <a:pt x="65" y="293"/>
                    <a:pt x="163" y="347"/>
                  </a:cubicBezTo>
                  <a:cubicBezTo>
                    <a:pt x="180" y="359"/>
                    <a:pt x="198" y="364"/>
                    <a:pt x="215" y="364"/>
                  </a:cubicBezTo>
                  <a:cubicBezTo>
                    <a:pt x="292" y="364"/>
                    <a:pt x="353" y="256"/>
                    <a:pt x="327" y="184"/>
                  </a:cubicBezTo>
                  <a:cubicBezTo>
                    <a:pt x="305" y="85"/>
                    <a:pt x="272" y="53"/>
                    <a:pt x="174" y="9"/>
                  </a:cubicBezTo>
                  <a:cubicBezTo>
                    <a:pt x="160" y="3"/>
                    <a:pt x="146" y="0"/>
                    <a:pt x="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2"/>
            <p:cNvSpPr/>
            <p:nvPr/>
          </p:nvSpPr>
          <p:spPr>
            <a:xfrm>
              <a:off x="4426347" y="4397372"/>
              <a:ext cx="23340" cy="27169"/>
            </a:xfrm>
            <a:custGeom>
              <a:avLst/>
              <a:gdLst/>
              <a:ahLst/>
              <a:cxnLst/>
              <a:rect l="l" t="t" r="r" b="b"/>
              <a:pathLst>
                <a:path w="384" h="447" extrusionOk="0">
                  <a:moveTo>
                    <a:pt x="212" y="1"/>
                  </a:moveTo>
                  <a:cubicBezTo>
                    <a:pt x="178" y="1"/>
                    <a:pt x="142" y="16"/>
                    <a:pt x="110" y="48"/>
                  </a:cubicBezTo>
                  <a:cubicBezTo>
                    <a:pt x="23" y="135"/>
                    <a:pt x="1" y="299"/>
                    <a:pt x="77" y="398"/>
                  </a:cubicBezTo>
                  <a:cubicBezTo>
                    <a:pt x="103" y="429"/>
                    <a:pt x="139" y="446"/>
                    <a:pt x="176" y="446"/>
                  </a:cubicBezTo>
                  <a:cubicBezTo>
                    <a:pt x="203" y="446"/>
                    <a:pt x="229" y="438"/>
                    <a:pt x="252" y="420"/>
                  </a:cubicBezTo>
                  <a:cubicBezTo>
                    <a:pt x="361" y="354"/>
                    <a:pt x="383" y="190"/>
                    <a:pt x="329" y="80"/>
                  </a:cubicBezTo>
                  <a:cubicBezTo>
                    <a:pt x="303" y="30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2"/>
            <p:cNvSpPr/>
            <p:nvPr/>
          </p:nvSpPr>
          <p:spPr>
            <a:xfrm>
              <a:off x="4463848" y="4403694"/>
              <a:ext cx="14405" cy="22428"/>
            </a:xfrm>
            <a:custGeom>
              <a:avLst/>
              <a:gdLst/>
              <a:ahLst/>
              <a:cxnLst/>
              <a:rect l="l" t="t" r="r" b="b"/>
              <a:pathLst>
                <a:path w="237" h="369" extrusionOk="0">
                  <a:moveTo>
                    <a:pt x="120" y="0"/>
                  </a:moveTo>
                  <a:cubicBezTo>
                    <a:pt x="62" y="0"/>
                    <a:pt x="1" y="42"/>
                    <a:pt x="6" y="119"/>
                  </a:cubicBezTo>
                  <a:cubicBezTo>
                    <a:pt x="18" y="195"/>
                    <a:pt x="40" y="272"/>
                    <a:pt x="83" y="338"/>
                  </a:cubicBezTo>
                  <a:cubicBezTo>
                    <a:pt x="94" y="358"/>
                    <a:pt x="116" y="369"/>
                    <a:pt x="138" y="369"/>
                  </a:cubicBezTo>
                  <a:cubicBezTo>
                    <a:pt x="163" y="369"/>
                    <a:pt x="187" y="355"/>
                    <a:pt x="193" y="326"/>
                  </a:cubicBezTo>
                  <a:cubicBezTo>
                    <a:pt x="225" y="250"/>
                    <a:pt x="236" y="173"/>
                    <a:pt x="225" y="97"/>
                  </a:cubicBezTo>
                  <a:cubicBezTo>
                    <a:pt x="220" y="31"/>
                    <a:pt x="17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2"/>
            <p:cNvSpPr/>
            <p:nvPr/>
          </p:nvSpPr>
          <p:spPr>
            <a:xfrm>
              <a:off x="4625949" y="4382967"/>
              <a:ext cx="34949" cy="26865"/>
            </a:xfrm>
            <a:custGeom>
              <a:avLst/>
              <a:gdLst/>
              <a:ahLst/>
              <a:cxnLst/>
              <a:rect l="l" t="t" r="r" b="b"/>
              <a:pathLst>
                <a:path w="575" h="442" extrusionOk="0">
                  <a:moveTo>
                    <a:pt x="443" y="1"/>
                  </a:moveTo>
                  <a:cubicBezTo>
                    <a:pt x="290" y="1"/>
                    <a:pt x="127" y="154"/>
                    <a:pt x="50" y="274"/>
                  </a:cubicBezTo>
                  <a:cubicBezTo>
                    <a:pt x="1" y="353"/>
                    <a:pt x="50" y="441"/>
                    <a:pt x="132" y="441"/>
                  </a:cubicBezTo>
                  <a:cubicBezTo>
                    <a:pt x="141" y="441"/>
                    <a:pt x="150" y="440"/>
                    <a:pt x="159" y="438"/>
                  </a:cubicBezTo>
                  <a:cubicBezTo>
                    <a:pt x="302" y="394"/>
                    <a:pt x="498" y="296"/>
                    <a:pt x="542" y="143"/>
                  </a:cubicBezTo>
                  <a:cubicBezTo>
                    <a:pt x="575" y="66"/>
                    <a:pt x="520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2"/>
            <p:cNvSpPr/>
            <p:nvPr/>
          </p:nvSpPr>
          <p:spPr>
            <a:xfrm>
              <a:off x="4678949" y="4485322"/>
              <a:ext cx="21151" cy="16228"/>
            </a:xfrm>
            <a:custGeom>
              <a:avLst/>
              <a:gdLst/>
              <a:ahLst/>
              <a:cxnLst/>
              <a:rect l="l" t="t" r="r" b="b"/>
              <a:pathLst>
                <a:path w="348" h="267" extrusionOk="0">
                  <a:moveTo>
                    <a:pt x="217" y="0"/>
                  </a:moveTo>
                  <a:cubicBezTo>
                    <a:pt x="173" y="0"/>
                    <a:pt x="140" y="22"/>
                    <a:pt x="107" y="44"/>
                  </a:cubicBezTo>
                  <a:cubicBezTo>
                    <a:pt x="0" y="115"/>
                    <a:pt x="83" y="266"/>
                    <a:pt x="181" y="266"/>
                  </a:cubicBezTo>
                  <a:cubicBezTo>
                    <a:pt x="204" y="266"/>
                    <a:pt x="227" y="258"/>
                    <a:pt x="249" y="240"/>
                  </a:cubicBezTo>
                  <a:cubicBezTo>
                    <a:pt x="282" y="219"/>
                    <a:pt x="304" y="197"/>
                    <a:pt x="326" y="142"/>
                  </a:cubicBezTo>
                  <a:cubicBezTo>
                    <a:pt x="348" y="66"/>
                    <a:pt x="304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2"/>
            <p:cNvSpPr/>
            <p:nvPr/>
          </p:nvSpPr>
          <p:spPr>
            <a:xfrm>
              <a:off x="4585105" y="4504043"/>
              <a:ext cx="23340" cy="26196"/>
            </a:xfrm>
            <a:custGeom>
              <a:avLst/>
              <a:gdLst/>
              <a:ahLst/>
              <a:cxnLst/>
              <a:rect l="l" t="t" r="r" b="b"/>
              <a:pathLst>
                <a:path w="384" h="431" extrusionOk="0">
                  <a:moveTo>
                    <a:pt x="211" y="1"/>
                  </a:moveTo>
                  <a:cubicBezTo>
                    <a:pt x="168" y="1"/>
                    <a:pt x="125" y="23"/>
                    <a:pt x="99" y="74"/>
                  </a:cubicBezTo>
                  <a:cubicBezTo>
                    <a:pt x="56" y="162"/>
                    <a:pt x="1" y="238"/>
                    <a:pt x="22" y="326"/>
                  </a:cubicBezTo>
                  <a:cubicBezTo>
                    <a:pt x="38" y="390"/>
                    <a:pt x="90" y="430"/>
                    <a:pt x="146" y="430"/>
                  </a:cubicBezTo>
                  <a:cubicBezTo>
                    <a:pt x="167" y="430"/>
                    <a:pt x="188" y="425"/>
                    <a:pt x="209" y="413"/>
                  </a:cubicBezTo>
                  <a:cubicBezTo>
                    <a:pt x="296" y="358"/>
                    <a:pt x="307" y="271"/>
                    <a:pt x="340" y="195"/>
                  </a:cubicBezTo>
                  <a:cubicBezTo>
                    <a:pt x="383" y="86"/>
                    <a:pt x="297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2"/>
            <p:cNvSpPr/>
            <p:nvPr/>
          </p:nvSpPr>
          <p:spPr>
            <a:xfrm>
              <a:off x="4902620" y="4635146"/>
              <a:ext cx="21334" cy="26075"/>
            </a:xfrm>
            <a:custGeom>
              <a:avLst/>
              <a:gdLst/>
              <a:ahLst/>
              <a:cxnLst/>
              <a:rect l="l" t="t" r="r" b="b"/>
              <a:pathLst>
                <a:path w="351" h="429" extrusionOk="0">
                  <a:moveTo>
                    <a:pt x="169" y="1"/>
                  </a:moveTo>
                  <a:cubicBezTo>
                    <a:pt x="161" y="1"/>
                    <a:pt x="152" y="2"/>
                    <a:pt x="143" y="5"/>
                  </a:cubicBezTo>
                  <a:cubicBezTo>
                    <a:pt x="1" y="71"/>
                    <a:pt x="34" y="212"/>
                    <a:pt x="34" y="333"/>
                  </a:cubicBezTo>
                  <a:cubicBezTo>
                    <a:pt x="40" y="395"/>
                    <a:pt x="91" y="428"/>
                    <a:pt x="143" y="428"/>
                  </a:cubicBezTo>
                  <a:cubicBezTo>
                    <a:pt x="182" y="428"/>
                    <a:pt x="222" y="408"/>
                    <a:pt x="241" y="365"/>
                  </a:cubicBezTo>
                  <a:cubicBezTo>
                    <a:pt x="285" y="245"/>
                    <a:pt x="351" y="125"/>
                    <a:pt x="231" y="27"/>
                  </a:cubicBezTo>
                  <a:cubicBezTo>
                    <a:pt x="215" y="11"/>
                    <a:pt x="193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2"/>
            <p:cNvSpPr/>
            <p:nvPr/>
          </p:nvSpPr>
          <p:spPr>
            <a:xfrm>
              <a:off x="4942796" y="4556253"/>
              <a:ext cx="17018" cy="26318"/>
            </a:xfrm>
            <a:custGeom>
              <a:avLst/>
              <a:gdLst/>
              <a:ahLst/>
              <a:cxnLst/>
              <a:rect l="l" t="t" r="r" b="b"/>
              <a:pathLst>
                <a:path w="280" h="433" extrusionOk="0">
                  <a:moveTo>
                    <a:pt x="159" y="0"/>
                  </a:moveTo>
                  <a:cubicBezTo>
                    <a:pt x="136" y="0"/>
                    <a:pt x="113" y="11"/>
                    <a:pt x="94" y="35"/>
                  </a:cubicBezTo>
                  <a:cubicBezTo>
                    <a:pt x="29" y="111"/>
                    <a:pt x="17" y="210"/>
                    <a:pt x="7" y="308"/>
                  </a:cubicBezTo>
                  <a:cubicBezTo>
                    <a:pt x="1" y="387"/>
                    <a:pt x="62" y="433"/>
                    <a:pt x="124" y="433"/>
                  </a:cubicBezTo>
                  <a:cubicBezTo>
                    <a:pt x="173" y="433"/>
                    <a:pt x="222" y="404"/>
                    <a:pt x="236" y="341"/>
                  </a:cubicBezTo>
                  <a:cubicBezTo>
                    <a:pt x="247" y="242"/>
                    <a:pt x="280" y="145"/>
                    <a:pt x="236" y="57"/>
                  </a:cubicBezTo>
                  <a:cubicBezTo>
                    <a:pt x="218" y="20"/>
                    <a:pt x="188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2"/>
            <p:cNvSpPr/>
            <p:nvPr/>
          </p:nvSpPr>
          <p:spPr>
            <a:xfrm>
              <a:off x="5026186" y="4534433"/>
              <a:ext cx="1398" cy="729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2" y="1"/>
                  </a:moveTo>
                  <a:cubicBezTo>
                    <a:pt x="12" y="1"/>
                    <a:pt x="1" y="11"/>
                    <a:pt x="12" y="11"/>
                  </a:cubicBezTo>
                  <a:cubicBezTo>
                    <a:pt x="12" y="11"/>
                    <a:pt x="22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2"/>
            <p:cNvSpPr/>
            <p:nvPr/>
          </p:nvSpPr>
          <p:spPr>
            <a:xfrm>
              <a:off x="5066058" y="4395610"/>
              <a:ext cx="27290" cy="29782"/>
            </a:xfrm>
            <a:custGeom>
              <a:avLst/>
              <a:gdLst/>
              <a:ahLst/>
              <a:cxnLst/>
              <a:rect l="l" t="t" r="r" b="b"/>
              <a:pathLst>
                <a:path w="449" h="490" extrusionOk="0">
                  <a:moveTo>
                    <a:pt x="220" y="0"/>
                  </a:moveTo>
                  <a:cubicBezTo>
                    <a:pt x="200" y="0"/>
                    <a:pt x="180" y="4"/>
                    <a:pt x="165" y="11"/>
                  </a:cubicBezTo>
                  <a:cubicBezTo>
                    <a:pt x="0" y="99"/>
                    <a:pt x="12" y="306"/>
                    <a:pt x="99" y="449"/>
                  </a:cubicBezTo>
                  <a:cubicBezTo>
                    <a:pt x="112" y="475"/>
                    <a:pt x="150" y="489"/>
                    <a:pt x="184" y="489"/>
                  </a:cubicBezTo>
                  <a:cubicBezTo>
                    <a:pt x="207" y="489"/>
                    <a:pt x="228" y="483"/>
                    <a:pt x="241" y="471"/>
                  </a:cubicBezTo>
                  <a:cubicBezTo>
                    <a:pt x="372" y="361"/>
                    <a:pt x="449" y="164"/>
                    <a:pt x="318" y="33"/>
                  </a:cubicBezTo>
                  <a:cubicBezTo>
                    <a:pt x="296" y="12"/>
                    <a:pt x="257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2"/>
            <p:cNvSpPr/>
            <p:nvPr/>
          </p:nvSpPr>
          <p:spPr>
            <a:xfrm>
              <a:off x="5077059" y="4293498"/>
              <a:ext cx="20604" cy="21030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48" y="0"/>
                  </a:moveTo>
                  <a:cubicBezTo>
                    <a:pt x="73" y="0"/>
                    <a:pt x="1" y="50"/>
                    <a:pt x="6" y="161"/>
                  </a:cubicBezTo>
                  <a:lnTo>
                    <a:pt x="6" y="227"/>
                  </a:lnTo>
                  <a:cubicBezTo>
                    <a:pt x="12" y="302"/>
                    <a:pt x="83" y="345"/>
                    <a:pt x="153" y="345"/>
                  </a:cubicBezTo>
                  <a:cubicBezTo>
                    <a:pt x="204" y="345"/>
                    <a:pt x="255" y="322"/>
                    <a:pt x="278" y="271"/>
                  </a:cubicBezTo>
                  <a:lnTo>
                    <a:pt x="290" y="205"/>
                  </a:lnTo>
                  <a:cubicBezTo>
                    <a:pt x="338" y="77"/>
                    <a:pt x="242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2"/>
            <p:cNvSpPr/>
            <p:nvPr/>
          </p:nvSpPr>
          <p:spPr>
            <a:xfrm>
              <a:off x="5017251" y="4508419"/>
              <a:ext cx="36893" cy="36590"/>
            </a:xfrm>
            <a:custGeom>
              <a:avLst/>
              <a:gdLst/>
              <a:ahLst/>
              <a:cxnLst/>
              <a:rect l="l" t="t" r="r" b="b"/>
              <a:pathLst>
                <a:path w="607" h="602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257" y="13"/>
                    <a:pt x="115" y="188"/>
                    <a:pt x="60" y="330"/>
                  </a:cubicBezTo>
                  <a:cubicBezTo>
                    <a:pt x="1" y="476"/>
                    <a:pt x="108" y="601"/>
                    <a:pt x="237" y="601"/>
                  </a:cubicBezTo>
                  <a:cubicBezTo>
                    <a:pt x="272" y="601"/>
                    <a:pt x="309" y="592"/>
                    <a:pt x="344" y="570"/>
                  </a:cubicBezTo>
                  <a:cubicBezTo>
                    <a:pt x="476" y="472"/>
                    <a:pt x="607" y="298"/>
                    <a:pt x="585" y="123"/>
                  </a:cubicBezTo>
                  <a:cubicBezTo>
                    <a:pt x="575" y="52"/>
                    <a:pt x="519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2"/>
            <p:cNvSpPr/>
            <p:nvPr/>
          </p:nvSpPr>
          <p:spPr>
            <a:xfrm>
              <a:off x="5100581" y="4481918"/>
              <a:ext cx="38231" cy="26804"/>
            </a:xfrm>
            <a:custGeom>
              <a:avLst/>
              <a:gdLst/>
              <a:ahLst/>
              <a:cxnLst/>
              <a:rect l="l" t="t" r="r" b="b"/>
              <a:pathLst>
                <a:path w="629" h="441" extrusionOk="0">
                  <a:moveTo>
                    <a:pt x="339" y="1"/>
                  </a:moveTo>
                  <a:cubicBezTo>
                    <a:pt x="303" y="1"/>
                    <a:pt x="265" y="14"/>
                    <a:pt x="231" y="45"/>
                  </a:cubicBezTo>
                  <a:cubicBezTo>
                    <a:pt x="143" y="122"/>
                    <a:pt x="1" y="253"/>
                    <a:pt x="88" y="384"/>
                  </a:cubicBezTo>
                  <a:cubicBezTo>
                    <a:pt x="119" y="425"/>
                    <a:pt x="161" y="441"/>
                    <a:pt x="207" y="441"/>
                  </a:cubicBezTo>
                  <a:cubicBezTo>
                    <a:pt x="294" y="441"/>
                    <a:pt x="396" y="387"/>
                    <a:pt x="460" y="351"/>
                  </a:cubicBezTo>
                  <a:cubicBezTo>
                    <a:pt x="629" y="244"/>
                    <a:pt x="494" y="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2"/>
            <p:cNvSpPr/>
            <p:nvPr/>
          </p:nvSpPr>
          <p:spPr>
            <a:xfrm>
              <a:off x="4975192" y="4680549"/>
              <a:ext cx="27837" cy="23826"/>
            </a:xfrm>
            <a:custGeom>
              <a:avLst/>
              <a:gdLst/>
              <a:ahLst/>
              <a:cxnLst/>
              <a:rect l="l" t="t" r="r" b="b"/>
              <a:pathLst>
                <a:path w="458" h="392" extrusionOk="0">
                  <a:moveTo>
                    <a:pt x="223" y="0"/>
                  </a:moveTo>
                  <a:cubicBezTo>
                    <a:pt x="108" y="0"/>
                    <a:pt x="1" y="115"/>
                    <a:pt x="53" y="220"/>
                  </a:cubicBezTo>
                  <a:cubicBezTo>
                    <a:pt x="86" y="274"/>
                    <a:pt x="108" y="307"/>
                    <a:pt x="152" y="351"/>
                  </a:cubicBezTo>
                  <a:cubicBezTo>
                    <a:pt x="178" y="377"/>
                    <a:pt x="220" y="392"/>
                    <a:pt x="262" y="392"/>
                  </a:cubicBezTo>
                  <a:cubicBezTo>
                    <a:pt x="289" y="392"/>
                    <a:pt x="315" y="386"/>
                    <a:pt x="337" y="373"/>
                  </a:cubicBezTo>
                  <a:cubicBezTo>
                    <a:pt x="402" y="351"/>
                    <a:pt x="436" y="307"/>
                    <a:pt x="446" y="230"/>
                  </a:cubicBezTo>
                  <a:cubicBezTo>
                    <a:pt x="458" y="154"/>
                    <a:pt x="414" y="77"/>
                    <a:pt x="337" y="34"/>
                  </a:cubicBezTo>
                  <a:lnTo>
                    <a:pt x="239" y="1"/>
                  </a:lnTo>
                  <a:cubicBezTo>
                    <a:pt x="234" y="1"/>
                    <a:pt x="228" y="0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2"/>
            <p:cNvSpPr/>
            <p:nvPr/>
          </p:nvSpPr>
          <p:spPr>
            <a:xfrm>
              <a:off x="4122142" y="4397129"/>
              <a:ext cx="33004" cy="22428"/>
            </a:xfrm>
            <a:custGeom>
              <a:avLst/>
              <a:gdLst/>
              <a:ahLst/>
              <a:cxnLst/>
              <a:rect l="l" t="t" r="r" b="b"/>
              <a:pathLst>
                <a:path w="543" h="369" extrusionOk="0">
                  <a:moveTo>
                    <a:pt x="244" y="1"/>
                  </a:moveTo>
                  <a:cubicBezTo>
                    <a:pt x="213" y="1"/>
                    <a:pt x="185" y="6"/>
                    <a:pt x="153" y="19"/>
                  </a:cubicBezTo>
                  <a:cubicBezTo>
                    <a:pt x="33" y="52"/>
                    <a:pt x="0" y="237"/>
                    <a:pt x="110" y="303"/>
                  </a:cubicBezTo>
                  <a:cubicBezTo>
                    <a:pt x="153" y="347"/>
                    <a:pt x="197" y="369"/>
                    <a:pt x="263" y="369"/>
                  </a:cubicBezTo>
                  <a:cubicBezTo>
                    <a:pt x="267" y="369"/>
                    <a:pt x="271" y="369"/>
                    <a:pt x="275" y="369"/>
                  </a:cubicBezTo>
                  <a:cubicBezTo>
                    <a:pt x="494" y="369"/>
                    <a:pt x="543" y="73"/>
                    <a:pt x="317" y="8"/>
                  </a:cubicBezTo>
                  <a:cubicBezTo>
                    <a:pt x="289" y="4"/>
                    <a:pt x="266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2"/>
            <p:cNvSpPr/>
            <p:nvPr/>
          </p:nvSpPr>
          <p:spPr>
            <a:xfrm>
              <a:off x="4190338" y="4419436"/>
              <a:ext cx="20908" cy="14952"/>
            </a:xfrm>
            <a:custGeom>
              <a:avLst/>
              <a:gdLst/>
              <a:ahLst/>
              <a:cxnLst/>
              <a:rect l="l" t="t" r="r" b="b"/>
              <a:pathLst>
                <a:path w="344" h="246" extrusionOk="0">
                  <a:moveTo>
                    <a:pt x="171" y="0"/>
                  </a:moveTo>
                  <a:cubicBezTo>
                    <a:pt x="33" y="0"/>
                    <a:pt x="0" y="221"/>
                    <a:pt x="157" y="242"/>
                  </a:cubicBezTo>
                  <a:cubicBezTo>
                    <a:pt x="166" y="244"/>
                    <a:pt x="175" y="245"/>
                    <a:pt x="184" y="245"/>
                  </a:cubicBezTo>
                  <a:cubicBezTo>
                    <a:pt x="314" y="245"/>
                    <a:pt x="343" y="22"/>
                    <a:pt x="190" y="2"/>
                  </a:cubicBezTo>
                  <a:cubicBezTo>
                    <a:pt x="183" y="1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2"/>
            <p:cNvSpPr/>
            <p:nvPr/>
          </p:nvSpPr>
          <p:spPr>
            <a:xfrm>
              <a:off x="4198482" y="4351605"/>
              <a:ext cx="25588" cy="18842"/>
            </a:xfrm>
            <a:custGeom>
              <a:avLst/>
              <a:gdLst/>
              <a:ahLst/>
              <a:cxnLst/>
              <a:rect l="l" t="t" r="r" b="b"/>
              <a:pathLst>
                <a:path w="421" h="310" extrusionOk="0">
                  <a:moveTo>
                    <a:pt x="202" y="0"/>
                  </a:moveTo>
                  <a:cubicBezTo>
                    <a:pt x="30" y="0"/>
                    <a:pt x="0" y="278"/>
                    <a:pt x="187" y="309"/>
                  </a:cubicBezTo>
                  <a:cubicBezTo>
                    <a:pt x="194" y="310"/>
                    <a:pt x="201" y="310"/>
                    <a:pt x="207" y="310"/>
                  </a:cubicBezTo>
                  <a:cubicBezTo>
                    <a:pt x="387" y="310"/>
                    <a:pt x="420" y="35"/>
                    <a:pt x="231" y="3"/>
                  </a:cubicBezTo>
                  <a:cubicBezTo>
                    <a:pt x="221" y="1"/>
                    <a:pt x="21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2"/>
            <p:cNvSpPr/>
            <p:nvPr/>
          </p:nvSpPr>
          <p:spPr>
            <a:xfrm>
              <a:off x="4197874" y="4215821"/>
              <a:ext cx="26622" cy="28567"/>
            </a:xfrm>
            <a:custGeom>
              <a:avLst/>
              <a:gdLst/>
              <a:ahLst/>
              <a:cxnLst/>
              <a:rect l="l" t="t" r="r" b="b"/>
              <a:pathLst>
                <a:path w="438" h="470" extrusionOk="0">
                  <a:moveTo>
                    <a:pt x="227" y="0"/>
                  </a:moveTo>
                  <a:cubicBezTo>
                    <a:pt x="179" y="0"/>
                    <a:pt x="129" y="20"/>
                    <a:pt x="88" y="62"/>
                  </a:cubicBezTo>
                  <a:cubicBezTo>
                    <a:pt x="11" y="138"/>
                    <a:pt x="0" y="259"/>
                    <a:pt x="54" y="368"/>
                  </a:cubicBezTo>
                  <a:cubicBezTo>
                    <a:pt x="86" y="436"/>
                    <a:pt x="141" y="469"/>
                    <a:pt x="200" y="469"/>
                  </a:cubicBezTo>
                  <a:cubicBezTo>
                    <a:pt x="244" y="469"/>
                    <a:pt x="290" y="450"/>
                    <a:pt x="328" y="412"/>
                  </a:cubicBezTo>
                  <a:cubicBezTo>
                    <a:pt x="404" y="325"/>
                    <a:pt x="437" y="204"/>
                    <a:pt x="382" y="106"/>
                  </a:cubicBezTo>
                  <a:cubicBezTo>
                    <a:pt x="351" y="37"/>
                    <a:pt x="291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2"/>
            <p:cNvSpPr/>
            <p:nvPr/>
          </p:nvSpPr>
          <p:spPr>
            <a:xfrm>
              <a:off x="4173319" y="4158930"/>
              <a:ext cx="24616" cy="23765"/>
            </a:xfrm>
            <a:custGeom>
              <a:avLst/>
              <a:gdLst/>
              <a:ahLst/>
              <a:cxnLst/>
              <a:rect l="l" t="t" r="r" b="b"/>
              <a:pathLst>
                <a:path w="405" h="391" extrusionOk="0">
                  <a:moveTo>
                    <a:pt x="187" y="0"/>
                  </a:moveTo>
                  <a:cubicBezTo>
                    <a:pt x="82" y="0"/>
                    <a:pt x="0" y="101"/>
                    <a:pt x="11" y="211"/>
                  </a:cubicBezTo>
                  <a:lnTo>
                    <a:pt x="11" y="233"/>
                  </a:lnTo>
                  <a:cubicBezTo>
                    <a:pt x="11" y="333"/>
                    <a:pt x="103" y="390"/>
                    <a:pt x="193" y="390"/>
                  </a:cubicBezTo>
                  <a:cubicBezTo>
                    <a:pt x="260" y="390"/>
                    <a:pt x="326" y="358"/>
                    <a:pt x="349" y="287"/>
                  </a:cubicBezTo>
                  <a:cubicBezTo>
                    <a:pt x="361" y="277"/>
                    <a:pt x="361" y="277"/>
                    <a:pt x="361" y="266"/>
                  </a:cubicBezTo>
                  <a:cubicBezTo>
                    <a:pt x="404" y="156"/>
                    <a:pt x="349" y="25"/>
                    <a:pt x="218" y="3"/>
                  </a:cubicBezTo>
                  <a:cubicBezTo>
                    <a:pt x="208" y="1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2"/>
            <p:cNvSpPr/>
            <p:nvPr/>
          </p:nvSpPr>
          <p:spPr>
            <a:xfrm>
              <a:off x="4151560" y="4074080"/>
              <a:ext cx="17201" cy="16289"/>
            </a:xfrm>
            <a:custGeom>
              <a:avLst/>
              <a:gdLst/>
              <a:ahLst/>
              <a:cxnLst/>
              <a:rect l="l" t="t" r="r" b="b"/>
              <a:pathLst>
                <a:path w="283" h="268" extrusionOk="0">
                  <a:moveTo>
                    <a:pt x="149" y="0"/>
                  </a:moveTo>
                  <a:cubicBezTo>
                    <a:pt x="97" y="0"/>
                    <a:pt x="44" y="32"/>
                    <a:pt x="30" y="99"/>
                  </a:cubicBezTo>
                  <a:cubicBezTo>
                    <a:pt x="30" y="110"/>
                    <a:pt x="19" y="121"/>
                    <a:pt x="19" y="121"/>
                  </a:cubicBezTo>
                  <a:cubicBezTo>
                    <a:pt x="0" y="214"/>
                    <a:pt x="76" y="268"/>
                    <a:pt x="149" y="268"/>
                  </a:cubicBezTo>
                  <a:cubicBezTo>
                    <a:pt x="206" y="268"/>
                    <a:pt x="261" y="236"/>
                    <a:pt x="270" y="165"/>
                  </a:cubicBezTo>
                  <a:lnTo>
                    <a:pt x="270" y="143"/>
                  </a:lnTo>
                  <a:cubicBezTo>
                    <a:pt x="282" y="51"/>
                    <a:pt x="216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2"/>
            <p:cNvSpPr/>
            <p:nvPr/>
          </p:nvSpPr>
          <p:spPr>
            <a:xfrm>
              <a:off x="4411638" y="4155587"/>
              <a:ext cx="28080" cy="29843"/>
            </a:xfrm>
            <a:custGeom>
              <a:avLst/>
              <a:gdLst/>
              <a:ahLst/>
              <a:cxnLst/>
              <a:rect l="l" t="t" r="r" b="b"/>
              <a:pathLst>
                <a:path w="462" h="491" extrusionOk="0">
                  <a:moveTo>
                    <a:pt x="250" y="1"/>
                  </a:moveTo>
                  <a:cubicBezTo>
                    <a:pt x="128" y="1"/>
                    <a:pt x="1" y="134"/>
                    <a:pt x="46" y="277"/>
                  </a:cubicBezTo>
                  <a:cubicBezTo>
                    <a:pt x="79" y="364"/>
                    <a:pt x="134" y="398"/>
                    <a:pt x="199" y="452"/>
                  </a:cubicBezTo>
                  <a:cubicBezTo>
                    <a:pt x="229" y="479"/>
                    <a:pt x="261" y="490"/>
                    <a:pt x="292" y="490"/>
                  </a:cubicBezTo>
                  <a:cubicBezTo>
                    <a:pt x="375" y="490"/>
                    <a:pt x="450" y="408"/>
                    <a:pt x="450" y="321"/>
                  </a:cubicBezTo>
                  <a:cubicBezTo>
                    <a:pt x="450" y="277"/>
                    <a:pt x="462" y="255"/>
                    <a:pt x="462" y="211"/>
                  </a:cubicBezTo>
                  <a:cubicBezTo>
                    <a:pt x="450" y="168"/>
                    <a:pt x="428" y="124"/>
                    <a:pt x="396" y="92"/>
                  </a:cubicBezTo>
                  <a:cubicBezTo>
                    <a:pt x="359" y="27"/>
                    <a:pt x="305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2"/>
            <p:cNvSpPr/>
            <p:nvPr/>
          </p:nvSpPr>
          <p:spPr>
            <a:xfrm>
              <a:off x="4444946" y="4231381"/>
              <a:ext cx="12521" cy="12885"/>
            </a:xfrm>
            <a:custGeom>
              <a:avLst/>
              <a:gdLst/>
              <a:ahLst/>
              <a:cxnLst/>
              <a:rect l="l" t="t" r="r" b="b"/>
              <a:pathLst>
                <a:path w="206" h="212" extrusionOk="0">
                  <a:moveTo>
                    <a:pt x="95" y="0"/>
                  </a:moveTo>
                  <a:cubicBezTo>
                    <a:pt x="48" y="0"/>
                    <a:pt x="1" y="32"/>
                    <a:pt x="1" y="101"/>
                  </a:cubicBezTo>
                  <a:cubicBezTo>
                    <a:pt x="1" y="134"/>
                    <a:pt x="11" y="156"/>
                    <a:pt x="23" y="178"/>
                  </a:cubicBezTo>
                  <a:cubicBezTo>
                    <a:pt x="37" y="199"/>
                    <a:pt x="65" y="211"/>
                    <a:pt x="92" y="211"/>
                  </a:cubicBezTo>
                  <a:cubicBezTo>
                    <a:pt x="106" y="211"/>
                    <a:pt x="120" y="207"/>
                    <a:pt x="132" y="200"/>
                  </a:cubicBezTo>
                  <a:cubicBezTo>
                    <a:pt x="154" y="178"/>
                    <a:pt x="164" y="156"/>
                    <a:pt x="176" y="123"/>
                  </a:cubicBezTo>
                  <a:cubicBezTo>
                    <a:pt x="205" y="45"/>
                    <a:pt x="151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2"/>
            <p:cNvSpPr/>
            <p:nvPr/>
          </p:nvSpPr>
          <p:spPr>
            <a:xfrm>
              <a:off x="4485486" y="4220319"/>
              <a:ext cx="14648" cy="27047"/>
            </a:xfrm>
            <a:custGeom>
              <a:avLst/>
              <a:gdLst/>
              <a:ahLst/>
              <a:cxnLst/>
              <a:rect l="l" t="t" r="r" b="b"/>
              <a:pathLst>
                <a:path w="241" h="445" extrusionOk="0">
                  <a:moveTo>
                    <a:pt x="120" y="0"/>
                  </a:moveTo>
                  <a:cubicBezTo>
                    <a:pt x="85" y="0"/>
                    <a:pt x="49" y="17"/>
                    <a:pt x="33" y="54"/>
                  </a:cubicBezTo>
                  <a:cubicBezTo>
                    <a:pt x="0" y="141"/>
                    <a:pt x="12" y="251"/>
                    <a:pt x="12" y="349"/>
                  </a:cubicBezTo>
                  <a:cubicBezTo>
                    <a:pt x="16" y="413"/>
                    <a:pt x="64" y="444"/>
                    <a:pt x="115" y="444"/>
                  </a:cubicBezTo>
                  <a:cubicBezTo>
                    <a:pt x="176" y="444"/>
                    <a:pt x="241" y="400"/>
                    <a:pt x="241" y="316"/>
                  </a:cubicBezTo>
                  <a:cubicBezTo>
                    <a:pt x="241" y="229"/>
                    <a:pt x="241" y="141"/>
                    <a:pt x="208" y="54"/>
                  </a:cubicBezTo>
                  <a:cubicBezTo>
                    <a:pt x="197" y="20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2"/>
            <p:cNvSpPr/>
            <p:nvPr/>
          </p:nvSpPr>
          <p:spPr>
            <a:xfrm>
              <a:off x="4517335" y="4132855"/>
              <a:ext cx="15742" cy="22732"/>
            </a:xfrm>
            <a:custGeom>
              <a:avLst/>
              <a:gdLst/>
              <a:ahLst/>
              <a:cxnLst/>
              <a:rect l="l" t="t" r="r" b="b"/>
              <a:pathLst>
                <a:path w="259" h="374" extrusionOk="0">
                  <a:moveTo>
                    <a:pt x="115" y="0"/>
                  </a:moveTo>
                  <a:cubicBezTo>
                    <a:pt x="90" y="0"/>
                    <a:pt x="68" y="14"/>
                    <a:pt x="56" y="39"/>
                  </a:cubicBezTo>
                  <a:cubicBezTo>
                    <a:pt x="1" y="116"/>
                    <a:pt x="12" y="181"/>
                    <a:pt x="23" y="269"/>
                  </a:cubicBezTo>
                  <a:cubicBezTo>
                    <a:pt x="23" y="340"/>
                    <a:pt x="75" y="373"/>
                    <a:pt x="129" y="373"/>
                  </a:cubicBezTo>
                  <a:cubicBezTo>
                    <a:pt x="192" y="373"/>
                    <a:pt x="258" y="329"/>
                    <a:pt x="253" y="247"/>
                  </a:cubicBezTo>
                  <a:cubicBezTo>
                    <a:pt x="241" y="148"/>
                    <a:pt x="231" y="94"/>
                    <a:pt x="176" y="28"/>
                  </a:cubicBezTo>
                  <a:cubicBezTo>
                    <a:pt x="156" y="9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2"/>
            <p:cNvSpPr/>
            <p:nvPr/>
          </p:nvSpPr>
          <p:spPr>
            <a:xfrm>
              <a:off x="4771639" y="4212782"/>
              <a:ext cx="26075" cy="25406"/>
            </a:xfrm>
            <a:custGeom>
              <a:avLst/>
              <a:gdLst/>
              <a:ahLst/>
              <a:cxnLst/>
              <a:rect l="l" t="t" r="r" b="b"/>
              <a:pathLst>
                <a:path w="429" h="418" extrusionOk="0">
                  <a:moveTo>
                    <a:pt x="299" y="0"/>
                  </a:moveTo>
                  <a:cubicBezTo>
                    <a:pt x="291" y="0"/>
                    <a:pt x="283" y="1"/>
                    <a:pt x="276" y="3"/>
                  </a:cubicBezTo>
                  <a:cubicBezTo>
                    <a:pt x="244" y="3"/>
                    <a:pt x="222" y="13"/>
                    <a:pt x="189" y="25"/>
                  </a:cubicBezTo>
                  <a:cubicBezTo>
                    <a:pt x="178" y="35"/>
                    <a:pt x="123" y="47"/>
                    <a:pt x="123" y="57"/>
                  </a:cubicBezTo>
                  <a:cubicBezTo>
                    <a:pt x="57" y="101"/>
                    <a:pt x="36" y="188"/>
                    <a:pt x="25" y="254"/>
                  </a:cubicBezTo>
                  <a:cubicBezTo>
                    <a:pt x="0" y="360"/>
                    <a:pt x="79" y="417"/>
                    <a:pt x="161" y="417"/>
                  </a:cubicBezTo>
                  <a:cubicBezTo>
                    <a:pt x="189" y="417"/>
                    <a:pt x="218" y="410"/>
                    <a:pt x="244" y="396"/>
                  </a:cubicBezTo>
                  <a:cubicBezTo>
                    <a:pt x="375" y="320"/>
                    <a:pt x="429" y="210"/>
                    <a:pt x="385" y="69"/>
                  </a:cubicBezTo>
                  <a:cubicBezTo>
                    <a:pt x="377" y="23"/>
                    <a:pt x="337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2"/>
            <p:cNvSpPr/>
            <p:nvPr/>
          </p:nvSpPr>
          <p:spPr>
            <a:xfrm>
              <a:off x="4783066" y="4213572"/>
              <a:ext cx="729" cy="729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2"/>
                  </a:moveTo>
                  <a:lnTo>
                    <a:pt x="1" y="12"/>
                  </a:lnTo>
                  <a:cubicBezTo>
                    <a:pt x="12" y="0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2"/>
            <p:cNvSpPr/>
            <p:nvPr/>
          </p:nvSpPr>
          <p:spPr>
            <a:xfrm>
              <a:off x="4823606" y="4155830"/>
              <a:ext cx="2006" cy="2006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1" y="0"/>
                  </a:moveTo>
                  <a:cubicBezTo>
                    <a:pt x="1" y="0"/>
                    <a:pt x="1" y="22"/>
                    <a:pt x="11" y="32"/>
                  </a:cubicBezTo>
                  <a:cubicBezTo>
                    <a:pt x="23" y="32"/>
                    <a:pt x="33" y="11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2"/>
            <p:cNvSpPr/>
            <p:nvPr/>
          </p:nvSpPr>
          <p:spPr>
            <a:xfrm>
              <a:off x="4701377" y="4349113"/>
              <a:ext cx="28810" cy="24981"/>
            </a:xfrm>
            <a:custGeom>
              <a:avLst/>
              <a:gdLst/>
              <a:ahLst/>
              <a:cxnLst/>
              <a:rect l="l" t="t" r="r" b="b"/>
              <a:pathLst>
                <a:path w="474" h="411" extrusionOk="0">
                  <a:moveTo>
                    <a:pt x="216" y="1"/>
                  </a:moveTo>
                  <a:cubicBezTo>
                    <a:pt x="117" y="1"/>
                    <a:pt x="18" y="59"/>
                    <a:pt x="11" y="164"/>
                  </a:cubicBezTo>
                  <a:lnTo>
                    <a:pt x="11" y="230"/>
                  </a:lnTo>
                  <a:cubicBezTo>
                    <a:pt x="1" y="306"/>
                    <a:pt x="44" y="372"/>
                    <a:pt x="120" y="383"/>
                  </a:cubicBezTo>
                  <a:cubicBezTo>
                    <a:pt x="142" y="394"/>
                    <a:pt x="164" y="394"/>
                    <a:pt x="186" y="405"/>
                  </a:cubicBezTo>
                  <a:cubicBezTo>
                    <a:pt x="200" y="408"/>
                    <a:pt x="214" y="410"/>
                    <a:pt x="228" y="410"/>
                  </a:cubicBezTo>
                  <a:cubicBezTo>
                    <a:pt x="379" y="410"/>
                    <a:pt x="474" y="197"/>
                    <a:pt x="383" y="77"/>
                  </a:cubicBezTo>
                  <a:cubicBezTo>
                    <a:pt x="344" y="25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2"/>
            <p:cNvSpPr/>
            <p:nvPr/>
          </p:nvSpPr>
          <p:spPr>
            <a:xfrm>
              <a:off x="4711527" y="4302433"/>
              <a:ext cx="21820" cy="17322"/>
            </a:xfrm>
            <a:custGeom>
              <a:avLst/>
              <a:gdLst/>
              <a:ahLst/>
              <a:cxnLst/>
              <a:rect l="l" t="t" r="r" b="b"/>
              <a:pathLst>
                <a:path w="359" h="285" extrusionOk="0">
                  <a:moveTo>
                    <a:pt x="156" y="0"/>
                  </a:moveTo>
                  <a:cubicBezTo>
                    <a:pt x="90" y="0"/>
                    <a:pt x="27" y="50"/>
                    <a:pt x="19" y="124"/>
                  </a:cubicBezTo>
                  <a:cubicBezTo>
                    <a:pt x="1" y="216"/>
                    <a:pt x="75" y="284"/>
                    <a:pt x="158" y="284"/>
                  </a:cubicBezTo>
                  <a:cubicBezTo>
                    <a:pt x="174" y="284"/>
                    <a:pt x="190" y="282"/>
                    <a:pt x="205" y="277"/>
                  </a:cubicBezTo>
                  <a:cubicBezTo>
                    <a:pt x="227" y="265"/>
                    <a:pt x="249" y="265"/>
                    <a:pt x="259" y="255"/>
                  </a:cubicBezTo>
                  <a:cubicBezTo>
                    <a:pt x="336" y="222"/>
                    <a:pt x="358" y="124"/>
                    <a:pt x="293" y="69"/>
                  </a:cubicBezTo>
                  <a:cubicBezTo>
                    <a:pt x="271" y="58"/>
                    <a:pt x="259" y="47"/>
                    <a:pt x="249" y="36"/>
                  </a:cubicBezTo>
                  <a:cubicBezTo>
                    <a:pt x="221" y="11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2"/>
            <p:cNvSpPr/>
            <p:nvPr/>
          </p:nvSpPr>
          <p:spPr>
            <a:xfrm>
              <a:off x="4861654" y="4181601"/>
              <a:ext cx="5166" cy="4133"/>
            </a:xfrm>
            <a:custGeom>
              <a:avLst/>
              <a:gdLst/>
              <a:ahLst/>
              <a:cxnLst/>
              <a:rect l="l" t="t" r="r" b="b"/>
              <a:pathLst>
                <a:path w="85" h="68" extrusionOk="0">
                  <a:moveTo>
                    <a:pt x="43" y="1"/>
                  </a:moveTo>
                  <a:cubicBezTo>
                    <a:pt x="7" y="1"/>
                    <a:pt x="0" y="58"/>
                    <a:pt x="41" y="67"/>
                  </a:cubicBezTo>
                  <a:cubicBezTo>
                    <a:pt x="74" y="67"/>
                    <a:pt x="85" y="13"/>
                    <a:pt x="52" y="2"/>
                  </a:cubicBezTo>
                  <a:cubicBezTo>
                    <a:pt x="49" y="1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2"/>
            <p:cNvSpPr/>
            <p:nvPr/>
          </p:nvSpPr>
          <p:spPr>
            <a:xfrm>
              <a:off x="4916599" y="4015184"/>
              <a:ext cx="25345" cy="35678"/>
            </a:xfrm>
            <a:custGeom>
              <a:avLst/>
              <a:gdLst/>
              <a:ahLst/>
              <a:cxnLst/>
              <a:rect l="l" t="t" r="r" b="b"/>
              <a:pathLst>
                <a:path w="417" h="587" extrusionOk="0">
                  <a:moveTo>
                    <a:pt x="217" y="0"/>
                  </a:moveTo>
                  <a:cubicBezTo>
                    <a:pt x="166" y="0"/>
                    <a:pt x="116" y="21"/>
                    <a:pt x="88" y="63"/>
                  </a:cubicBezTo>
                  <a:cubicBezTo>
                    <a:pt x="44" y="128"/>
                    <a:pt x="11" y="172"/>
                    <a:pt x="1" y="248"/>
                  </a:cubicBezTo>
                  <a:cubicBezTo>
                    <a:pt x="1" y="314"/>
                    <a:pt x="1" y="379"/>
                    <a:pt x="11" y="434"/>
                  </a:cubicBezTo>
                  <a:cubicBezTo>
                    <a:pt x="24" y="533"/>
                    <a:pt x="102" y="586"/>
                    <a:pt x="182" y="586"/>
                  </a:cubicBezTo>
                  <a:cubicBezTo>
                    <a:pt x="244" y="586"/>
                    <a:pt x="306" y="555"/>
                    <a:pt x="339" y="488"/>
                  </a:cubicBezTo>
                  <a:cubicBezTo>
                    <a:pt x="361" y="434"/>
                    <a:pt x="383" y="369"/>
                    <a:pt x="405" y="314"/>
                  </a:cubicBezTo>
                  <a:cubicBezTo>
                    <a:pt x="416" y="238"/>
                    <a:pt x="405" y="182"/>
                    <a:pt x="383" y="106"/>
                  </a:cubicBezTo>
                  <a:cubicBezTo>
                    <a:pt x="358" y="37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2"/>
            <p:cNvSpPr/>
            <p:nvPr/>
          </p:nvSpPr>
          <p:spPr>
            <a:xfrm>
              <a:off x="4936535" y="4073655"/>
              <a:ext cx="28627" cy="23036"/>
            </a:xfrm>
            <a:custGeom>
              <a:avLst/>
              <a:gdLst/>
              <a:ahLst/>
              <a:cxnLst/>
              <a:rect l="l" t="t" r="r" b="b"/>
              <a:pathLst>
                <a:path w="471" h="379" extrusionOk="0">
                  <a:moveTo>
                    <a:pt x="242" y="0"/>
                  </a:moveTo>
                  <a:cubicBezTo>
                    <a:pt x="224" y="0"/>
                    <a:pt x="206" y="2"/>
                    <a:pt x="186" y="7"/>
                  </a:cubicBezTo>
                  <a:cubicBezTo>
                    <a:pt x="175" y="7"/>
                    <a:pt x="164" y="7"/>
                    <a:pt x="154" y="19"/>
                  </a:cubicBezTo>
                  <a:cubicBezTo>
                    <a:pt x="33" y="51"/>
                    <a:pt x="1" y="215"/>
                    <a:pt x="66" y="303"/>
                  </a:cubicBezTo>
                  <a:cubicBezTo>
                    <a:pt x="102" y="350"/>
                    <a:pt x="170" y="378"/>
                    <a:pt x="235" y="378"/>
                  </a:cubicBezTo>
                  <a:cubicBezTo>
                    <a:pt x="289" y="378"/>
                    <a:pt x="342" y="359"/>
                    <a:pt x="372" y="313"/>
                  </a:cubicBezTo>
                  <a:cubicBezTo>
                    <a:pt x="372" y="303"/>
                    <a:pt x="383" y="292"/>
                    <a:pt x="383" y="281"/>
                  </a:cubicBezTo>
                  <a:cubicBezTo>
                    <a:pt x="470" y="145"/>
                    <a:pt x="385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2"/>
            <p:cNvSpPr/>
            <p:nvPr/>
          </p:nvSpPr>
          <p:spPr>
            <a:xfrm>
              <a:off x="4845487" y="4153156"/>
              <a:ext cx="32274" cy="24677"/>
            </a:xfrm>
            <a:custGeom>
              <a:avLst/>
              <a:gdLst/>
              <a:ahLst/>
              <a:cxnLst/>
              <a:rect l="l" t="t" r="r" b="b"/>
              <a:pathLst>
                <a:path w="531" h="406" extrusionOk="0">
                  <a:moveTo>
                    <a:pt x="257" y="0"/>
                  </a:moveTo>
                  <a:cubicBezTo>
                    <a:pt x="236" y="0"/>
                    <a:pt x="216" y="4"/>
                    <a:pt x="198" y="11"/>
                  </a:cubicBezTo>
                  <a:cubicBezTo>
                    <a:pt x="198" y="11"/>
                    <a:pt x="187" y="11"/>
                    <a:pt x="187" y="22"/>
                  </a:cubicBezTo>
                  <a:cubicBezTo>
                    <a:pt x="1" y="88"/>
                    <a:pt x="34" y="372"/>
                    <a:pt x="231" y="404"/>
                  </a:cubicBezTo>
                  <a:cubicBezTo>
                    <a:pt x="239" y="405"/>
                    <a:pt x="247" y="406"/>
                    <a:pt x="255" y="406"/>
                  </a:cubicBezTo>
                  <a:cubicBezTo>
                    <a:pt x="436" y="406"/>
                    <a:pt x="531" y="170"/>
                    <a:pt x="384" y="44"/>
                  </a:cubicBezTo>
                  <a:lnTo>
                    <a:pt x="372" y="44"/>
                  </a:lnTo>
                  <a:cubicBezTo>
                    <a:pt x="343" y="15"/>
                    <a:pt x="29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2"/>
            <p:cNvSpPr/>
            <p:nvPr/>
          </p:nvSpPr>
          <p:spPr>
            <a:xfrm>
              <a:off x="4593067" y="4076572"/>
              <a:ext cx="27108" cy="21212"/>
            </a:xfrm>
            <a:custGeom>
              <a:avLst/>
              <a:gdLst/>
              <a:ahLst/>
              <a:cxnLst/>
              <a:rect l="l" t="t" r="r" b="b"/>
              <a:pathLst>
                <a:path w="446" h="349" extrusionOk="0">
                  <a:moveTo>
                    <a:pt x="275" y="1"/>
                  </a:moveTo>
                  <a:cubicBezTo>
                    <a:pt x="267" y="1"/>
                    <a:pt x="260" y="1"/>
                    <a:pt x="253" y="3"/>
                  </a:cubicBezTo>
                  <a:cubicBezTo>
                    <a:pt x="231" y="3"/>
                    <a:pt x="209" y="14"/>
                    <a:pt x="197" y="14"/>
                  </a:cubicBezTo>
                  <a:cubicBezTo>
                    <a:pt x="78" y="36"/>
                    <a:pt x="1" y="167"/>
                    <a:pt x="78" y="277"/>
                  </a:cubicBezTo>
                  <a:cubicBezTo>
                    <a:pt x="112" y="326"/>
                    <a:pt x="162" y="349"/>
                    <a:pt x="212" y="349"/>
                  </a:cubicBezTo>
                  <a:cubicBezTo>
                    <a:pt x="274" y="349"/>
                    <a:pt x="336" y="315"/>
                    <a:pt x="372" y="255"/>
                  </a:cubicBezTo>
                  <a:cubicBezTo>
                    <a:pt x="372" y="233"/>
                    <a:pt x="384" y="222"/>
                    <a:pt x="394" y="200"/>
                  </a:cubicBezTo>
                  <a:cubicBezTo>
                    <a:pt x="445" y="119"/>
                    <a:pt x="364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2"/>
            <p:cNvSpPr/>
            <p:nvPr/>
          </p:nvSpPr>
          <p:spPr>
            <a:xfrm>
              <a:off x="4551979" y="4005702"/>
              <a:ext cx="35192" cy="28810"/>
            </a:xfrm>
            <a:custGeom>
              <a:avLst/>
              <a:gdLst/>
              <a:ahLst/>
              <a:cxnLst/>
              <a:rect l="l" t="t" r="r" b="b"/>
              <a:pathLst>
                <a:path w="579" h="474" extrusionOk="0">
                  <a:moveTo>
                    <a:pt x="288" y="0"/>
                  </a:moveTo>
                  <a:cubicBezTo>
                    <a:pt x="150" y="0"/>
                    <a:pt x="59" y="180"/>
                    <a:pt x="32" y="295"/>
                  </a:cubicBezTo>
                  <a:cubicBezTo>
                    <a:pt x="0" y="408"/>
                    <a:pt x="93" y="473"/>
                    <a:pt x="183" y="473"/>
                  </a:cubicBezTo>
                  <a:cubicBezTo>
                    <a:pt x="215" y="473"/>
                    <a:pt x="247" y="465"/>
                    <a:pt x="273" y="448"/>
                  </a:cubicBezTo>
                  <a:cubicBezTo>
                    <a:pt x="404" y="372"/>
                    <a:pt x="579" y="142"/>
                    <a:pt x="393" y="32"/>
                  </a:cubicBezTo>
                  <a:cubicBezTo>
                    <a:pt x="355" y="10"/>
                    <a:pt x="321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2"/>
            <p:cNvSpPr/>
            <p:nvPr/>
          </p:nvSpPr>
          <p:spPr>
            <a:xfrm>
              <a:off x="4543166" y="4104471"/>
              <a:ext cx="28810" cy="21638"/>
            </a:xfrm>
            <a:custGeom>
              <a:avLst/>
              <a:gdLst/>
              <a:ahLst/>
              <a:cxnLst/>
              <a:rect l="l" t="t" r="r" b="b"/>
              <a:pathLst>
                <a:path w="474" h="356" extrusionOk="0">
                  <a:moveTo>
                    <a:pt x="237" y="1"/>
                  </a:moveTo>
                  <a:cubicBezTo>
                    <a:pt x="42" y="1"/>
                    <a:pt x="1" y="322"/>
                    <a:pt x="210" y="353"/>
                  </a:cubicBezTo>
                  <a:cubicBezTo>
                    <a:pt x="220" y="354"/>
                    <a:pt x="229" y="355"/>
                    <a:pt x="238" y="355"/>
                  </a:cubicBezTo>
                  <a:cubicBezTo>
                    <a:pt x="433" y="355"/>
                    <a:pt x="474" y="35"/>
                    <a:pt x="265" y="3"/>
                  </a:cubicBezTo>
                  <a:cubicBezTo>
                    <a:pt x="255" y="2"/>
                    <a:pt x="246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2"/>
            <p:cNvSpPr/>
            <p:nvPr/>
          </p:nvSpPr>
          <p:spPr>
            <a:xfrm>
              <a:off x="4524628" y="4037430"/>
              <a:ext cx="28080" cy="20240"/>
            </a:xfrm>
            <a:custGeom>
              <a:avLst/>
              <a:gdLst/>
              <a:ahLst/>
              <a:cxnLst/>
              <a:rect l="l" t="t" r="r" b="b"/>
              <a:pathLst>
                <a:path w="462" h="333" extrusionOk="0">
                  <a:moveTo>
                    <a:pt x="233" y="0"/>
                  </a:moveTo>
                  <a:cubicBezTo>
                    <a:pt x="41" y="0"/>
                    <a:pt x="1" y="299"/>
                    <a:pt x="209" y="331"/>
                  </a:cubicBezTo>
                  <a:cubicBezTo>
                    <a:pt x="218" y="332"/>
                    <a:pt x="228" y="333"/>
                    <a:pt x="237" y="333"/>
                  </a:cubicBezTo>
                  <a:cubicBezTo>
                    <a:pt x="421" y="333"/>
                    <a:pt x="461" y="34"/>
                    <a:pt x="264" y="3"/>
                  </a:cubicBezTo>
                  <a:cubicBezTo>
                    <a:pt x="253" y="1"/>
                    <a:pt x="243" y="0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2"/>
            <p:cNvSpPr/>
            <p:nvPr/>
          </p:nvSpPr>
          <p:spPr>
            <a:xfrm>
              <a:off x="4590453" y="3796799"/>
              <a:ext cx="29235" cy="35496"/>
            </a:xfrm>
            <a:custGeom>
              <a:avLst/>
              <a:gdLst/>
              <a:ahLst/>
              <a:cxnLst/>
              <a:rect l="l" t="t" r="r" b="b"/>
              <a:pathLst>
                <a:path w="481" h="584" extrusionOk="0">
                  <a:moveTo>
                    <a:pt x="248" y="1"/>
                  </a:moveTo>
                  <a:cubicBezTo>
                    <a:pt x="220" y="1"/>
                    <a:pt x="195" y="8"/>
                    <a:pt x="164" y="16"/>
                  </a:cubicBezTo>
                  <a:cubicBezTo>
                    <a:pt x="77" y="49"/>
                    <a:pt x="0" y="158"/>
                    <a:pt x="22" y="256"/>
                  </a:cubicBezTo>
                  <a:cubicBezTo>
                    <a:pt x="33" y="333"/>
                    <a:pt x="55" y="387"/>
                    <a:pt x="87" y="464"/>
                  </a:cubicBezTo>
                  <a:cubicBezTo>
                    <a:pt x="116" y="546"/>
                    <a:pt x="186" y="583"/>
                    <a:pt x="258" y="583"/>
                  </a:cubicBezTo>
                  <a:cubicBezTo>
                    <a:pt x="348" y="583"/>
                    <a:pt x="441" y="524"/>
                    <a:pt x="459" y="421"/>
                  </a:cubicBezTo>
                  <a:cubicBezTo>
                    <a:pt x="470" y="344"/>
                    <a:pt x="481" y="278"/>
                    <a:pt x="481" y="202"/>
                  </a:cubicBezTo>
                  <a:cubicBezTo>
                    <a:pt x="481" y="103"/>
                    <a:pt x="372" y="27"/>
                    <a:pt x="284" y="5"/>
                  </a:cubicBezTo>
                  <a:cubicBezTo>
                    <a:pt x="271" y="2"/>
                    <a:pt x="259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2"/>
            <p:cNvSpPr/>
            <p:nvPr/>
          </p:nvSpPr>
          <p:spPr>
            <a:xfrm>
              <a:off x="4611666" y="3850772"/>
              <a:ext cx="29843" cy="21638"/>
            </a:xfrm>
            <a:custGeom>
              <a:avLst/>
              <a:gdLst/>
              <a:ahLst/>
              <a:cxnLst/>
              <a:rect l="l" t="t" r="r" b="b"/>
              <a:pathLst>
                <a:path w="491" h="356" extrusionOk="0">
                  <a:moveTo>
                    <a:pt x="245" y="0"/>
                  </a:moveTo>
                  <a:cubicBezTo>
                    <a:pt x="40" y="0"/>
                    <a:pt x="0" y="321"/>
                    <a:pt x="219" y="352"/>
                  </a:cubicBezTo>
                  <a:cubicBezTo>
                    <a:pt x="232" y="354"/>
                    <a:pt x="245" y="356"/>
                    <a:pt x="257" y="356"/>
                  </a:cubicBezTo>
                  <a:cubicBezTo>
                    <a:pt x="455" y="356"/>
                    <a:pt x="490" y="33"/>
                    <a:pt x="274" y="2"/>
                  </a:cubicBezTo>
                  <a:cubicBezTo>
                    <a:pt x="264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4607715" y="3925776"/>
              <a:ext cx="17869" cy="17626"/>
            </a:xfrm>
            <a:custGeom>
              <a:avLst/>
              <a:gdLst/>
              <a:ahLst/>
              <a:cxnLst/>
              <a:rect l="l" t="t" r="r" b="b"/>
              <a:pathLst>
                <a:path w="294" h="290" extrusionOk="0">
                  <a:moveTo>
                    <a:pt x="97" y="0"/>
                  </a:moveTo>
                  <a:cubicBezTo>
                    <a:pt x="65" y="0"/>
                    <a:pt x="40" y="18"/>
                    <a:pt x="22" y="36"/>
                  </a:cubicBezTo>
                  <a:cubicBezTo>
                    <a:pt x="0" y="91"/>
                    <a:pt x="0" y="135"/>
                    <a:pt x="0" y="189"/>
                  </a:cubicBezTo>
                  <a:cubicBezTo>
                    <a:pt x="5" y="260"/>
                    <a:pt x="54" y="289"/>
                    <a:pt x="108" y="289"/>
                  </a:cubicBezTo>
                  <a:cubicBezTo>
                    <a:pt x="196" y="289"/>
                    <a:pt x="294" y="210"/>
                    <a:pt x="219" y="101"/>
                  </a:cubicBezTo>
                  <a:cubicBezTo>
                    <a:pt x="197" y="58"/>
                    <a:pt x="165" y="25"/>
                    <a:pt x="121" y="4"/>
                  </a:cubicBezTo>
                  <a:cubicBezTo>
                    <a:pt x="113" y="1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4662782" y="3715231"/>
              <a:ext cx="28749" cy="20908"/>
            </a:xfrm>
            <a:custGeom>
              <a:avLst/>
              <a:gdLst/>
              <a:ahLst/>
              <a:cxnLst/>
              <a:rect l="l" t="t" r="r" b="b"/>
              <a:pathLst>
                <a:path w="473" h="344" extrusionOk="0">
                  <a:moveTo>
                    <a:pt x="235" y="0"/>
                  </a:moveTo>
                  <a:cubicBezTo>
                    <a:pt x="41" y="0"/>
                    <a:pt x="0" y="310"/>
                    <a:pt x="209" y="342"/>
                  </a:cubicBezTo>
                  <a:cubicBezTo>
                    <a:pt x="219" y="343"/>
                    <a:pt x="229" y="344"/>
                    <a:pt x="238" y="344"/>
                  </a:cubicBezTo>
                  <a:cubicBezTo>
                    <a:pt x="432" y="344"/>
                    <a:pt x="473" y="34"/>
                    <a:pt x="264" y="3"/>
                  </a:cubicBezTo>
                  <a:cubicBezTo>
                    <a:pt x="254" y="1"/>
                    <a:pt x="245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4664666" y="3615673"/>
              <a:ext cx="17930" cy="12642"/>
            </a:xfrm>
            <a:custGeom>
              <a:avLst/>
              <a:gdLst/>
              <a:ahLst/>
              <a:cxnLst/>
              <a:rect l="l" t="t" r="r" b="b"/>
              <a:pathLst>
                <a:path w="295" h="208" extrusionOk="0">
                  <a:moveTo>
                    <a:pt x="121" y="1"/>
                  </a:moveTo>
                  <a:cubicBezTo>
                    <a:pt x="95" y="1"/>
                    <a:pt x="69" y="13"/>
                    <a:pt x="47" y="45"/>
                  </a:cubicBezTo>
                  <a:cubicBezTo>
                    <a:pt x="1" y="110"/>
                    <a:pt x="41" y="207"/>
                    <a:pt x="122" y="207"/>
                  </a:cubicBezTo>
                  <a:cubicBezTo>
                    <a:pt x="136" y="207"/>
                    <a:pt x="151" y="204"/>
                    <a:pt x="167" y="198"/>
                  </a:cubicBezTo>
                  <a:cubicBezTo>
                    <a:pt x="295" y="156"/>
                    <a:pt x="211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4677855" y="3561821"/>
              <a:ext cx="17869" cy="13554"/>
            </a:xfrm>
            <a:custGeom>
              <a:avLst/>
              <a:gdLst/>
              <a:ahLst/>
              <a:cxnLst/>
              <a:rect l="l" t="t" r="r" b="b"/>
              <a:pathLst>
                <a:path w="294" h="223" extrusionOk="0">
                  <a:moveTo>
                    <a:pt x="150" y="1"/>
                  </a:moveTo>
                  <a:cubicBezTo>
                    <a:pt x="24" y="1"/>
                    <a:pt x="0" y="200"/>
                    <a:pt x="125" y="221"/>
                  </a:cubicBezTo>
                  <a:cubicBezTo>
                    <a:pt x="132" y="222"/>
                    <a:pt x="139" y="222"/>
                    <a:pt x="145" y="222"/>
                  </a:cubicBezTo>
                  <a:cubicBezTo>
                    <a:pt x="270" y="222"/>
                    <a:pt x="294" y="23"/>
                    <a:pt x="169" y="2"/>
                  </a:cubicBezTo>
                  <a:cubicBezTo>
                    <a:pt x="162" y="1"/>
                    <a:pt x="156" y="1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4699128" y="3527906"/>
              <a:ext cx="8448" cy="7780"/>
            </a:xfrm>
            <a:custGeom>
              <a:avLst/>
              <a:gdLst/>
              <a:ahLst/>
              <a:cxnLst/>
              <a:rect l="l" t="t" r="r" b="b"/>
              <a:pathLst>
                <a:path w="139" h="128" extrusionOk="0">
                  <a:moveTo>
                    <a:pt x="41" y="0"/>
                  </a:moveTo>
                  <a:cubicBezTo>
                    <a:pt x="18" y="0"/>
                    <a:pt x="0" y="23"/>
                    <a:pt x="16" y="46"/>
                  </a:cubicBezTo>
                  <a:lnTo>
                    <a:pt x="48" y="112"/>
                  </a:lnTo>
                  <a:cubicBezTo>
                    <a:pt x="54" y="123"/>
                    <a:pt x="63" y="128"/>
                    <a:pt x="74" y="128"/>
                  </a:cubicBezTo>
                  <a:cubicBezTo>
                    <a:pt x="103" y="128"/>
                    <a:pt x="138" y="90"/>
                    <a:pt x="114" y="58"/>
                  </a:cubicBezTo>
                  <a:lnTo>
                    <a:pt x="70" y="14"/>
                  </a:lnTo>
                  <a:cubicBezTo>
                    <a:pt x="61" y="4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8" name="Google Shape;2938;p32"/>
          <p:cNvSpPr/>
          <p:nvPr/>
        </p:nvSpPr>
        <p:spPr>
          <a:xfrm rot="-5400000">
            <a:off x="1723418" y="-3477646"/>
            <a:ext cx="5415261" cy="10748040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32"/>
          <p:cNvSpPr/>
          <p:nvPr/>
        </p:nvSpPr>
        <p:spPr>
          <a:xfrm>
            <a:off x="7030642" y="3856410"/>
            <a:ext cx="713229" cy="747580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32"/>
          <p:cNvSpPr/>
          <p:nvPr/>
        </p:nvSpPr>
        <p:spPr>
          <a:xfrm flipH="1">
            <a:off x="-691218" y="2806752"/>
            <a:ext cx="1222817" cy="1281711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32"/>
          <p:cNvSpPr/>
          <p:nvPr/>
        </p:nvSpPr>
        <p:spPr>
          <a:xfrm rot="-1133450">
            <a:off x="397605" y="4052231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2" name="Google Shape;2942;p32"/>
          <p:cNvGrpSpPr/>
          <p:nvPr/>
        </p:nvGrpSpPr>
        <p:grpSpPr>
          <a:xfrm>
            <a:off x="8568298" y="2998243"/>
            <a:ext cx="319564" cy="1443058"/>
            <a:chOff x="5072975" y="4728975"/>
            <a:chExt cx="165500" cy="747350"/>
          </a:xfrm>
        </p:grpSpPr>
        <p:sp>
          <p:nvSpPr>
            <p:cNvPr id="2943" name="Google Shape;2943;p32"/>
            <p:cNvSpPr/>
            <p:nvPr/>
          </p:nvSpPr>
          <p:spPr>
            <a:xfrm>
              <a:off x="5139050" y="4838525"/>
              <a:ext cx="53475" cy="637800"/>
            </a:xfrm>
            <a:custGeom>
              <a:avLst/>
              <a:gdLst/>
              <a:ahLst/>
              <a:cxnLst/>
              <a:rect l="l" t="t" r="r" b="b"/>
              <a:pathLst>
                <a:path w="2139" h="25512" extrusionOk="0">
                  <a:moveTo>
                    <a:pt x="2012" y="1"/>
                  </a:moveTo>
                  <a:cubicBezTo>
                    <a:pt x="1989" y="70"/>
                    <a:pt x="1" y="7194"/>
                    <a:pt x="1254" y="25511"/>
                  </a:cubicBezTo>
                  <a:lnTo>
                    <a:pt x="1380" y="25511"/>
                  </a:lnTo>
                  <a:cubicBezTo>
                    <a:pt x="128" y="7217"/>
                    <a:pt x="2115" y="105"/>
                    <a:pt x="2138" y="36"/>
                  </a:cubicBezTo>
                  <a:lnTo>
                    <a:pt x="2012" y="1"/>
                  </a:ln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2"/>
            <p:cNvSpPr/>
            <p:nvPr/>
          </p:nvSpPr>
          <p:spPr>
            <a:xfrm>
              <a:off x="5174675" y="4728975"/>
              <a:ext cx="38825" cy="169650"/>
            </a:xfrm>
            <a:custGeom>
              <a:avLst/>
              <a:gdLst/>
              <a:ahLst/>
              <a:cxnLst/>
              <a:rect l="l" t="t" r="r" b="b"/>
              <a:pathLst>
                <a:path w="1553" h="6786" extrusionOk="0">
                  <a:moveTo>
                    <a:pt x="1129" y="0"/>
                  </a:moveTo>
                  <a:cubicBezTo>
                    <a:pt x="1118" y="0"/>
                    <a:pt x="1105" y="2"/>
                    <a:pt x="1093" y="5"/>
                  </a:cubicBezTo>
                  <a:cubicBezTo>
                    <a:pt x="1047" y="16"/>
                    <a:pt x="1012" y="74"/>
                    <a:pt x="978" y="120"/>
                  </a:cubicBezTo>
                  <a:cubicBezTo>
                    <a:pt x="679" y="626"/>
                    <a:pt x="610" y="1223"/>
                    <a:pt x="541" y="1809"/>
                  </a:cubicBezTo>
                  <a:cubicBezTo>
                    <a:pt x="495" y="2258"/>
                    <a:pt x="449" y="2705"/>
                    <a:pt x="391" y="3154"/>
                  </a:cubicBezTo>
                  <a:cubicBezTo>
                    <a:pt x="265" y="4314"/>
                    <a:pt x="1" y="5624"/>
                    <a:pt x="162" y="6785"/>
                  </a:cubicBezTo>
                  <a:cubicBezTo>
                    <a:pt x="391" y="6762"/>
                    <a:pt x="506" y="5601"/>
                    <a:pt x="564" y="5360"/>
                  </a:cubicBezTo>
                  <a:cubicBezTo>
                    <a:pt x="713" y="4786"/>
                    <a:pt x="886" y="4234"/>
                    <a:pt x="1035" y="3671"/>
                  </a:cubicBezTo>
                  <a:cubicBezTo>
                    <a:pt x="1334" y="2544"/>
                    <a:pt x="1552" y="1372"/>
                    <a:pt x="1323" y="246"/>
                  </a:cubicBezTo>
                  <a:cubicBezTo>
                    <a:pt x="1302" y="133"/>
                    <a:pt x="1234" y="0"/>
                    <a:pt x="1129" y="0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2"/>
            <p:cNvSpPr/>
            <p:nvPr/>
          </p:nvSpPr>
          <p:spPr>
            <a:xfrm>
              <a:off x="5166625" y="4892225"/>
              <a:ext cx="71850" cy="146575"/>
            </a:xfrm>
            <a:custGeom>
              <a:avLst/>
              <a:gdLst/>
              <a:ahLst/>
              <a:cxnLst/>
              <a:rect l="l" t="t" r="r" b="b"/>
              <a:pathLst>
                <a:path w="2874" h="5863" extrusionOk="0">
                  <a:moveTo>
                    <a:pt x="2646" y="1"/>
                  </a:moveTo>
                  <a:cubicBezTo>
                    <a:pt x="2573" y="1"/>
                    <a:pt x="2500" y="54"/>
                    <a:pt x="2437" y="117"/>
                  </a:cubicBezTo>
                  <a:cubicBezTo>
                    <a:pt x="1874" y="611"/>
                    <a:pt x="1495" y="1277"/>
                    <a:pt x="1185" y="1967"/>
                  </a:cubicBezTo>
                  <a:cubicBezTo>
                    <a:pt x="621" y="3185"/>
                    <a:pt x="185" y="4518"/>
                    <a:pt x="1" y="5863"/>
                  </a:cubicBezTo>
                  <a:cubicBezTo>
                    <a:pt x="300" y="4908"/>
                    <a:pt x="794" y="4116"/>
                    <a:pt x="1380" y="3312"/>
                  </a:cubicBezTo>
                  <a:cubicBezTo>
                    <a:pt x="2012" y="2426"/>
                    <a:pt x="2667" y="1507"/>
                    <a:pt x="2851" y="439"/>
                  </a:cubicBezTo>
                  <a:cubicBezTo>
                    <a:pt x="2874" y="266"/>
                    <a:pt x="2840" y="25"/>
                    <a:pt x="2667" y="2"/>
                  </a:cubicBezTo>
                  <a:cubicBezTo>
                    <a:pt x="2660" y="1"/>
                    <a:pt x="2653" y="1"/>
                    <a:pt x="2646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2"/>
            <p:cNvSpPr/>
            <p:nvPr/>
          </p:nvSpPr>
          <p:spPr>
            <a:xfrm>
              <a:off x="5163200" y="5025900"/>
              <a:ext cx="69825" cy="164275"/>
            </a:xfrm>
            <a:custGeom>
              <a:avLst/>
              <a:gdLst/>
              <a:ahLst/>
              <a:cxnLst/>
              <a:rect l="l" t="t" r="r" b="b"/>
              <a:pathLst>
                <a:path w="2793" h="6571" extrusionOk="0">
                  <a:moveTo>
                    <a:pt x="2590" y="0"/>
                  </a:moveTo>
                  <a:cubicBezTo>
                    <a:pt x="2550" y="0"/>
                    <a:pt x="2510" y="14"/>
                    <a:pt x="2471" y="21"/>
                  </a:cubicBezTo>
                  <a:cubicBezTo>
                    <a:pt x="2160" y="148"/>
                    <a:pt x="1988" y="470"/>
                    <a:pt x="1839" y="768"/>
                  </a:cubicBezTo>
                  <a:cubicBezTo>
                    <a:pt x="1138" y="2204"/>
                    <a:pt x="449" y="3664"/>
                    <a:pt x="150" y="5238"/>
                  </a:cubicBezTo>
                  <a:cubicBezTo>
                    <a:pt x="69" y="5675"/>
                    <a:pt x="0" y="6134"/>
                    <a:pt x="12" y="6571"/>
                  </a:cubicBezTo>
                  <a:cubicBezTo>
                    <a:pt x="173" y="6203"/>
                    <a:pt x="196" y="5744"/>
                    <a:pt x="357" y="5365"/>
                  </a:cubicBezTo>
                  <a:cubicBezTo>
                    <a:pt x="541" y="4939"/>
                    <a:pt x="770" y="4538"/>
                    <a:pt x="1000" y="4135"/>
                  </a:cubicBezTo>
                  <a:cubicBezTo>
                    <a:pt x="1368" y="3526"/>
                    <a:pt x="1724" y="2906"/>
                    <a:pt x="2080" y="2285"/>
                  </a:cubicBezTo>
                  <a:cubicBezTo>
                    <a:pt x="2436" y="1676"/>
                    <a:pt x="2793" y="1032"/>
                    <a:pt x="2793" y="332"/>
                  </a:cubicBezTo>
                  <a:cubicBezTo>
                    <a:pt x="2793" y="205"/>
                    <a:pt x="2758" y="44"/>
                    <a:pt x="2643" y="10"/>
                  </a:cubicBezTo>
                  <a:cubicBezTo>
                    <a:pt x="2625" y="3"/>
                    <a:pt x="2607" y="0"/>
                    <a:pt x="2590" y="0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2"/>
            <p:cNvSpPr/>
            <p:nvPr/>
          </p:nvSpPr>
          <p:spPr>
            <a:xfrm>
              <a:off x="5082750" y="5053600"/>
              <a:ext cx="78750" cy="126550"/>
            </a:xfrm>
            <a:custGeom>
              <a:avLst/>
              <a:gdLst/>
              <a:ahLst/>
              <a:cxnLst/>
              <a:rect l="l" t="t" r="r" b="b"/>
              <a:pathLst>
                <a:path w="3150" h="5062" extrusionOk="0">
                  <a:moveTo>
                    <a:pt x="148" y="1"/>
                  </a:moveTo>
                  <a:cubicBezTo>
                    <a:pt x="119" y="1"/>
                    <a:pt x="90" y="7"/>
                    <a:pt x="70" y="28"/>
                  </a:cubicBezTo>
                  <a:cubicBezTo>
                    <a:pt x="36" y="62"/>
                    <a:pt x="36" y="97"/>
                    <a:pt x="24" y="143"/>
                  </a:cubicBezTo>
                  <a:cubicBezTo>
                    <a:pt x="1" y="419"/>
                    <a:pt x="150" y="672"/>
                    <a:pt x="311" y="902"/>
                  </a:cubicBezTo>
                  <a:cubicBezTo>
                    <a:pt x="794" y="1614"/>
                    <a:pt x="1425" y="2211"/>
                    <a:pt x="1977" y="2866"/>
                  </a:cubicBezTo>
                  <a:cubicBezTo>
                    <a:pt x="2518" y="3510"/>
                    <a:pt x="3000" y="4234"/>
                    <a:pt x="3149" y="5061"/>
                  </a:cubicBezTo>
                  <a:cubicBezTo>
                    <a:pt x="3126" y="4613"/>
                    <a:pt x="3034" y="4176"/>
                    <a:pt x="2908" y="3751"/>
                  </a:cubicBezTo>
                  <a:cubicBezTo>
                    <a:pt x="2633" y="2866"/>
                    <a:pt x="2219" y="2028"/>
                    <a:pt x="1701" y="1269"/>
                  </a:cubicBezTo>
                  <a:cubicBezTo>
                    <a:pt x="1334" y="729"/>
                    <a:pt x="863" y="223"/>
                    <a:pt x="253" y="16"/>
                  </a:cubicBezTo>
                  <a:cubicBezTo>
                    <a:pt x="222" y="10"/>
                    <a:pt x="184" y="1"/>
                    <a:pt x="148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2"/>
            <p:cNvSpPr/>
            <p:nvPr/>
          </p:nvSpPr>
          <p:spPr>
            <a:xfrm>
              <a:off x="5086775" y="4908700"/>
              <a:ext cx="78725" cy="126650"/>
            </a:xfrm>
            <a:custGeom>
              <a:avLst/>
              <a:gdLst/>
              <a:ahLst/>
              <a:cxnLst/>
              <a:rect l="l" t="t" r="r" b="b"/>
              <a:pathLst>
                <a:path w="3149" h="5066" extrusionOk="0">
                  <a:moveTo>
                    <a:pt x="158" y="1"/>
                  </a:moveTo>
                  <a:cubicBezTo>
                    <a:pt x="125" y="1"/>
                    <a:pt x="93" y="10"/>
                    <a:pt x="69" y="33"/>
                  </a:cubicBezTo>
                  <a:cubicBezTo>
                    <a:pt x="46" y="56"/>
                    <a:pt x="35" y="102"/>
                    <a:pt x="35" y="136"/>
                  </a:cubicBezTo>
                  <a:cubicBezTo>
                    <a:pt x="0" y="411"/>
                    <a:pt x="150" y="676"/>
                    <a:pt x="311" y="906"/>
                  </a:cubicBezTo>
                  <a:cubicBezTo>
                    <a:pt x="805" y="1607"/>
                    <a:pt x="1425" y="2204"/>
                    <a:pt x="1977" y="2871"/>
                  </a:cubicBezTo>
                  <a:cubicBezTo>
                    <a:pt x="2517" y="3503"/>
                    <a:pt x="3000" y="4226"/>
                    <a:pt x="3149" y="5066"/>
                  </a:cubicBezTo>
                  <a:cubicBezTo>
                    <a:pt x="3126" y="4617"/>
                    <a:pt x="3034" y="4181"/>
                    <a:pt x="2908" y="3756"/>
                  </a:cubicBezTo>
                  <a:cubicBezTo>
                    <a:pt x="2632" y="2871"/>
                    <a:pt x="2230" y="2032"/>
                    <a:pt x="1701" y="1262"/>
                  </a:cubicBezTo>
                  <a:cubicBezTo>
                    <a:pt x="1333" y="733"/>
                    <a:pt x="874" y="217"/>
                    <a:pt x="253" y="21"/>
                  </a:cubicBezTo>
                  <a:cubicBezTo>
                    <a:pt x="225" y="9"/>
                    <a:pt x="191" y="1"/>
                    <a:pt x="158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2"/>
            <p:cNvSpPr/>
            <p:nvPr/>
          </p:nvSpPr>
          <p:spPr>
            <a:xfrm>
              <a:off x="5162350" y="5150800"/>
              <a:ext cx="70375" cy="149125"/>
            </a:xfrm>
            <a:custGeom>
              <a:avLst/>
              <a:gdLst/>
              <a:ahLst/>
              <a:cxnLst/>
              <a:rect l="l" t="t" r="r" b="b"/>
              <a:pathLst>
                <a:path w="2815" h="5965" extrusionOk="0">
                  <a:moveTo>
                    <a:pt x="2449" y="0"/>
                  </a:moveTo>
                  <a:cubicBezTo>
                    <a:pt x="2401" y="0"/>
                    <a:pt x="2354" y="8"/>
                    <a:pt x="2309" y="24"/>
                  </a:cubicBezTo>
                  <a:cubicBezTo>
                    <a:pt x="2137" y="70"/>
                    <a:pt x="2000" y="196"/>
                    <a:pt x="1885" y="334"/>
                  </a:cubicBezTo>
                  <a:cubicBezTo>
                    <a:pt x="1574" y="714"/>
                    <a:pt x="1356" y="1161"/>
                    <a:pt x="1172" y="1610"/>
                  </a:cubicBezTo>
                  <a:cubicBezTo>
                    <a:pt x="598" y="2966"/>
                    <a:pt x="103" y="4494"/>
                    <a:pt x="0" y="5965"/>
                  </a:cubicBezTo>
                  <a:cubicBezTo>
                    <a:pt x="230" y="5873"/>
                    <a:pt x="310" y="5183"/>
                    <a:pt x="402" y="4953"/>
                  </a:cubicBezTo>
                  <a:cubicBezTo>
                    <a:pt x="563" y="4529"/>
                    <a:pt x="770" y="4126"/>
                    <a:pt x="999" y="3747"/>
                  </a:cubicBezTo>
                  <a:cubicBezTo>
                    <a:pt x="1471" y="2954"/>
                    <a:pt x="2022" y="2207"/>
                    <a:pt x="2470" y="1403"/>
                  </a:cubicBezTo>
                  <a:cubicBezTo>
                    <a:pt x="2631" y="1104"/>
                    <a:pt x="2792" y="794"/>
                    <a:pt x="2815" y="449"/>
                  </a:cubicBezTo>
                  <a:cubicBezTo>
                    <a:pt x="2815" y="357"/>
                    <a:pt x="2815" y="254"/>
                    <a:pt x="2769" y="173"/>
                  </a:cubicBezTo>
                  <a:cubicBezTo>
                    <a:pt x="2702" y="56"/>
                    <a:pt x="2575" y="0"/>
                    <a:pt x="2449" y="0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2"/>
            <p:cNvSpPr/>
            <p:nvPr/>
          </p:nvSpPr>
          <p:spPr>
            <a:xfrm>
              <a:off x="5072975" y="5222075"/>
              <a:ext cx="89675" cy="98525"/>
            </a:xfrm>
            <a:custGeom>
              <a:avLst/>
              <a:gdLst/>
              <a:ahLst/>
              <a:cxnLst/>
              <a:rect l="l" t="t" r="r" b="b"/>
              <a:pathLst>
                <a:path w="3587" h="3941" extrusionOk="0">
                  <a:moveTo>
                    <a:pt x="420" y="1"/>
                  </a:moveTo>
                  <a:cubicBezTo>
                    <a:pt x="367" y="1"/>
                    <a:pt x="315" y="11"/>
                    <a:pt x="266" y="34"/>
                  </a:cubicBezTo>
                  <a:cubicBezTo>
                    <a:pt x="47" y="138"/>
                    <a:pt x="1" y="437"/>
                    <a:pt x="70" y="666"/>
                  </a:cubicBezTo>
                  <a:cubicBezTo>
                    <a:pt x="174" y="988"/>
                    <a:pt x="450" y="1206"/>
                    <a:pt x="713" y="1402"/>
                  </a:cubicBezTo>
                  <a:cubicBezTo>
                    <a:pt x="1242" y="1793"/>
                    <a:pt x="1828" y="2114"/>
                    <a:pt x="2357" y="2516"/>
                  </a:cubicBezTo>
                  <a:cubicBezTo>
                    <a:pt x="2897" y="2930"/>
                    <a:pt x="3207" y="3401"/>
                    <a:pt x="3586" y="3941"/>
                  </a:cubicBezTo>
                  <a:cubicBezTo>
                    <a:pt x="3540" y="3217"/>
                    <a:pt x="3012" y="2378"/>
                    <a:pt x="2598" y="1804"/>
                  </a:cubicBezTo>
                  <a:cubicBezTo>
                    <a:pt x="2127" y="1160"/>
                    <a:pt x="1541" y="597"/>
                    <a:pt x="863" y="172"/>
                  </a:cubicBezTo>
                  <a:cubicBezTo>
                    <a:pt x="734" y="86"/>
                    <a:pt x="574" y="1"/>
                    <a:pt x="420" y="1"/>
                  </a:cubicBezTo>
                  <a:close/>
                </a:path>
              </a:pathLst>
            </a:custGeom>
            <a:solidFill>
              <a:srgbClr val="3ED2FF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1" name="Google Shape;2951;p32"/>
          <p:cNvGrpSpPr/>
          <p:nvPr/>
        </p:nvGrpSpPr>
        <p:grpSpPr>
          <a:xfrm>
            <a:off x="6414281" y="4328362"/>
            <a:ext cx="818941" cy="755116"/>
            <a:chOff x="3833975" y="5170350"/>
            <a:chExt cx="250525" cy="231000"/>
          </a:xfrm>
        </p:grpSpPr>
        <p:sp>
          <p:nvSpPr>
            <p:cNvPr id="2952" name="Google Shape;2952;p32"/>
            <p:cNvSpPr/>
            <p:nvPr/>
          </p:nvSpPr>
          <p:spPr>
            <a:xfrm>
              <a:off x="3833975" y="5170350"/>
              <a:ext cx="250525" cy="231000"/>
            </a:xfrm>
            <a:custGeom>
              <a:avLst/>
              <a:gdLst/>
              <a:ahLst/>
              <a:cxnLst/>
              <a:rect l="l" t="t" r="r" b="b"/>
              <a:pathLst>
                <a:path w="10021" h="9240" extrusionOk="0">
                  <a:moveTo>
                    <a:pt x="5011" y="1012"/>
                  </a:moveTo>
                  <a:lnTo>
                    <a:pt x="5011" y="1012"/>
                  </a:lnTo>
                  <a:cubicBezTo>
                    <a:pt x="4907" y="1081"/>
                    <a:pt x="4919" y="1413"/>
                    <a:pt x="4988" y="1827"/>
                  </a:cubicBezTo>
                  <a:cubicBezTo>
                    <a:pt x="4976" y="1551"/>
                    <a:pt x="4976" y="1288"/>
                    <a:pt x="5011" y="1012"/>
                  </a:cubicBezTo>
                  <a:close/>
                  <a:moveTo>
                    <a:pt x="2896" y="230"/>
                  </a:moveTo>
                  <a:cubicBezTo>
                    <a:pt x="2873" y="241"/>
                    <a:pt x="2862" y="253"/>
                    <a:pt x="2839" y="264"/>
                  </a:cubicBezTo>
                  <a:cubicBezTo>
                    <a:pt x="2609" y="897"/>
                    <a:pt x="2609" y="1609"/>
                    <a:pt x="2862" y="2230"/>
                  </a:cubicBezTo>
                  <a:cubicBezTo>
                    <a:pt x="3011" y="2598"/>
                    <a:pt x="3241" y="2930"/>
                    <a:pt x="3494" y="3275"/>
                  </a:cubicBezTo>
                  <a:cubicBezTo>
                    <a:pt x="3839" y="3747"/>
                    <a:pt x="4183" y="4217"/>
                    <a:pt x="4528" y="4677"/>
                  </a:cubicBezTo>
                  <a:cubicBezTo>
                    <a:pt x="4023" y="3804"/>
                    <a:pt x="3275" y="2460"/>
                    <a:pt x="3126" y="1954"/>
                  </a:cubicBezTo>
                  <a:cubicBezTo>
                    <a:pt x="2896" y="1207"/>
                    <a:pt x="3114" y="230"/>
                    <a:pt x="2919" y="230"/>
                  </a:cubicBezTo>
                  <a:close/>
                  <a:moveTo>
                    <a:pt x="1518" y="6355"/>
                  </a:moveTo>
                  <a:cubicBezTo>
                    <a:pt x="1403" y="6355"/>
                    <a:pt x="1322" y="6378"/>
                    <a:pt x="1322" y="6424"/>
                  </a:cubicBezTo>
                  <a:cubicBezTo>
                    <a:pt x="1322" y="6573"/>
                    <a:pt x="2586" y="6941"/>
                    <a:pt x="3632" y="7286"/>
                  </a:cubicBezTo>
                  <a:lnTo>
                    <a:pt x="3494" y="7148"/>
                  </a:lnTo>
                  <a:cubicBezTo>
                    <a:pt x="3298" y="6987"/>
                    <a:pt x="3068" y="6860"/>
                    <a:pt x="2828" y="6780"/>
                  </a:cubicBezTo>
                  <a:cubicBezTo>
                    <a:pt x="2701" y="6745"/>
                    <a:pt x="2563" y="6722"/>
                    <a:pt x="2437" y="6699"/>
                  </a:cubicBezTo>
                  <a:cubicBezTo>
                    <a:pt x="2310" y="6665"/>
                    <a:pt x="2172" y="6642"/>
                    <a:pt x="2046" y="6607"/>
                  </a:cubicBezTo>
                  <a:cubicBezTo>
                    <a:pt x="1862" y="6550"/>
                    <a:pt x="1678" y="6459"/>
                    <a:pt x="1518" y="6355"/>
                  </a:cubicBezTo>
                  <a:close/>
                  <a:moveTo>
                    <a:pt x="3022" y="6344"/>
                  </a:moveTo>
                  <a:lnTo>
                    <a:pt x="3022" y="6344"/>
                  </a:lnTo>
                  <a:cubicBezTo>
                    <a:pt x="3172" y="6527"/>
                    <a:pt x="3287" y="6653"/>
                    <a:pt x="3287" y="6653"/>
                  </a:cubicBezTo>
                  <a:cubicBezTo>
                    <a:pt x="3287" y="6653"/>
                    <a:pt x="2069" y="6367"/>
                    <a:pt x="1552" y="6355"/>
                  </a:cubicBezTo>
                  <a:lnTo>
                    <a:pt x="1552" y="6355"/>
                  </a:lnTo>
                  <a:cubicBezTo>
                    <a:pt x="1701" y="6459"/>
                    <a:pt x="1873" y="6538"/>
                    <a:pt x="2057" y="6584"/>
                  </a:cubicBezTo>
                  <a:cubicBezTo>
                    <a:pt x="2184" y="6630"/>
                    <a:pt x="2310" y="6653"/>
                    <a:pt x="2437" y="6676"/>
                  </a:cubicBezTo>
                  <a:cubicBezTo>
                    <a:pt x="2563" y="6699"/>
                    <a:pt x="2701" y="6722"/>
                    <a:pt x="2828" y="6768"/>
                  </a:cubicBezTo>
                  <a:cubicBezTo>
                    <a:pt x="3080" y="6837"/>
                    <a:pt x="3310" y="6964"/>
                    <a:pt x="3505" y="7136"/>
                  </a:cubicBezTo>
                  <a:cubicBezTo>
                    <a:pt x="3563" y="7182"/>
                    <a:pt x="3620" y="7240"/>
                    <a:pt x="3678" y="7297"/>
                  </a:cubicBezTo>
                  <a:cubicBezTo>
                    <a:pt x="3758" y="7332"/>
                    <a:pt x="3839" y="7355"/>
                    <a:pt x="3919" y="7378"/>
                  </a:cubicBezTo>
                  <a:cubicBezTo>
                    <a:pt x="3873" y="7274"/>
                    <a:pt x="3816" y="7159"/>
                    <a:pt x="3758" y="7056"/>
                  </a:cubicBezTo>
                  <a:cubicBezTo>
                    <a:pt x="3620" y="6860"/>
                    <a:pt x="3448" y="6711"/>
                    <a:pt x="3275" y="6561"/>
                  </a:cubicBezTo>
                  <a:lnTo>
                    <a:pt x="3022" y="6344"/>
                  </a:lnTo>
                  <a:close/>
                  <a:moveTo>
                    <a:pt x="2230" y="4896"/>
                  </a:moveTo>
                  <a:cubicBezTo>
                    <a:pt x="2126" y="5114"/>
                    <a:pt x="2621" y="5803"/>
                    <a:pt x="2965" y="6252"/>
                  </a:cubicBezTo>
                  <a:lnTo>
                    <a:pt x="3287" y="6550"/>
                  </a:lnTo>
                  <a:cubicBezTo>
                    <a:pt x="3459" y="6699"/>
                    <a:pt x="3643" y="6849"/>
                    <a:pt x="3770" y="7044"/>
                  </a:cubicBezTo>
                  <a:cubicBezTo>
                    <a:pt x="3839" y="7159"/>
                    <a:pt x="3896" y="7274"/>
                    <a:pt x="3954" y="7389"/>
                  </a:cubicBezTo>
                  <a:cubicBezTo>
                    <a:pt x="4080" y="7435"/>
                    <a:pt x="4206" y="7481"/>
                    <a:pt x="4321" y="7527"/>
                  </a:cubicBezTo>
                  <a:cubicBezTo>
                    <a:pt x="4172" y="7113"/>
                    <a:pt x="3942" y="6653"/>
                    <a:pt x="3586" y="6309"/>
                  </a:cubicBezTo>
                  <a:cubicBezTo>
                    <a:pt x="3436" y="6171"/>
                    <a:pt x="3275" y="6045"/>
                    <a:pt x="3103" y="5930"/>
                  </a:cubicBezTo>
                  <a:cubicBezTo>
                    <a:pt x="2965" y="5826"/>
                    <a:pt x="2816" y="5723"/>
                    <a:pt x="2690" y="5608"/>
                  </a:cubicBezTo>
                  <a:cubicBezTo>
                    <a:pt x="2448" y="5389"/>
                    <a:pt x="2287" y="5137"/>
                    <a:pt x="2230" y="4896"/>
                  </a:cubicBezTo>
                  <a:close/>
                  <a:moveTo>
                    <a:pt x="2345" y="4827"/>
                  </a:moveTo>
                  <a:cubicBezTo>
                    <a:pt x="2310" y="4827"/>
                    <a:pt x="2287" y="4838"/>
                    <a:pt x="2264" y="4850"/>
                  </a:cubicBezTo>
                  <a:lnTo>
                    <a:pt x="2241" y="4873"/>
                  </a:lnTo>
                  <a:cubicBezTo>
                    <a:pt x="2299" y="5114"/>
                    <a:pt x="2448" y="5366"/>
                    <a:pt x="2701" y="5596"/>
                  </a:cubicBezTo>
                  <a:cubicBezTo>
                    <a:pt x="2828" y="5711"/>
                    <a:pt x="2976" y="5815"/>
                    <a:pt x="3114" y="5918"/>
                  </a:cubicBezTo>
                  <a:cubicBezTo>
                    <a:pt x="3287" y="6033"/>
                    <a:pt x="3448" y="6148"/>
                    <a:pt x="3597" y="6298"/>
                  </a:cubicBezTo>
                  <a:cubicBezTo>
                    <a:pt x="3965" y="6642"/>
                    <a:pt x="4194" y="7125"/>
                    <a:pt x="4344" y="7527"/>
                  </a:cubicBezTo>
                  <a:lnTo>
                    <a:pt x="4516" y="7596"/>
                  </a:lnTo>
                  <a:cubicBezTo>
                    <a:pt x="4401" y="7182"/>
                    <a:pt x="4275" y="6768"/>
                    <a:pt x="4011" y="6424"/>
                  </a:cubicBezTo>
                  <a:cubicBezTo>
                    <a:pt x="3896" y="6263"/>
                    <a:pt x="3747" y="6114"/>
                    <a:pt x="3609" y="5976"/>
                  </a:cubicBezTo>
                  <a:cubicBezTo>
                    <a:pt x="3505" y="5884"/>
                    <a:pt x="3402" y="5780"/>
                    <a:pt x="3310" y="5677"/>
                  </a:cubicBezTo>
                  <a:cubicBezTo>
                    <a:pt x="3195" y="5539"/>
                    <a:pt x="3057" y="5355"/>
                    <a:pt x="2988" y="5149"/>
                  </a:cubicBezTo>
                  <a:cubicBezTo>
                    <a:pt x="2724" y="4965"/>
                    <a:pt x="2483" y="4827"/>
                    <a:pt x="2345" y="4827"/>
                  </a:cubicBezTo>
                  <a:close/>
                  <a:moveTo>
                    <a:pt x="9733" y="4528"/>
                  </a:moveTo>
                  <a:cubicBezTo>
                    <a:pt x="9423" y="5297"/>
                    <a:pt x="8918" y="5964"/>
                    <a:pt x="8412" y="6607"/>
                  </a:cubicBezTo>
                  <a:cubicBezTo>
                    <a:pt x="8136" y="6975"/>
                    <a:pt x="7838" y="7355"/>
                    <a:pt x="7585" y="7757"/>
                  </a:cubicBezTo>
                  <a:lnTo>
                    <a:pt x="8216" y="7125"/>
                  </a:lnTo>
                  <a:cubicBezTo>
                    <a:pt x="8918" y="6424"/>
                    <a:pt x="10021" y="4620"/>
                    <a:pt x="9779" y="4539"/>
                  </a:cubicBezTo>
                  <a:cubicBezTo>
                    <a:pt x="9768" y="4539"/>
                    <a:pt x="9745" y="4528"/>
                    <a:pt x="9733" y="4528"/>
                  </a:cubicBezTo>
                  <a:close/>
                  <a:moveTo>
                    <a:pt x="9710" y="4528"/>
                  </a:moveTo>
                  <a:lnTo>
                    <a:pt x="9710" y="4528"/>
                  </a:lnTo>
                  <a:cubicBezTo>
                    <a:pt x="9607" y="4539"/>
                    <a:pt x="9469" y="4620"/>
                    <a:pt x="9354" y="4712"/>
                  </a:cubicBezTo>
                  <a:cubicBezTo>
                    <a:pt x="9056" y="5297"/>
                    <a:pt x="8653" y="5826"/>
                    <a:pt x="8274" y="6355"/>
                  </a:cubicBezTo>
                  <a:cubicBezTo>
                    <a:pt x="8124" y="6561"/>
                    <a:pt x="7953" y="6791"/>
                    <a:pt x="7803" y="7010"/>
                  </a:cubicBezTo>
                  <a:cubicBezTo>
                    <a:pt x="7585" y="7332"/>
                    <a:pt x="7332" y="7711"/>
                    <a:pt x="7171" y="8136"/>
                  </a:cubicBezTo>
                  <a:cubicBezTo>
                    <a:pt x="7159" y="8159"/>
                    <a:pt x="7148" y="8170"/>
                    <a:pt x="7148" y="8193"/>
                  </a:cubicBezTo>
                  <a:cubicBezTo>
                    <a:pt x="7194" y="8147"/>
                    <a:pt x="7320" y="8009"/>
                    <a:pt x="7527" y="7814"/>
                  </a:cubicBezTo>
                  <a:cubicBezTo>
                    <a:pt x="7792" y="7389"/>
                    <a:pt x="8101" y="6987"/>
                    <a:pt x="8400" y="6596"/>
                  </a:cubicBezTo>
                  <a:cubicBezTo>
                    <a:pt x="8895" y="5953"/>
                    <a:pt x="9411" y="5297"/>
                    <a:pt x="9710" y="4528"/>
                  </a:cubicBezTo>
                  <a:close/>
                  <a:moveTo>
                    <a:pt x="1173" y="1"/>
                  </a:moveTo>
                  <a:cubicBezTo>
                    <a:pt x="862" y="81"/>
                    <a:pt x="1621" y="1678"/>
                    <a:pt x="1643" y="1724"/>
                  </a:cubicBezTo>
                  <a:cubicBezTo>
                    <a:pt x="1632" y="1712"/>
                    <a:pt x="1483" y="1643"/>
                    <a:pt x="1299" y="1551"/>
                  </a:cubicBezTo>
                  <a:lnTo>
                    <a:pt x="1299" y="1551"/>
                  </a:lnTo>
                  <a:cubicBezTo>
                    <a:pt x="1598" y="1988"/>
                    <a:pt x="2011" y="2368"/>
                    <a:pt x="2425" y="2723"/>
                  </a:cubicBezTo>
                  <a:cubicBezTo>
                    <a:pt x="2483" y="2769"/>
                    <a:pt x="2540" y="2827"/>
                    <a:pt x="2598" y="2873"/>
                  </a:cubicBezTo>
                  <a:cubicBezTo>
                    <a:pt x="3977" y="4102"/>
                    <a:pt x="4804" y="5251"/>
                    <a:pt x="5195" y="6470"/>
                  </a:cubicBezTo>
                  <a:cubicBezTo>
                    <a:pt x="5252" y="6653"/>
                    <a:pt x="5310" y="6849"/>
                    <a:pt x="5356" y="7033"/>
                  </a:cubicBezTo>
                  <a:cubicBezTo>
                    <a:pt x="5447" y="7389"/>
                    <a:pt x="5550" y="7757"/>
                    <a:pt x="5723" y="8101"/>
                  </a:cubicBezTo>
                  <a:cubicBezTo>
                    <a:pt x="5757" y="8182"/>
                    <a:pt x="5803" y="8262"/>
                    <a:pt x="5849" y="8343"/>
                  </a:cubicBezTo>
                  <a:cubicBezTo>
                    <a:pt x="5941" y="8504"/>
                    <a:pt x="6033" y="8665"/>
                    <a:pt x="6091" y="8849"/>
                  </a:cubicBezTo>
                  <a:lnTo>
                    <a:pt x="5608" y="6814"/>
                  </a:lnTo>
                  <a:cubicBezTo>
                    <a:pt x="5527" y="6516"/>
                    <a:pt x="5458" y="6194"/>
                    <a:pt x="5333" y="5907"/>
                  </a:cubicBezTo>
                  <a:cubicBezTo>
                    <a:pt x="5252" y="5723"/>
                    <a:pt x="5149" y="5550"/>
                    <a:pt x="5034" y="5378"/>
                  </a:cubicBezTo>
                  <a:cubicBezTo>
                    <a:pt x="5011" y="5447"/>
                    <a:pt x="5011" y="5481"/>
                    <a:pt x="5011" y="5481"/>
                  </a:cubicBezTo>
                  <a:cubicBezTo>
                    <a:pt x="5011" y="5481"/>
                    <a:pt x="4838" y="5206"/>
                    <a:pt x="4608" y="4804"/>
                  </a:cubicBezTo>
                  <a:lnTo>
                    <a:pt x="4597" y="4792"/>
                  </a:lnTo>
                  <a:cubicBezTo>
                    <a:pt x="4217" y="4298"/>
                    <a:pt x="3839" y="3793"/>
                    <a:pt x="3482" y="3287"/>
                  </a:cubicBezTo>
                  <a:cubicBezTo>
                    <a:pt x="3229" y="2930"/>
                    <a:pt x="2999" y="2609"/>
                    <a:pt x="2851" y="2241"/>
                  </a:cubicBezTo>
                  <a:cubicBezTo>
                    <a:pt x="2598" y="1620"/>
                    <a:pt x="2586" y="920"/>
                    <a:pt x="2805" y="287"/>
                  </a:cubicBezTo>
                  <a:lnTo>
                    <a:pt x="2805" y="287"/>
                  </a:lnTo>
                  <a:cubicBezTo>
                    <a:pt x="2575" y="529"/>
                    <a:pt x="2264" y="1334"/>
                    <a:pt x="2264" y="1334"/>
                  </a:cubicBezTo>
                  <a:cubicBezTo>
                    <a:pt x="2264" y="1334"/>
                    <a:pt x="1529" y="1"/>
                    <a:pt x="1196" y="1"/>
                  </a:cubicBezTo>
                  <a:close/>
                  <a:moveTo>
                    <a:pt x="8561" y="8147"/>
                  </a:moveTo>
                  <a:cubicBezTo>
                    <a:pt x="8469" y="8147"/>
                    <a:pt x="8366" y="8147"/>
                    <a:pt x="8262" y="8159"/>
                  </a:cubicBezTo>
                  <a:cubicBezTo>
                    <a:pt x="8055" y="8159"/>
                    <a:pt x="7826" y="8170"/>
                    <a:pt x="7631" y="8182"/>
                  </a:cubicBezTo>
                  <a:cubicBezTo>
                    <a:pt x="7631" y="8182"/>
                    <a:pt x="7631" y="8182"/>
                    <a:pt x="7631" y="8182"/>
                  </a:cubicBezTo>
                  <a:lnTo>
                    <a:pt x="7631" y="8182"/>
                  </a:lnTo>
                  <a:cubicBezTo>
                    <a:pt x="7389" y="8193"/>
                    <a:pt x="7194" y="8216"/>
                    <a:pt x="7136" y="8216"/>
                  </a:cubicBezTo>
                  <a:cubicBezTo>
                    <a:pt x="7021" y="8527"/>
                    <a:pt x="6918" y="8872"/>
                    <a:pt x="6826" y="9227"/>
                  </a:cubicBezTo>
                  <a:lnTo>
                    <a:pt x="7102" y="9101"/>
                  </a:lnTo>
                  <a:cubicBezTo>
                    <a:pt x="7205" y="8768"/>
                    <a:pt x="7389" y="8446"/>
                    <a:pt x="7631" y="8182"/>
                  </a:cubicBezTo>
                  <a:lnTo>
                    <a:pt x="7631" y="8182"/>
                  </a:lnTo>
                  <a:lnTo>
                    <a:pt x="7102" y="9101"/>
                  </a:lnTo>
                  <a:lnTo>
                    <a:pt x="7700" y="8837"/>
                  </a:lnTo>
                  <a:cubicBezTo>
                    <a:pt x="7757" y="8734"/>
                    <a:pt x="7815" y="8642"/>
                    <a:pt x="7872" y="8561"/>
                  </a:cubicBezTo>
                  <a:cubicBezTo>
                    <a:pt x="7987" y="8412"/>
                    <a:pt x="8124" y="8274"/>
                    <a:pt x="8262" y="8159"/>
                  </a:cubicBezTo>
                  <a:lnTo>
                    <a:pt x="8262" y="8159"/>
                  </a:lnTo>
                  <a:lnTo>
                    <a:pt x="7700" y="8837"/>
                  </a:lnTo>
                  <a:lnTo>
                    <a:pt x="8251" y="8584"/>
                  </a:lnTo>
                  <a:cubicBezTo>
                    <a:pt x="8446" y="8423"/>
                    <a:pt x="8642" y="8285"/>
                    <a:pt x="8860" y="8159"/>
                  </a:cubicBezTo>
                  <a:lnTo>
                    <a:pt x="8860" y="8159"/>
                  </a:lnTo>
                  <a:lnTo>
                    <a:pt x="8251" y="8584"/>
                  </a:lnTo>
                  <a:lnTo>
                    <a:pt x="8251" y="8584"/>
                  </a:lnTo>
                  <a:lnTo>
                    <a:pt x="9079" y="8216"/>
                  </a:lnTo>
                  <a:cubicBezTo>
                    <a:pt x="9079" y="8182"/>
                    <a:pt x="8987" y="8170"/>
                    <a:pt x="8860" y="8159"/>
                  </a:cubicBezTo>
                  <a:cubicBezTo>
                    <a:pt x="8780" y="8147"/>
                    <a:pt x="8676" y="8147"/>
                    <a:pt x="8561" y="8147"/>
                  </a:cubicBezTo>
                  <a:close/>
                  <a:moveTo>
                    <a:pt x="3011" y="5172"/>
                  </a:moveTo>
                  <a:lnTo>
                    <a:pt x="3011" y="5172"/>
                  </a:lnTo>
                  <a:cubicBezTo>
                    <a:pt x="3091" y="5366"/>
                    <a:pt x="3218" y="5539"/>
                    <a:pt x="3321" y="5665"/>
                  </a:cubicBezTo>
                  <a:cubicBezTo>
                    <a:pt x="3413" y="5769"/>
                    <a:pt x="3517" y="5861"/>
                    <a:pt x="3620" y="5964"/>
                  </a:cubicBezTo>
                  <a:cubicBezTo>
                    <a:pt x="3758" y="6102"/>
                    <a:pt x="3908" y="6252"/>
                    <a:pt x="4034" y="6413"/>
                  </a:cubicBezTo>
                  <a:cubicBezTo>
                    <a:pt x="4286" y="6757"/>
                    <a:pt x="4424" y="7182"/>
                    <a:pt x="4539" y="7608"/>
                  </a:cubicBezTo>
                  <a:cubicBezTo>
                    <a:pt x="4666" y="7654"/>
                    <a:pt x="4769" y="7711"/>
                    <a:pt x="4850" y="7746"/>
                  </a:cubicBezTo>
                  <a:cubicBezTo>
                    <a:pt x="5550" y="8136"/>
                    <a:pt x="5402" y="9239"/>
                    <a:pt x="5402" y="9239"/>
                  </a:cubicBezTo>
                  <a:lnTo>
                    <a:pt x="5619" y="9239"/>
                  </a:lnTo>
                  <a:cubicBezTo>
                    <a:pt x="5619" y="9204"/>
                    <a:pt x="5619" y="9181"/>
                    <a:pt x="5608" y="9158"/>
                  </a:cubicBezTo>
                  <a:cubicBezTo>
                    <a:pt x="5608" y="9044"/>
                    <a:pt x="5596" y="8929"/>
                    <a:pt x="5573" y="8814"/>
                  </a:cubicBezTo>
                  <a:cubicBezTo>
                    <a:pt x="5493" y="8354"/>
                    <a:pt x="5229" y="7940"/>
                    <a:pt x="4999" y="7562"/>
                  </a:cubicBezTo>
                  <a:lnTo>
                    <a:pt x="4344" y="6527"/>
                  </a:lnTo>
                  <a:cubicBezTo>
                    <a:pt x="4252" y="6367"/>
                    <a:pt x="4149" y="6206"/>
                    <a:pt x="4069" y="6045"/>
                  </a:cubicBezTo>
                  <a:cubicBezTo>
                    <a:pt x="3816" y="5815"/>
                    <a:pt x="3390" y="5447"/>
                    <a:pt x="3011" y="5172"/>
                  </a:cubicBezTo>
                  <a:close/>
                  <a:moveTo>
                    <a:pt x="127" y="1253"/>
                  </a:moveTo>
                  <a:cubicBezTo>
                    <a:pt x="104" y="1265"/>
                    <a:pt x="81" y="1299"/>
                    <a:pt x="70" y="1334"/>
                  </a:cubicBezTo>
                  <a:cubicBezTo>
                    <a:pt x="1" y="1724"/>
                    <a:pt x="1564" y="2345"/>
                    <a:pt x="2736" y="3758"/>
                  </a:cubicBezTo>
                  <a:cubicBezTo>
                    <a:pt x="3908" y="5172"/>
                    <a:pt x="4298" y="6263"/>
                    <a:pt x="4298" y="6263"/>
                  </a:cubicBezTo>
                  <a:cubicBezTo>
                    <a:pt x="4298" y="6263"/>
                    <a:pt x="4229" y="6194"/>
                    <a:pt x="4103" y="6079"/>
                  </a:cubicBezTo>
                  <a:lnTo>
                    <a:pt x="4103" y="6079"/>
                  </a:lnTo>
                  <a:cubicBezTo>
                    <a:pt x="4183" y="6229"/>
                    <a:pt x="4275" y="6378"/>
                    <a:pt x="4367" y="6516"/>
                  </a:cubicBezTo>
                  <a:lnTo>
                    <a:pt x="5011" y="7562"/>
                  </a:lnTo>
                  <a:cubicBezTo>
                    <a:pt x="5252" y="7929"/>
                    <a:pt x="5516" y="8354"/>
                    <a:pt x="5596" y="8814"/>
                  </a:cubicBezTo>
                  <a:cubicBezTo>
                    <a:pt x="5619" y="8929"/>
                    <a:pt x="5619" y="9044"/>
                    <a:pt x="5631" y="9158"/>
                  </a:cubicBezTo>
                  <a:cubicBezTo>
                    <a:pt x="5631" y="9181"/>
                    <a:pt x="5631" y="9204"/>
                    <a:pt x="5642" y="9239"/>
                  </a:cubicBezTo>
                  <a:lnTo>
                    <a:pt x="5757" y="9239"/>
                  </a:lnTo>
                  <a:lnTo>
                    <a:pt x="5757" y="9227"/>
                  </a:lnTo>
                  <a:cubicBezTo>
                    <a:pt x="5769" y="8998"/>
                    <a:pt x="5780" y="8757"/>
                    <a:pt x="5723" y="8527"/>
                  </a:cubicBezTo>
                  <a:cubicBezTo>
                    <a:pt x="5677" y="8320"/>
                    <a:pt x="5562" y="8124"/>
                    <a:pt x="5458" y="7929"/>
                  </a:cubicBezTo>
                  <a:lnTo>
                    <a:pt x="5436" y="7883"/>
                  </a:lnTo>
                  <a:cubicBezTo>
                    <a:pt x="5183" y="7435"/>
                    <a:pt x="4965" y="6952"/>
                    <a:pt x="4746" y="6493"/>
                  </a:cubicBezTo>
                  <a:cubicBezTo>
                    <a:pt x="4539" y="6068"/>
                    <a:pt x="4321" y="5619"/>
                    <a:pt x="4092" y="5183"/>
                  </a:cubicBezTo>
                  <a:cubicBezTo>
                    <a:pt x="3517" y="4114"/>
                    <a:pt x="2919" y="3367"/>
                    <a:pt x="2230" y="2838"/>
                  </a:cubicBezTo>
                  <a:cubicBezTo>
                    <a:pt x="1988" y="2655"/>
                    <a:pt x="1724" y="2494"/>
                    <a:pt x="1472" y="2333"/>
                  </a:cubicBezTo>
                  <a:cubicBezTo>
                    <a:pt x="977" y="2023"/>
                    <a:pt x="471" y="1712"/>
                    <a:pt x="127" y="1253"/>
                  </a:cubicBezTo>
                  <a:close/>
                  <a:moveTo>
                    <a:pt x="265" y="1219"/>
                  </a:moveTo>
                  <a:cubicBezTo>
                    <a:pt x="219" y="1219"/>
                    <a:pt x="173" y="1230"/>
                    <a:pt x="139" y="1242"/>
                  </a:cubicBezTo>
                  <a:cubicBezTo>
                    <a:pt x="494" y="1689"/>
                    <a:pt x="1000" y="2011"/>
                    <a:pt x="1483" y="2322"/>
                  </a:cubicBezTo>
                  <a:cubicBezTo>
                    <a:pt x="1735" y="2483"/>
                    <a:pt x="2000" y="2643"/>
                    <a:pt x="2241" y="2827"/>
                  </a:cubicBezTo>
                  <a:cubicBezTo>
                    <a:pt x="2942" y="3356"/>
                    <a:pt x="3528" y="4102"/>
                    <a:pt x="4115" y="5172"/>
                  </a:cubicBezTo>
                  <a:cubicBezTo>
                    <a:pt x="4344" y="5608"/>
                    <a:pt x="4551" y="6056"/>
                    <a:pt x="4758" y="6493"/>
                  </a:cubicBezTo>
                  <a:cubicBezTo>
                    <a:pt x="4976" y="6952"/>
                    <a:pt x="5206" y="7424"/>
                    <a:pt x="5458" y="7871"/>
                  </a:cubicBezTo>
                  <a:lnTo>
                    <a:pt x="5481" y="7929"/>
                  </a:lnTo>
                  <a:cubicBezTo>
                    <a:pt x="5585" y="8113"/>
                    <a:pt x="5688" y="8308"/>
                    <a:pt x="5746" y="8527"/>
                  </a:cubicBezTo>
                  <a:cubicBezTo>
                    <a:pt x="5803" y="8757"/>
                    <a:pt x="5792" y="8998"/>
                    <a:pt x="5780" y="9239"/>
                  </a:cubicBezTo>
                  <a:lnTo>
                    <a:pt x="6125" y="9239"/>
                  </a:lnTo>
                  <a:cubicBezTo>
                    <a:pt x="6125" y="9147"/>
                    <a:pt x="6114" y="9044"/>
                    <a:pt x="6102" y="8964"/>
                  </a:cubicBezTo>
                  <a:cubicBezTo>
                    <a:pt x="6056" y="8745"/>
                    <a:pt x="5941" y="8538"/>
                    <a:pt x="5826" y="8343"/>
                  </a:cubicBezTo>
                  <a:cubicBezTo>
                    <a:pt x="5792" y="8274"/>
                    <a:pt x="5746" y="8193"/>
                    <a:pt x="5700" y="8113"/>
                  </a:cubicBezTo>
                  <a:cubicBezTo>
                    <a:pt x="5527" y="7768"/>
                    <a:pt x="5436" y="7389"/>
                    <a:pt x="5333" y="7033"/>
                  </a:cubicBezTo>
                  <a:cubicBezTo>
                    <a:pt x="5287" y="6849"/>
                    <a:pt x="5241" y="6653"/>
                    <a:pt x="5183" y="6481"/>
                  </a:cubicBezTo>
                  <a:cubicBezTo>
                    <a:pt x="4792" y="5251"/>
                    <a:pt x="3965" y="4114"/>
                    <a:pt x="2586" y="2896"/>
                  </a:cubicBezTo>
                  <a:cubicBezTo>
                    <a:pt x="2529" y="2838"/>
                    <a:pt x="2471" y="2792"/>
                    <a:pt x="2414" y="2735"/>
                  </a:cubicBezTo>
                  <a:cubicBezTo>
                    <a:pt x="1988" y="2368"/>
                    <a:pt x="1564" y="1988"/>
                    <a:pt x="1265" y="1540"/>
                  </a:cubicBezTo>
                  <a:cubicBezTo>
                    <a:pt x="943" y="1391"/>
                    <a:pt x="517" y="1219"/>
                    <a:pt x="265" y="1219"/>
                  </a:cubicBezTo>
                  <a:close/>
                  <a:moveTo>
                    <a:pt x="6125" y="9010"/>
                  </a:moveTo>
                  <a:lnTo>
                    <a:pt x="6125" y="9010"/>
                  </a:lnTo>
                  <a:cubicBezTo>
                    <a:pt x="6137" y="9089"/>
                    <a:pt x="6148" y="9158"/>
                    <a:pt x="6148" y="9239"/>
                  </a:cubicBezTo>
                  <a:lnTo>
                    <a:pt x="6183" y="9239"/>
                  </a:lnTo>
                  <a:lnTo>
                    <a:pt x="6125" y="9010"/>
                  </a:lnTo>
                  <a:close/>
                  <a:moveTo>
                    <a:pt x="5344" y="3586"/>
                  </a:moveTo>
                  <a:lnTo>
                    <a:pt x="5344" y="3586"/>
                  </a:lnTo>
                  <a:cubicBezTo>
                    <a:pt x="5379" y="4148"/>
                    <a:pt x="5137" y="5034"/>
                    <a:pt x="5045" y="5355"/>
                  </a:cubicBezTo>
                  <a:cubicBezTo>
                    <a:pt x="5160" y="5527"/>
                    <a:pt x="5264" y="5711"/>
                    <a:pt x="5344" y="5907"/>
                  </a:cubicBezTo>
                  <a:cubicBezTo>
                    <a:pt x="5470" y="6194"/>
                    <a:pt x="5550" y="6504"/>
                    <a:pt x="5619" y="6803"/>
                  </a:cubicBezTo>
                  <a:lnTo>
                    <a:pt x="6206" y="9239"/>
                  </a:lnTo>
                  <a:lnTo>
                    <a:pt x="6252" y="9239"/>
                  </a:lnTo>
                  <a:cubicBezTo>
                    <a:pt x="6240" y="9135"/>
                    <a:pt x="6217" y="9032"/>
                    <a:pt x="6206" y="8929"/>
                  </a:cubicBezTo>
                  <a:cubicBezTo>
                    <a:pt x="6125" y="8504"/>
                    <a:pt x="6056" y="8078"/>
                    <a:pt x="5987" y="7654"/>
                  </a:cubicBezTo>
                  <a:cubicBezTo>
                    <a:pt x="5918" y="7171"/>
                    <a:pt x="5849" y="6665"/>
                    <a:pt x="5723" y="6171"/>
                  </a:cubicBezTo>
                  <a:cubicBezTo>
                    <a:pt x="5700" y="6102"/>
                    <a:pt x="5688" y="6022"/>
                    <a:pt x="5665" y="5953"/>
                  </a:cubicBezTo>
                  <a:cubicBezTo>
                    <a:pt x="5596" y="5723"/>
                    <a:pt x="5539" y="5470"/>
                    <a:pt x="5516" y="5229"/>
                  </a:cubicBezTo>
                  <a:cubicBezTo>
                    <a:pt x="5493" y="5057"/>
                    <a:pt x="5493" y="4873"/>
                    <a:pt x="5493" y="4700"/>
                  </a:cubicBezTo>
                  <a:cubicBezTo>
                    <a:pt x="5493" y="4482"/>
                    <a:pt x="5504" y="4263"/>
                    <a:pt x="5470" y="4056"/>
                  </a:cubicBezTo>
                  <a:cubicBezTo>
                    <a:pt x="5447" y="3896"/>
                    <a:pt x="5402" y="3735"/>
                    <a:pt x="5344" y="3586"/>
                  </a:cubicBezTo>
                  <a:close/>
                  <a:moveTo>
                    <a:pt x="5034" y="1012"/>
                  </a:moveTo>
                  <a:cubicBezTo>
                    <a:pt x="4999" y="1334"/>
                    <a:pt x="4988" y="1666"/>
                    <a:pt x="5011" y="1988"/>
                  </a:cubicBezTo>
                  <a:cubicBezTo>
                    <a:pt x="5103" y="2483"/>
                    <a:pt x="5241" y="3045"/>
                    <a:pt x="5321" y="3367"/>
                  </a:cubicBezTo>
                  <a:cubicBezTo>
                    <a:pt x="5333" y="3413"/>
                    <a:pt x="5333" y="3459"/>
                    <a:pt x="5344" y="3505"/>
                  </a:cubicBezTo>
                  <a:cubicBezTo>
                    <a:pt x="5402" y="3678"/>
                    <a:pt x="5458" y="3862"/>
                    <a:pt x="5481" y="4056"/>
                  </a:cubicBezTo>
                  <a:cubicBezTo>
                    <a:pt x="5516" y="4263"/>
                    <a:pt x="5516" y="4482"/>
                    <a:pt x="5516" y="4700"/>
                  </a:cubicBezTo>
                  <a:cubicBezTo>
                    <a:pt x="5516" y="4873"/>
                    <a:pt x="5516" y="5045"/>
                    <a:pt x="5527" y="5229"/>
                  </a:cubicBezTo>
                  <a:cubicBezTo>
                    <a:pt x="5562" y="5470"/>
                    <a:pt x="5619" y="5711"/>
                    <a:pt x="5688" y="5953"/>
                  </a:cubicBezTo>
                  <a:cubicBezTo>
                    <a:pt x="5700" y="6022"/>
                    <a:pt x="5723" y="6091"/>
                    <a:pt x="5746" y="6171"/>
                  </a:cubicBezTo>
                  <a:cubicBezTo>
                    <a:pt x="5861" y="6653"/>
                    <a:pt x="5941" y="7159"/>
                    <a:pt x="6010" y="7654"/>
                  </a:cubicBezTo>
                  <a:cubicBezTo>
                    <a:pt x="6079" y="8078"/>
                    <a:pt x="6148" y="8504"/>
                    <a:pt x="6217" y="8918"/>
                  </a:cubicBezTo>
                  <a:cubicBezTo>
                    <a:pt x="6240" y="9021"/>
                    <a:pt x="6252" y="9135"/>
                    <a:pt x="6275" y="9239"/>
                  </a:cubicBezTo>
                  <a:lnTo>
                    <a:pt x="6286" y="9239"/>
                  </a:lnTo>
                  <a:lnTo>
                    <a:pt x="6079" y="7802"/>
                  </a:lnTo>
                  <a:cubicBezTo>
                    <a:pt x="5987" y="7090"/>
                    <a:pt x="5884" y="6344"/>
                    <a:pt x="5861" y="5608"/>
                  </a:cubicBezTo>
                  <a:cubicBezTo>
                    <a:pt x="5815" y="4022"/>
                    <a:pt x="6148" y="2552"/>
                    <a:pt x="6826" y="1334"/>
                  </a:cubicBezTo>
                  <a:lnTo>
                    <a:pt x="6826" y="1334"/>
                  </a:lnTo>
                  <a:cubicBezTo>
                    <a:pt x="6539" y="1482"/>
                    <a:pt x="5792" y="2976"/>
                    <a:pt x="5792" y="2976"/>
                  </a:cubicBezTo>
                  <a:cubicBezTo>
                    <a:pt x="5792" y="2976"/>
                    <a:pt x="5275" y="1012"/>
                    <a:pt x="5034" y="1012"/>
                  </a:cubicBezTo>
                  <a:close/>
                  <a:moveTo>
                    <a:pt x="6872" y="1322"/>
                  </a:moveTo>
                  <a:cubicBezTo>
                    <a:pt x="6860" y="1322"/>
                    <a:pt x="6860" y="1334"/>
                    <a:pt x="6849" y="1334"/>
                  </a:cubicBezTo>
                  <a:cubicBezTo>
                    <a:pt x="6171" y="2540"/>
                    <a:pt x="5838" y="4010"/>
                    <a:pt x="5884" y="5608"/>
                  </a:cubicBezTo>
                  <a:cubicBezTo>
                    <a:pt x="5907" y="6344"/>
                    <a:pt x="6010" y="7090"/>
                    <a:pt x="6102" y="7802"/>
                  </a:cubicBezTo>
                  <a:lnTo>
                    <a:pt x="6298" y="9239"/>
                  </a:lnTo>
                  <a:lnTo>
                    <a:pt x="6424" y="9239"/>
                  </a:lnTo>
                  <a:cubicBezTo>
                    <a:pt x="6413" y="9078"/>
                    <a:pt x="6401" y="8929"/>
                    <a:pt x="6390" y="8780"/>
                  </a:cubicBezTo>
                  <a:cubicBezTo>
                    <a:pt x="6378" y="8446"/>
                    <a:pt x="6355" y="8101"/>
                    <a:pt x="6298" y="7780"/>
                  </a:cubicBezTo>
                  <a:cubicBezTo>
                    <a:pt x="6275" y="7700"/>
                    <a:pt x="6263" y="7608"/>
                    <a:pt x="6240" y="7516"/>
                  </a:cubicBezTo>
                  <a:cubicBezTo>
                    <a:pt x="6148" y="7056"/>
                    <a:pt x="6045" y="6573"/>
                    <a:pt x="6079" y="6102"/>
                  </a:cubicBezTo>
                  <a:cubicBezTo>
                    <a:pt x="6148" y="5068"/>
                    <a:pt x="6780" y="4229"/>
                    <a:pt x="7343" y="3678"/>
                  </a:cubicBezTo>
                  <a:lnTo>
                    <a:pt x="7332" y="3678"/>
                  </a:lnTo>
                  <a:cubicBezTo>
                    <a:pt x="7113" y="3678"/>
                    <a:pt x="6263" y="4378"/>
                    <a:pt x="6263" y="4378"/>
                  </a:cubicBezTo>
                  <a:cubicBezTo>
                    <a:pt x="6413" y="2815"/>
                    <a:pt x="7113" y="1413"/>
                    <a:pt x="6883" y="1334"/>
                  </a:cubicBezTo>
                  <a:lnTo>
                    <a:pt x="6872" y="1322"/>
                  </a:lnTo>
                  <a:close/>
                  <a:moveTo>
                    <a:pt x="8941" y="3011"/>
                  </a:moveTo>
                  <a:cubicBezTo>
                    <a:pt x="8711" y="3241"/>
                    <a:pt x="8423" y="4286"/>
                    <a:pt x="8136" y="5011"/>
                  </a:cubicBezTo>
                  <a:cubicBezTo>
                    <a:pt x="7826" y="5792"/>
                    <a:pt x="6493" y="7906"/>
                    <a:pt x="6493" y="7906"/>
                  </a:cubicBezTo>
                  <a:cubicBezTo>
                    <a:pt x="6493" y="7906"/>
                    <a:pt x="6183" y="6424"/>
                    <a:pt x="6263" y="5711"/>
                  </a:cubicBezTo>
                  <a:cubicBezTo>
                    <a:pt x="6332" y="5034"/>
                    <a:pt x="7447" y="3827"/>
                    <a:pt x="7366" y="3689"/>
                  </a:cubicBezTo>
                  <a:lnTo>
                    <a:pt x="7366" y="3689"/>
                  </a:lnTo>
                  <a:cubicBezTo>
                    <a:pt x="6803" y="4240"/>
                    <a:pt x="6160" y="5080"/>
                    <a:pt x="6102" y="6102"/>
                  </a:cubicBezTo>
                  <a:cubicBezTo>
                    <a:pt x="6068" y="6573"/>
                    <a:pt x="6171" y="7056"/>
                    <a:pt x="6263" y="7516"/>
                  </a:cubicBezTo>
                  <a:cubicBezTo>
                    <a:pt x="6275" y="7596"/>
                    <a:pt x="6298" y="7688"/>
                    <a:pt x="6309" y="7780"/>
                  </a:cubicBezTo>
                  <a:cubicBezTo>
                    <a:pt x="6378" y="8101"/>
                    <a:pt x="6401" y="8446"/>
                    <a:pt x="6413" y="8780"/>
                  </a:cubicBezTo>
                  <a:cubicBezTo>
                    <a:pt x="6424" y="8929"/>
                    <a:pt x="6436" y="9078"/>
                    <a:pt x="6447" y="9239"/>
                  </a:cubicBezTo>
                  <a:lnTo>
                    <a:pt x="6620" y="9239"/>
                  </a:lnTo>
                  <a:cubicBezTo>
                    <a:pt x="6597" y="9089"/>
                    <a:pt x="6585" y="8964"/>
                    <a:pt x="6597" y="8849"/>
                  </a:cubicBezTo>
                  <a:cubicBezTo>
                    <a:pt x="6620" y="8262"/>
                    <a:pt x="6723" y="7791"/>
                    <a:pt x="6918" y="7401"/>
                  </a:cubicBezTo>
                  <a:cubicBezTo>
                    <a:pt x="7033" y="7159"/>
                    <a:pt x="7182" y="6941"/>
                    <a:pt x="7332" y="6734"/>
                  </a:cubicBezTo>
                  <a:cubicBezTo>
                    <a:pt x="7366" y="6676"/>
                    <a:pt x="7412" y="6619"/>
                    <a:pt x="7447" y="6561"/>
                  </a:cubicBezTo>
                  <a:cubicBezTo>
                    <a:pt x="8170" y="5504"/>
                    <a:pt x="8676" y="4275"/>
                    <a:pt x="8941" y="3011"/>
                  </a:cubicBezTo>
                  <a:close/>
                  <a:moveTo>
                    <a:pt x="8998" y="2976"/>
                  </a:moveTo>
                  <a:cubicBezTo>
                    <a:pt x="8987" y="2976"/>
                    <a:pt x="8975" y="2988"/>
                    <a:pt x="8964" y="2988"/>
                  </a:cubicBezTo>
                  <a:cubicBezTo>
                    <a:pt x="8711" y="4263"/>
                    <a:pt x="8193" y="5504"/>
                    <a:pt x="7458" y="6573"/>
                  </a:cubicBezTo>
                  <a:cubicBezTo>
                    <a:pt x="7424" y="6630"/>
                    <a:pt x="7389" y="6688"/>
                    <a:pt x="7343" y="6745"/>
                  </a:cubicBezTo>
                  <a:cubicBezTo>
                    <a:pt x="7205" y="6952"/>
                    <a:pt x="7056" y="7171"/>
                    <a:pt x="6941" y="7401"/>
                  </a:cubicBezTo>
                  <a:cubicBezTo>
                    <a:pt x="6745" y="7802"/>
                    <a:pt x="6643" y="8274"/>
                    <a:pt x="6620" y="8849"/>
                  </a:cubicBezTo>
                  <a:cubicBezTo>
                    <a:pt x="6608" y="8964"/>
                    <a:pt x="6620" y="9089"/>
                    <a:pt x="6631" y="9239"/>
                  </a:cubicBezTo>
                  <a:lnTo>
                    <a:pt x="6654" y="9239"/>
                  </a:lnTo>
                  <a:cubicBezTo>
                    <a:pt x="6688" y="8768"/>
                    <a:pt x="6757" y="8297"/>
                    <a:pt x="6952" y="7860"/>
                  </a:cubicBezTo>
                  <a:cubicBezTo>
                    <a:pt x="7113" y="7504"/>
                    <a:pt x="7343" y="7182"/>
                    <a:pt x="7562" y="6872"/>
                  </a:cubicBezTo>
                  <a:cubicBezTo>
                    <a:pt x="7631" y="6768"/>
                    <a:pt x="7711" y="6653"/>
                    <a:pt x="7780" y="6550"/>
                  </a:cubicBezTo>
                  <a:cubicBezTo>
                    <a:pt x="8435" y="5596"/>
                    <a:pt x="8883" y="4505"/>
                    <a:pt x="9102" y="3367"/>
                  </a:cubicBezTo>
                  <a:cubicBezTo>
                    <a:pt x="9102" y="3137"/>
                    <a:pt x="9067" y="2976"/>
                    <a:pt x="9010" y="2976"/>
                  </a:cubicBezTo>
                  <a:close/>
                  <a:moveTo>
                    <a:pt x="9102" y="3471"/>
                  </a:moveTo>
                  <a:cubicBezTo>
                    <a:pt x="8883" y="4574"/>
                    <a:pt x="8435" y="5631"/>
                    <a:pt x="7803" y="6561"/>
                  </a:cubicBezTo>
                  <a:cubicBezTo>
                    <a:pt x="7723" y="6665"/>
                    <a:pt x="7654" y="6780"/>
                    <a:pt x="7573" y="6883"/>
                  </a:cubicBezTo>
                  <a:cubicBezTo>
                    <a:pt x="7355" y="7194"/>
                    <a:pt x="7125" y="7516"/>
                    <a:pt x="6975" y="7860"/>
                  </a:cubicBezTo>
                  <a:cubicBezTo>
                    <a:pt x="6780" y="8297"/>
                    <a:pt x="6700" y="8768"/>
                    <a:pt x="6677" y="9239"/>
                  </a:cubicBezTo>
                  <a:lnTo>
                    <a:pt x="6814" y="9239"/>
                  </a:lnTo>
                  <a:cubicBezTo>
                    <a:pt x="6895" y="8849"/>
                    <a:pt x="7021" y="8458"/>
                    <a:pt x="7148" y="8124"/>
                  </a:cubicBezTo>
                  <a:cubicBezTo>
                    <a:pt x="7320" y="7700"/>
                    <a:pt x="7573" y="7320"/>
                    <a:pt x="7792" y="6998"/>
                  </a:cubicBezTo>
                  <a:cubicBezTo>
                    <a:pt x="7941" y="6780"/>
                    <a:pt x="8101" y="6550"/>
                    <a:pt x="8262" y="6344"/>
                  </a:cubicBezTo>
                  <a:cubicBezTo>
                    <a:pt x="8630" y="5826"/>
                    <a:pt x="9021" y="5309"/>
                    <a:pt x="9319" y="4735"/>
                  </a:cubicBezTo>
                  <a:lnTo>
                    <a:pt x="9319" y="4735"/>
                  </a:lnTo>
                  <a:cubicBezTo>
                    <a:pt x="9148" y="4861"/>
                    <a:pt x="8998" y="5011"/>
                    <a:pt x="8998" y="5011"/>
                  </a:cubicBezTo>
                  <a:cubicBezTo>
                    <a:pt x="8998" y="5011"/>
                    <a:pt x="9102" y="4068"/>
                    <a:pt x="9102" y="34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2"/>
            <p:cNvSpPr/>
            <p:nvPr/>
          </p:nvSpPr>
          <p:spPr>
            <a:xfrm>
              <a:off x="3871900" y="5329200"/>
              <a:ext cx="54025" cy="23575"/>
            </a:xfrm>
            <a:custGeom>
              <a:avLst/>
              <a:gdLst/>
              <a:ahLst/>
              <a:cxnLst/>
              <a:rect l="l" t="t" r="r" b="b"/>
              <a:pathLst>
                <a:path w="2161" h="943" extrusionOk="0">
                  <a:moveTo>
                    <a:pt x="1" y="1"/>
                  </a:moveTo>
                  <a:cubicBezTo>
                    <a:pt x="161" y="105"/>
                    <a:pt x="345" y="196"/>
                    <a:pt x="529" y="253"/>
                  </a:cubicBezTo>
                  <a:cubicBezTo>
                    <a:pt x="655" y="288"/>
                    <a:pt x="793" y="311"/>
                    <a:pt x="920" y="345"/>
                  </a:cubicBezTo>
                  <a:cubicBezTo>
                    <a:pt x="1046" y="368"/>
                    <a:pt x="1184" y="391"/>
                    <a:pt x="1311" y="426"/>
                  </a:cubicBezTo>
                  <a:cubicBezTo>
                    <a:pt x="1551" y="506"/>
                    <a:pt x="1781" y="633"/>
                    <a:pt x="1977" y="794"/>
                  </a:cubicBezTo>
                  <a:lnTo>
                    <a:pt x="2115" y="932"/>
                  </a:lnTo>
                  <a:cubicBezTo>
                    <a:pt x="2138" y="932"/>
                    <a:pt x="2149" y="943"/>
                    <a:pt x="2161" y="943"/>
                  </a:cubicBezTo>
                  <a:cubicBezTo>
                    <a:pt x="2103" y="886"/>
                    <a:pt x="2046" y="828"/>
                    <a:pt x="1988" y="782"/>
                  </a:cubicBezTo>
                  <a:cubicBezTo>
                    <a:pt x="1793" y="610"/>
                    <a:pt x="1563" y="483"/>
                    <a:pt x="1311" y="414"/>
                  </a:cubicBezTo>
                  <a:cubicBezTo>
                    <a:pt x="1184" y="368"/>
                    <a:pt x="1046" y="345"/>
                    <a:pt x="920" y="322"/>
                  </a:cubicBezTo>
                  <a:cubicBezTo>
                    <a:pt x="793" y="299"/>
                    <a:pt x="667" y="276"/>
                    <a:pt x="540" y="230"/>
                  </a:cubicBezTo>
                  <a:cubicBezTo>
                    <a:pt x="356" y="184"/>
                    <a:pt x="184" y="105"/>
                    <a:pt x="35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2"/>
            <p:cNvSpPr/>
            <p:nvPr/>
          </p:nvSpPr>
          <p:spPr>
            <a:xfrm>
              <a:off x="3889700" y="5292150"/>
              <a:ext cx="52900" cy="66375"/>
            </a:xfrm>
            <a:custGeom>
              <a:avLst/>
              <a:gdLst/>
              <a:ahLst/>
              <a:cxnLst/>
              <a:rect l="l" t="t" r="r" b="b"/>
              <a:pathLst>
                <a:path w="2116" h="2655" extrusionOk="0">
                  <a:moveTo>
                    <a:pt x="12" y="1"/>
                  </a:moveTo>
                  <a:cubicBezTo>
                    <a:pt x="12" y="1"/>
                    <a:pt x="12" y="12"/>
                    <a:pt x="1" y="24"/>
                  </a:cubicBezTo>
                  <a:cubicBezTo>
                    <a:pt x="58" y="265"/>
                    <a:pt x="219" y="517"/>
                    <a:pt x="461" y="736"/>
                  </a:cubicBezTo>
                  <a:cubicBezTo>
                    <a:pt x="587" y="851"/>
                    <a:pt x="736" y="954"/>
                    <a:pt x="874" y="1058"/>
                  </a:cubicBezTo>
                  <a:cubicBezTo>
                    <a:pt x="1046" y="1173"/>
                    <a:pt x="1207" y="1299"/>
                    <a:pt x="1357" y="1437"/>
                  </a:cubicBezTo>
                  <a:cubicBezTo>
                    <a:pt x="1713" y="1781"/>
                    <a:pt x="1943" y="2241"/>
                    <a:pt x="2092" y="2655"/>
                  </a:cubicBezTo>
                  <a:lnTo>
                    <a:pt x="2115" y="2655"/>
                  </a:lnTo>
                  <a:cubicBezTo>
                    <a:pt x="1965" y="2253"/>
                    <a:pt x="1736" y="1770"/>
                    <a:pt x="1368" y="1426"/>
                  </a:cubicBezTo>
                  <a:cubicBezTo>
                    <a:pt x="1219" y="1276"/>
                    <a:pt x="1058" y="1161"/>
                    <a:pt x="885" y="1046"/>
                  </a:cubicBezTo>
                  <a:cubicBezTo>
                    <a:pt x="747" y="943"/>
                    <a:pt x="599" y="839"/>
                    <a:pt x="472" y="724"/>
                  </a:cubicBezTo>
                  <a:cubicBezTo>
                    <a:pt x="219" y="494"/>
                    <a:pt x="70" y="242"/>
                    <a:pt x="12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2"/>
            <p:cNvSpPr/>
            <p:nvPr/>
          </p:nvSpPr>
          <p:spPr>
            <a:xfrm>
              <a:off x="3908100" y="5326625"/>
              <a:ext cx="24725" cy="28450"/>
            </a:xfrm>
            <a:custGeom>
              <a:avLst/>
              <a:gdLst/>
              <a:ahLst/>
              <a:cxnLst/>
              <a:rect l="l" t="t" r="r" b="b"/>
              <a:pathLst>
                <a:path w="989" h="1138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35"/>
                    <a:pt x="46" y="58"/>
                    <a:pt x="57" y="93"/>
                  </a:cubicBezTo>
                  <a:lnTo>
                    <a:pt x="310" y="310"/>
                  </a:lnTo>
                  <a:cubicBezTo>
                    <a:pt x="483" y="460"/>
                    <a:pt x="655" y="609"/>
                    <a:pt x="793" y="805"/>
                  </a:cubicBezTo>
                  <a:cubicBezTo>
                    <a:pt x="851" y="908"/>
                    <a:pt x="908" y="1023"/>
                    <a:pt x="954" y="1127"/>
                  </a:cubicBezTo>
                  <a:cubicBezTo>
                    <a:pt x="966" y="1138"/>
                    <a:pt x="977" y="1138"/>
                    <a:pt x="989" y="1138"/>
                  </a:cubicBezTo>
                  <a:cubicBezTo>
                    <a:pt x="931" y="1023"/>
                    <a:pt x="874" y="908"/>
                    <a:pt x="805" y="793"/>
                  </a:cubicBezTo>
                  <a:cubicBezTo>
                    <a:pt x="678" y="598"/>
                    <a:pt x="494" y="448"/>
                    <a:pt x="322" y="2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2"/>
            <p:cNvSpPr/>
            <p:nvPr/>
          </p:nvSpPr>
          <p:spPr>
            <a:xfrm>
              <a:off x="3908675" y="5299050"/>
              <a:ext cx="38800" cy="61500"/>
            </a:xfrm>
            <a:custGeom>
              <a:avLst/>
              <a:gdLst/>
              <a:ahLst/>
              <a:cxnLst/>
              <a:rect l="l" t="t" r="r" b="b"/>
              <a:pathLst>
                <a:path w="1552" h="246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07"/>
                    <a:pt x="207" y="391"/>
                    <a:pt x="322" y="529"/>
                  </a:cubicBezTo>
                  <a:cubicBezTo>
                    <a:pt x="414" y="632"/>
                    <a:pt x="517" y="736"/>
                    <a:pt x="621" y="828"/>
                  </a:cubicBezTo>
                  <a:cubicBezTo>
                    <a:pt x="759" y="966"/>
                    <a:pt x="908" y="1115"/>
                    <a:pt x="1023" y="1276"/>
                  </a:cubicBezTo>
                  <a:cubicBezTo>
                    <a:pt x="1287" y="1620"/>
                    <a:pt x="1413" y="2034"/>
                    <a:pt x="1528" y="2448"/>
                  </a:cubicBezTo>
                  <a:cubicBezTo>
                    <a:pt x="1540" y="2460"/>
                    <a:pt x="1551" y="2460"/>
                    <a:pt x="1551" y="2460"/>
                  </a:cubicBezTo>
                  <a:cubicBezTo>
                    <a:pt x="1436" y="2034"/>
                    <a:pt x="1298" y="1609"/>
                    <a:pt x="1046" y="1265"/>
                  </a:cubicBezTo>
                  <a:cubicBezTo>
                    <a:pt x="920" y="1104"/>
                    <a:pt x="770" y="954"/>
                    <a:pt x="632" y="816"/>
                  </a:cubicBezTo>
                  <a:cubicBezTo>
                    <a:pt x="529" y="713"/>
                    <a:pt x="425" y="621"/>
                    <a:pt x="333" y="517"/>
                  </a:cubicBezTo>
                  <a:cubicBezTo>
                    <a:pt x="230" y="391"/>
                    <a:pt x="103" y="218"/>
                    <a:pt x="23" y="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2"/>
            <p:cNvSpPr/>
            <p:nvPr/>
          </p:nvSpPr>
          <p:spPr>
            <a:xfrm>
              <a:off x="3935675" y="5321450"/>
              <a:ext cx="39375" cy="79900"/>
            </a:xfrm>
            <a:custGeom>
              <a:avLst/>
              <a:gdLst/>
              <a:ahLst/>
              <a:cxnLst/>
              <a:rect l="l" t="t" r="r" b="b"/>
              <a:pathLst>
                <a:path w="1575" h="3196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162"/>
                    <a:pt x="184" y="323"/>
                    <a:pt x="276" y="483"/>
                  </a:cubicBezTo>
                  <a:lnTo>
                    <a:pt x="931" y="1518"/>
                  </a:lnTo>
                  <a:cubicBezTo>
                    <a:pt x="1161" y="1896"/>
                    <a:pt x="1425" y="2310"/>
                    <a:pt x="1505" y="2770"/>
                  </a:cubicBezTo>
                  <a:cubicBezTo>
                    <a:pt x="1528" y="2885"/>
                    <a:pt x="1540" y="3000"/>
                    <a:pt x="1540" y="3114"/>
                  </a:cubicBezTo>
                  <a:cubicBezTo>
                    <a:pt x="1551" y="3137"/>
                    <a:pt x="1551" y="3160"/>
                    <a:pt x="1551" y="3195"/>
                  </a:cubicBezTo>
                  <a:lnTo>
                    <a:pt x="1574" y="3195"/>
                  </a:lnTo>
                  <a:cubicBezTo>
                    <a:pt x="1563" y="3160"/>
                    <a:pt x="1563" y="3137"/>
                    <a:pt x="1563" y="3114"/>
                  </a:cubicBezTo>
                  <a:cubicBezTo>
                    <a:pt x="1551" y="3000"/>
                    <a:pt x="1551" y="2885"/>
                    <a:pt x="1528" y="2770"/>
                  </a:cubicBezTo>
                  <a:cubicBezTo>
                    <a:pt x="1448" y="2310"/>
                    <a:pt x="1184" y="1885"/>
                    <a:pt x="943" y="1518"/>
                  </a:cubicBezTo>
                  <a:lnTo>
                    <a:pt x="299" y="472"/>
                  </a:lnTo>
                  <a:cubicBezTo>
                    <a:pt x="207" y="334"/>
                    <a:pt x="115" y="185"/>
                    <a:pt x="35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2"/>
            <p:cNvSpPr/>
            <p:nvPr/>
          </p:nvSpPr>
          <p:spPr>
            <a:xfrm>
              <a:off x="3837125" y="5201375"/>
              <a:ext cx="141950" cy="199975"/>
            </a:xfrm>
            <a:custGeom>
              <a:avLst/>
              <a:gdLst/>
              <a:ahLst/>
              <a:cxnLst/>
              <a:rect l="l" t="t" r="r" b="b"/>
              <a:pathLst>
                <a:path w="5678" h="7999" extrusionOk="0">
                  <a:moveTo>
                    <a:pt x="13" y="1"/>
                  </a:moveTo>
                  <a:lnTo>
                    <a:pt x="1" y="12"/>
                  </a:lnTo>
                  <a:cubicBezTo>
                    <a:pt x="345" y="471"/>
                    <a:pt x="851" y="782"/>
                    <a:pt x="1346" y="1092"/>
                  </a:cubicBezTo>
                  <a:cubicBezTo>
                    <a:pt x="1598" y="1253"/>
                    <a:pt x="1862" y="1414"/>
                    <a:pt x="2104" y="1597"/>
                  </a:cubicBezTo>
                  <a:cubicBezTo>
                    <a:pt x="2793" y="2126"/>
                    <a:pt x="3391" y="2873"/>
                    <a:pt x="3966" y="3942"/>
                  </a:cubicBezTo>
                  <a:cubicBezTo>
                    <a:pt x="4195" y="4378"/>
                    <a:pt x="4413" y="4827"/>
                    <a:pt x="4620" y="5252"/>
                  </a:cubicBezTo>
                  <a:cubicBezTo>
                    <a:pt x="4839" y="5711"/>
                    <a:pt x="5057" y="6194"/>
                    <a:pt x="5310" y="6642"/>
                  </a:cubicBezTo>
                  <a:lnTo>
                    <a:pt x="5332" y="6688"/>
                  </a:lnTo>
                  <a:cubicBezTo>
                    <a:pt x="5436" y="6883"/>
                    <a:pt x="5551" y="7079"/>
                    <a:pt x="5597" y="7286"/>
                  </a:cubicBezTo>
                  <a:cubicBezTo>
                    <a:pt x="5654" y="7516"/>
                    <a:pt x="5643" y="7757"/>
                    <a:pt x="5631" y="7986"/>
                  </a:cubicBezTo>
                  <a:lnTo>
                    <a:pt x="5631" y="7998"/>
                  </a:lnTo>
                  <a:lnTo>
                    <a:pt x="5654" y="7998"/>
                  </a:lnTo>
                  <a:cubicBezTo>
                    <a:pt x="5666" y="7757"/>
                    <a:pt x="5677" y="7516"/>
                    <a:pt x="5620" y="7286"/>
                  </a:cubicBezTo>
                  <a:cubicBezTo>
                    <a:pt x="5562" y="7067"/>
                    <a:pt x="5459" y="6872"/>
                    <a:pt x="5355" y="6688"/>
                  </a:cubicBezTo>
                  <a:lnTo>
                    <a:pt x="5332" y="6630"/>
                  </a:lnTo>
                  <a:cubicBezTo>
                    <a:pt x="5080" y="6183"/>
                    <a:pt x="4850" y="5711"/>
                    <a:pt x="4632" y="5252"/>
                  </a:cubicBezTo>
                  <a:cubicBezTo>
                    <a:pt x="4425" y="4815"/>
                    <a:pt x="4218" y="4367"/>
                    <a:pt x="3989" y="3931"/>
                  </a:cubicBezTo>
                  <a:cubicBezTo>
                    <a:pt x="3402" y="2861"/>
                    <a:pt x="2816" y="2115"/>
                    <a:pt x="2115" y="1586"/>
                  </a:cubicBezTo>
                  <a:cubicBezTo>
                    <a:pt x="1874" y="1402"/>
                    <a:pt x="1609" y="1242"/>
                    <a:pt x="1357" y="1081"/>
                  </a:cubicBezTo>
                  <a:cubicBezTo>
                    <a:pt x="874" y="770"/>
                    <a:pt x="368" y="448"/>
                    <a:pt x="13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2"/>
            <p:cNvSpPr/>
            <p:nvPr/>
          </p:nvSpPr>
          <p:spPr>
            <a:xfrm>
              <a:off x="3865575" y="5208850"/>
              <a:ext cx="122100" cy="192500"/>
            </a:xfrm>
            <a:custGeom>
              <a:avLst/>
              <a:gdLst/>
              <a:ahLst/>
              <a:cxnLst/>
              <a:rect l="l" t="t" r="r" b="b"/>
              <a:pathLst>
                <a:path w="4884" h="7700" extrusionOk="0">
                  <a:moveTo>
                    <a:pt x="1" y="0"/>
                  </a:moveTo>
                  <a:cubicBezTo>
                    <a:pt x="300" y="448"/>
                    <a:pt x="724" y="828"/>
                    <a:pt x="1150" y="1195"/>
                  </a:cubicBezTo>
                  <a:cubicBezTo>
                    <a:pt x="1207" y="1252"/>
                    <a:pt x="1265" y="1298"/>
                    <a:pt x="1322" y="1356"/>
                  </a:cubicBezTo>
                  <a:cubicBezTo>
                    <a:pt x="2701" y="2574"/>
                    <a:pt x="3528" y="3711"/>
                    <a:pt x="3919" y="4941"/>
                  </a:cubicBezTo>
                  <a:cubicBezTo>
                    <a:pt x="3977" y="5113"/>
                    <a:pt x="4023" y="5309"/>
                    <a:pt x="4069" y="5493"/>
                  </a:cubicBezTo>
                  <a:cubicBezTo>
                    <a:pt x="4172" y="5849"/>
                    <a:pt x="4263" y="6228"/>
                    <a:pt x="4436" y="6573"/>
                  </a:cubicBezTo>
                  <a:cubicBezTo>
                    <a:pt x="4482" y="6653"/>
                    <a:pt x="4528" y="6734"/>
                    <a:pt x="4562" y="6803"/>
                  </a:cubicBezTo>
                  <a:cubicBezTo>
                    <a:pt x="4677" y="6998"/>
                    <a:pt x="4792" y="7205"/>
                    <a:pt x="4838" y="7424"/>
                  </a:cubicBezTo>
                  <a:cubicBezTo>
                    <a:pt x="4850" y="7504"/>
                    <a:pt x="4861" y="7607"/>
                    <a:pt x="4861" y="7699"/>
                  </a:cubicBezTo>
                  <a:lnTo>
                    <a:pt x="4884" y="7699"/>
                  </a:lnTo>
                  <a:cubicBezTo>
                    <a:pt x="4884" y="7618"/>
                    <a:pt x="4873" y="7549"/>
                    <a:pt x="4861" y="7470"/>
                  </a:cubicBezTo>
                  <a:lnTo>
                    <a:pt x="4827" y="7309"/>
                  </a:lnTo>
                  <a:cubicBezTo>
                    <a:pt x="4769" y="7125"/>
                    <a:pt x="4677" y="6964"/>
                    <a:pt x="4585" y="6803"/>
                  </a:cubicBezTo>
                  <a:cubicBezTo>
                    <a:pt x="4539" y="6722"/>
                    <a:pt x="4493" y="6642"/>
                    <a:pt x="4459" y="6561"/>
                  </a:cubicBezTo>
                  <a:cubicBezTo>
                    <a:pt x="4286" y="6217"/>
                    <a:pt x="4183" y="5849"/>
                    <a:pt x="4092" y="5493"/>
                  </a:cubicBezTo>
                  <a:cubicBezTo>
                    <a:pt x="4046" y="5309"/>
                    <a:pt x="3988" y="5113"/>
                    <a:pt x="3931" y="4930"/>
                  </a:cubicBezTo>
                  <a:cubicBezTo>
                    <a:pt x="3540" y="3711"/>
                    <a:pt x="2713" y="2562"/>
                    <a:pt x="1334" y="1333"/>
                  </a:cubicBezTo>
                  <a:cubicBezTo>
                    <a:pt x="1276" y="1287"/>
                    <a:pt x="1219" y="1229"/>
                    <a:pt x="1161" y="1183"/>
                  </a:cubicBezTo>
                  <a:cubicBezTo>
                    <a:pt x="747" y="828"/>
                    <a:pt x="334" y="448"/>
                    <a:pt x="35" y="11"/>
                  </a:cubicBezTo>
                  <a:cubicBezTo>
                    <a:pt x="24" y="11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2"/>
            <p:cNvSpPr/>
            <p:nvPr/>
          </p:nvSpPr>
          <p:spPr>
            <a:xfrm>
              <a:off x="3898600" y="5176950"/>
              <a:ext cx="50600" cy="113500"/>
            </a:xfrm>
            <a:custGeom>
              <a:avLst/>
              <a:gdLst/>
              <a:ahLst/>
              <a:cxnLst/>
              <a:rect l="l" t="t" r="r" b="b"/>
              <a:pathLst>
                <a:path w="2024" h="4540" extrusionOk="0">
                  <a:moveTo>
                    <a:pt x="254" y="0"/>
                  </a:moveTo>
                  <a:cubicBezTo>
                    <a:pt x="243" y="12"/>
                    <a:pt x="231" y="23"/>
                    <a:pt x="220" y="23"/>
                  </a:cubicBezTo>
                  <a:cubicBezTo>
                    <a:pt x="1" y="656"/>
                    <a:pt x="13" y="1356"/>
                    <a:pt x="266" y="1977"/>
                  </a:cubicBezTo>
                  <a:cubicBezTo>
                    <a:pt x="414" y="2345"/>
                    <a:pt x="644" y="2666"/>
                    <a:pt x="897" y="3023"/>
                  </a:cubicBezTo>
                  <a:cubicBezTo>
                    <a:pt x="1254" y="3529"/>
                    <a:pt x="1632" y="4034"/>
                    <a:pt x="2012" y="4528"/>
                  </a:cubicBezTo>
                  <a:lnTo>
                    <a:pt x="2023" y="4540"/>
                  </a:lnTo>
                  <a:cubicBezTo>
                    <a:pt x="2000" y="4494"/>
                    <a:pt x="1977" y="4459"/>
                    <a:pt x="1943" y="4413"/>
                  </a:cubicBezTo>
                  <a:cubicBezTo>
                    <a:pt x="1598" y="3953"/>
                    <a:pt x="1254" y="3483"/>
                    <a:pt x="909" y="3011"/>
                  </a:cubicBezTo>
                  <a:cubicBezTo>
                    <a:pt x="656" y="2666"/>
                    <a:pt x="426" y="2334"/>
                    <a:pt x="277" y="1966"/>
                  </a:cubicBezTo>
                  <a:cubicBezTo>
                    <a:pt x="24" y="1345"/>
                    <a:pt x="24" y="633"/>
                    <a:pt x="254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2"/>
            <p:cNvSpPr/>
            <p:nvPr/>
          </p:nvSpPr>
          <p:spPr>
            <a:xfrm>
              <a:off x="3959800" y="5304225"/>
              <a:ext cx="29325" cy="97125"/>
            </a:xfrm>
            <a:custGeom>
              <a:avLst/>
              <a:gdLst/>
              <a:ahLst/>
              <a:cxnLst/>
              <a:rect l="l" t="t" r="r" b="b"/>
              <a:pathLst>
                <a:path w="1173" h="3885" extrusionOk="0">
                  <a:moveTo>
                    <a:pt x="12" y="0"/>
                  </a:moveTo>
                  <a:cubicBezTo>
                    <a:pt x="1" y="11"/>
                    <a:pt x="1" y="23"/>
                    <a:pt x="1" y="23"/>
                  </a:cubicBezTo>
                  <a:cubicBezTo>
                    <a:pt x="116" y="195"/>
                    <a:pt x="219" y="368"/>
                    <a:pt x="300" y="552"/>
                  </a:cubicBezTo>
                  <a:cubicBezTo>
                    <a:pt x="425" y="839"/>
                    <a:pt x="494" y="1161"/>
                    <a:pt x="575" y="1459"/>
                  </a:cubicBezTo>
                  <a:lnTo>
                    <a:pt x="1058" y="3494"/>
                  </a:lnTo>
                  <a:lnTo>
                    <a:pt x="1092" y="3655"/>
                  </a:lnTo>
                  <a:lnTo>
                    <a:pt x="1150" y="3884"/>
                  </a:lnTo>
                  <a:lnTo>
                    <a:pt x="1173" y="3884"/>
                  </a:lnTo>
                  <a:lnTo>
                    <a:pt x="586" y="1448"/>
                  </a:lnTo>
                  <a:cubicBezTo>
                    <a:pt x="517" y="1149"/>
                    <a:pt x="437" y="839"/>
                    <a:pt x="311" y="552"/>
                  </a:cubicBezTo>
                  <a:cubicBezTo>
                    <a:pt x="231" y="356"/>
                    <a:pt x="127" y="172"/>
                    <a:pt x="12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2"/>
            <p:cNvSpPr/>
            <p:nvPr/>
          </p:nvSpPr>
          <p:spPr>
            <a:xfrm>
              <a:off x="3958350" y="5195625"/>
              <a:ext cx="1475" cy="24450"/>
            </a:xfrm>
            <a:custGeom>
              <a:avLst/>
              <a:gdLst/>
              <a:ahLst/>
              <a:cxnLst/>
              <a:rect l="l" t="t" r="r" b="b"/>
              <a:pathLst>
                <a:path w="59" h="978" extrusionOk="0">
                  <a:moveTo>
                    <a:pt x="36" y="1"/>
                  </a:moveTo>
                  <a:cubicBezTo>
                    <a:pt x="1" y="277"/>
                    <a:pt x="1" y="540"/>
                    <a:pt x="13" y="816"/>
                  </a:cubicBezTo>
                  <a:cubicBezTo>
                    <a:pt x="13" y="874"/>
                    <a:pt x="24" y="920"/>
                    <a:pt x="36" y="977"/>
                  </a:cubicBezTo>
                  <a:cubicBezTo>
                    <a:pt x="13" y="655"/>
                    <a:pt x="24" y="323"/>
                    <a:pt x="59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2"/>
            <p:cNvSpPr/>
            <p:nvPr/>
          </p:nvSpPr>
          <p:spPr>
            <a:xfrm>
              <a:off x="3967550" y="5257950"/>
              <a:ext cx="23300" cy="143400"/>
            </a:xfrm>
            <a:custGeom>
              <a:avLst/>
              <a:gdLst/>
              <a:ahLst/>
              <a:cxnLst/>
              <a:rect l="l" t="t" r="r" b="b"/>
              <a:pathLst>
                <a:path w="932" h="5736" extrusionOk="0">
                  <a:moveTo>
                    <a:pt x="1" y="1"/>
                  </a:moveTo>
                  <a:lnTo>
                    <a:pt x="1" y="82"/>
                  </a:lnTo>
                  <a:cubicBezTo>
                    <a:pt x="59" y="231"/>
                    <a:pt x="104" y="392"/>
                    <a:pt x="127" y="552"/>
                  </a:cubicBezTo>
                  <a:cubicBezTo>
                    <a:pt x="161" y="759"/>
                    <a:pt x="150" y="978"/>
                    <a:pt x="150" y="1196"/>
                  </a:cubicBezTo>
                  <a:cubicBezTo>
                    <a:pt x="150" y="1369"/>
                    <a:pt x="150" y="1553"/>
                    <a:pt x="173" y="1725"/>
                  </a:cubicBezTo>
                  <a:cubicBezTo>
                    <a:pt x="196" y="1966"/>
                    <a:pt x="253" y="2219"/>
                    <a:pt x="322" y="2449"/>
                  </a:cubicBezTo>
                  <a:cubicBezTo>
                    <a:pt x="345" y="2518"/>
                    <a:pt x="357" y="2598"/>
                    <a:pt x="380" y="2667"/>
                  </a:cubicBezTo>
                  <a:cubicBezTo>
                    <a:pt x="506" y="3161"/>
                    <a:pt x="575" y="3667"/>
                    <a:pt x="644" y="4150"/>
                  </a:cubicBezTo>
                  <a:cubicBezTo>
                    <a:pt x="713" y="4574"/>
                    <a:pt x="782" y="5000"/>
                    <a:pt x="863" y="5425"/>
                  </a:cubicBezTo>
                  <a:cubicBezTo>
                    <a:pt x="874" y="5528"/>
                    <a:pt x="897" y="5631"/>
                    <a:pt x="909" y="5735"/>
                  </a:cubicBezTo>
                  <a:lnTo>
                    <a:pt x="932" y="5735"/>
                  </a:lnTo>
                  <a:cubicBezTo>
                    <a:pt x="909" y="5631"/>
                    <a:pt x="897" y="5517"/>
                    <a:pt x="874" y="5414"/>
                  </a:cubicBezTo>
                  <a:cubicBezTo>
                    <a:pt x="805" y="5000"/>
                    <a:pt x="736" y="4574"/>
                    <a:pt x="667" y="4150"/>
                  </a:cubicBezTo>
                  <a:cubicBezTo>
                    <a:pt x="598" y="3655"/>
                    <a:pt x="518" y="3149"/>
                    <a:pt x="403" y="2667"/>
                  </a:cubicBezTo>
                  <a:cubicBezTo>
                    <a:pt x="380" y="2587"/>
                    <a:pt x="357" y="2518"/>
                    <a:pt x="345" y="2449"/>
                  </a:cubicBezTo>
                  <a:cubicBezTo>
                    <a:pt x="276" y="2207"/>
                    <a:pt x="219" y="1966"/>
                    <a:pt x="184" y="1725"/>
                  </a:cubicBezTo>
                  <a:cubicBezTo>
                    <a:pt x="173" y="1541"/>
                    <a:pt x="173" y="1369"/>
                    <a:pt x="173" y="1196"/>
                  </a:cubicBezTo>
                  <a:cubicBezTo>
                    <a:pt x="173" y="978"/>
                    <a:pt x="173" y="759"/>
                    <a:pt x="138" y="552"/>
                  </a:cubicBezTo>
                  <a:cubicBezTo>
                    <a:pt x="115" y="358"/>
                    <a:pt x="59" y="174"/>
                    <a:pt x="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2"/>
            <p:cNvSpPr/>
            <p:nvPr/>
          </p:nvSpPr>
          <p:spPr>
            <a:xfrm>
              <a:off x="3985075" y="5262275"/>
              <a:ext cx="33050" cy="139075"/>
            </a:xfrm>
            <a:custGeom>
              <a:avLst/>
              <a:gdLst/>
              <a:ahLst/>
              <a:cxnLst/>
              <a:rect l="l" t="t" r="r" b="b"/>
              <a:pathLst>
                <a:path w="1322" h="5563" extrusionOk="0">
                  <a:moveTo>
                    <a:pt x="1299" y="1"/>
                  </a:moveTo>
                  <a:cubicBezTo>
                    <a:pt x="736" y="552"/>
                    <a:pt x="104" y="1391"/>
                    <a:pt x="35" y="2425"/>
                  </a:cubicBezTo>
                  <a:cubicBezTo>
                    <a:pt x="1" y="2896"/>
                    <a:pt x="104" y="3379"/>
                    <a:pt x="196" y="3839"/>
                  </a:cubicBezTo>
                  <a:cubicBezTo>
                    <a:pt x="219" y="3931"/>
                    <a:pt x="231" y="4023"/>
                    <a:pt x="254" y="4103"/>
                  </a:cubicBezTo>
                  <a:cubicBezTo>
                    <a:pt x="311" y="4424"/>
                    <a:pt x="334" y="4769"/>
                    <a:pt x="346" y="5103"/>
                  </a:cubicBezTo>
                  <a:cubicBezTo>
                    <a:pt x="357" y="5252"/>
                    <a:pt x="369" y="5401"/>
                    <a:pt x="380" y="5562"/>
                  </a:cubicBezTo>
                  <a:lnTo>
                    <a:pt x="403" y="5562"/>
                  </a:lnTo>
                  <a:cubicBezTo>
                    <a:pt x="392" y="5401"/>
                    <a:pt x="380" y="5252"/>
                    <a:pt x="369" y="5103"/>
                  </a:cubicBezTo>
                  <a:cubicBezTo>
                    <a:pt x="357" y="4769"/>
                    <a:pt x="334" y="4424"/>
                    <a:pt x="265" y="4103"/>
                  </a:cubicBezTo>
                  <a:cubicBezTo>
                    <a:pt x="254" y="4011"/>
                    <a:pt x="231" y="3919"/>
                    <a:pt x="219" y="3839"/>
                  </a:cubicBezTo>
                  <a:cubicBezTo>
                    <a:pt x="127" y="3379"/>
                    <a:pt x="24" y="2896"/>
                    <a:pt x="58" y="2425"/>
                  </a:cubicBezTo>
                  <a:cubicBezTo>
                    <a:pt x="116" y="1403"/>
                    <a:pt x="759" y="563"/>
                    <a:pt x="1322" y="12"/>
                  </a:cubicBezTo>
                  <a:cubicBezTo>
                    <a:pt x="1322" y="1"/>
                    <a:pt x="1311" y="1"/>
                    <a:pt x="131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2"/>
            <p:cNvSpPr/>
            <p:nvPr/>
          </p:nvSpPr>
          <p:spPr>
            <a:xfrm>
              <a:off x="3998575" y="5245050"/>
              <a:ext cx="59500" cy="156300"/>
            </a:xfrm>
            <a:custGeom>
              <a:avLst/>
              <a:gdLst/>
              <a:ahLst/>
              <a:cxnLst/>
              <a:rect l="l" t="t" r="r" b="b"/>
              <a:pathLst>
                <a:path w="2380" h="6252" extrusionOk="0">
                  <a:moveTo>
                    <a:pt x="2380" y="0"/>
                  </a:moveTo>
                  <a:lnTo>
                    <a:pt x="2357" y="23"/>
                  </a:lnTo>
                  <a:cubicBezTo>
                    <a:pt x="2092" y="1287"/>
                    <a:pt x="1586" y="2516"/>
                    <a:pt x="863" y="3573"/>
                  </a:cubicBezTo>
                  <a:cubicBezTo>
                    <a:pt x="828" y="3631"/>
                    <a:pt x="782" y="3688"/>
                    <a:pt x="748" y="3746"/>
                  </a:cubicBezTo>
                  <a:cubicBezTo>
                    <a:pt x="598" y="3953"/>
                    <a:pt x="449" y="4171"/>
                    <a:pt x="334" y="4413"/>
                  </a:cubicBezTo>
                  <a:cubicBezTo>
                    <a:pt x="139" y="4803"/>
                    <a:pt x="36" y="5274"/>
                    <a:pt x="13" y="5861"/>
                  </a:cubicBezTo>
                  <a:cubicBezTo>
                    <a:pt x="1" y="5976"/>
                    <a:pt x="13" y="6101"/>
                    <a:pt x="36" y="6251"/>
                  </a:cubicBezTo>
                  <a:lnTo>
                    <a:pt x="47" y="6251"/>
                  </a:lnTo>
                  <a:cubicBezTo>
                    <a:pt x="36" y="6101"/>
                    <a:pt x="24" y="5976"/>
                    <a:pt x="36" y="5861"/>
                  </a:cubicBezTo>
                  <a:cubicBezTo>
                    <a:pt x="59" y="5286"/>
                    <a:pt x="161" y="4814"/>
                    <a:pt x="357" y="4413"/>
                  </a:cubicBezTo>
                  <a:cubicBezTo>
                    <a:pt x="472" y="4183"/>
                    <a:pt x="621" y="3964"/>
                    <a:pt x="759" y="3757"/>
                  </a:cubicBezTo>
                  <a:cubicBezTo>
                    <a:pt x="805" y="3700"/>
                    <a:pt x="840" y="3642"/>
                    <a:pt x="874" y="3585"/>
                  </a:cubicBezTo>
                  <a:cubicBezTo>
                    <a:pt x="1609" y="2516"/>
                    <a:pt x="2127" y="1275"/>
                    <a:pt x="2380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2"/>
            <p:cNvSpPr/>
            <p:nvPr/>
          </p:nvSpPr>
          <p:spPr>
            <a:xfrm>
              <a:off x="4000300" y="5254500"/>
              <a:ext cx="61225" cy="146850"/>
            </a:xfrm>
            <a:custGeom>
              <a:avLst/>
              <a:gdLst/>
              <a:ahLst/>
              <a:cxnLst/>
              <a:rect l="l" t="t" r="r" b="b"/>
              <a:pathLst>
                <a:path w="2449" h="5874" extrusionOk="0">
                  <a:moveTo>
                    <a:pt x="2449" y="1"/>
                  </a:moveTo>
                  <a:cubicBezTo>
                    <a:pt x="2230" y="1139"/>
                    <a:pt x="1782" y="2230"/>
                    <a:pt x="1127" y="3184"/>
                  </a:cubicBezTo>
                  <a:cubicBezTo>
                    <a:pt x="1058" y="3287"/>
                    <a:pt x="978" y="3402"/>
                    <a:pt x="909" y="3506"/>
                  </a:cubicBezTo>
                  <a:cubicBezTo>
                    <a:pt x="690" y="3816"/>
                    <a:pt x="460" y="4138"/>
                    <a:pt x="299" y="4494"/>
                  </a:cubicBezTo>
                  <a:cubicBezTo>
                    <a:pt x="104" y="4931"/>
                    <a:pt x="35" y="5402"/>
                    <a:pt x="1" y="5873"/>
                  </a:cubicBezTo>
                  <a:lnTo>
                    <a:pt x="24" y="5873"/>
                  </a:lnTo>
                  <a:cubicBezTo>
                    <a:pt x="47" y="5402"/>
                    <a:pt x="127" y="4931"/>
                    <a:pt x="322" y="4494"/>
                  </a:cubicBezTo>
                  <a:cubicBezTo>
                    <a:pt x="472" y="4150"/>
                    <a:pt x="702" y="3828"/>
                    <a:pt x="920" y="3517"/>
                  </a:cubicBezTo>
                  <a:cubicBezTo>
                    <a:pt x="1001" y="3414"/>
                    <a:pt x="1070" y="3299"/>
                    <a:pt x="1150" y="3195"/>
                  </a:cubicBezTo>
                  <a:cubicBezTo>
                    <a:pt x="1782" y="2265"/>
                    <a:pt x="2230" y="1208"/>
                    <a:pt x="2449" y="105"/>
                  </a:cubicBezTo>
                  <a:lnTo>
                    <a:pt x="2449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2"/>
            <p:cNvSpPr/>
            <p:nvPr/>
          </p:nvSpPr>
          <p:spPr>
            <a:xfrm>
              <a:off x="4004325" y="5288125"/>
              <a:ext cx="63525" cy="113225"/>
            </a:xfrm>
            <a:custGeom>
              <a:avLst/>
              <a:gdLst/>
              <a:ahLst/>
              <a:cxnLst/>
              <a:rect l="l" t="t" r="r" b="b"/>
              <a:pathLst>
                <a:path w="2541" h="4529" extrusionOk="0">
                  <a:moveTo>
                    <a:pt x="2540" y="1"/>
                  </a:moveTo>
                  <a:lnTo>
                    <a:pt x="2540" y="1"/>
                  </a:lnTo>
                  <a:cubicBezTo>
                    <a:pt x="2517" y="12"/>
                    <a:pt x="2505" y="12"/>
                    <a:pt x="2505" y="24"/>
                  </a:cubicBezTo>
                  <a:cubicBezTo>
                    <a:pt x="2207" y="598"/>
                    <a:pt x="1816" y="1115"/>
                    <a:pt x="1448" y="1633"/>
                  </a:cubicBezTo>
                  <a:cubicBezTo>
                    <a:pt x="1287" y="1839"/>
                    <a:pt x="1127" y="2069"/>
                    <a:pt x="978" y="2287"/>
                  </a:cubicBezTo>
                  <a:cubicBezTo>
                    <a:pt x="759" y="2609"/>
                    <a:pt x="506" y="2989"/>
                    <a:pt x="334" y="3413"/>
                  </a:cubicBezTo>
                  <a:cubicBezTo>
                    <a:pt x="207" y="3747"/>
                    <a:pt x="81" y="4138"/>
                    <a:pt x="0" y="4528"/>
                  </a:cubicBezTo>
                  <a:lnTo>
                    <a:pt x="12" y="4516"/>
                  </a:lnTo>
                  <a:cubicBezTo>
                    <a:pt x="104" y="4161"/>
                    <a:pt x="207" y="3816"/>
                    <a:pt x="322" y="3505"/>
                  </a:cubicBezTo>
                  <a:cubicBezTo>
                    <a:pt x="322" y="3494"/>
                    <a:pt x="322" y="3494"/>
                    <a:pt x="334" y="3482"/>
                  </a:cubicBezTo>
                  <a:cubicBezTo>
                    <a:pt x="334" y="3459"/>
                    <a:pt x="345" y="3448"/>
                    <a:pt x="357" y="3425"/>
                  </a:cubicBezTo>
                  <a:cubicBezTo>
                    <a:pt x="518" y="3000"/>
                    <a:pt x="771" y="2621"/>
                    <a:pt x="989" y="2299"/>
                  </a:cubicBezTo>
                  <a:cubicBezTo>
                    <a:pt x="1139" y="2080"/>
                    <a:pt x="1310" y="1850"/>
                    <a:pt x="1460" y="1644"/>
                  </a:cubicBezTo>
                  <a:cubicBezTo>
                    <a:pt x="1839" y="1115"/>
                    <a:pt x="2242" y="586"/>
                    <a:pt x="2540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2"/>
            <p:cNvSpPr/>
            <p:nvPr/>
          </p:nvSpPr>
          <p:spPr>
            <a:xfrm>
              <a:off x="4022125" y="5283550"/>
              <a:ext cx="55200" cy="82175"/>
            </a:xfrm>
            <a:custGeom>
              <a:avLst/>
              <a:gdLst/>
              <a:ahLst/>
              <a:cxnLst/>
              <a:rect l="l" t="t" r="r" b="b"/>
              <a:pathLst>
                <a:path w="2208" h="3287" extrusionOk="0">
                  <a:moveTo>
                    <a:pt x="2184" y="0"/>
                  </a:moveTo>
                  <a:cubicBezTo>
                    <a:pt x="1885" y="769"/>
                    <a:pt x="1369" y="1425"/>
                    <a:pt x="874" y="2068"/>
                  </a:cubicBezTo>
                  <a:cubicBezTo>
                    <a:pt x="579" y="2454"/>
                    <a:pt x="273" y="2851"/>
                    <a:pt x="10" y="3271"/>
                  </a:cubicBezTo>
                  <a:lnTo>
                    <a:pt x="10" y="3271"/>
                  </a:lnTo>
                  <a:cubicBezTo>
                    <a:pt x="23" y="3254"/>
                    <a:pt x="41" y="3238"/>
                    <a:pt x="59" y="3229"/>
                  </a:cubicBezTo>
                  <a:cubicBezTo>
                    <a:pt x="312" y="2827"/>
                    <a:pt x="610" y="2447"/>
                    <a:pt x="886" y="2079"/>
                  </a:cubicBezTo>
                  <a:cubicBezTo>
                    <a:pt x="1392" y="1436"/>
                    <a:pt x="1897" y="769"/>
                    <a:pt x="2207" y="0"/>
                  </a:cubicBezTo>
                  <a:close/>
                  <a:moveTo>
                    <a:pt x="10" y="3271"/>
                  </a:moveTo>
                  <a:cubicBezTo>
                    <a:pt x="7" y="3276"/>
                    <a:pt x="4" y="3281"/>
                    <a:pt x="1" y="3286"/>
                  </a:cubicBezTo>
                  <a:cubicBezTo>
                    <a:pt x="4" y="3281"/>
                    <a:pt x="7" y="3276"/>
                    <a:pt x="10" y="32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2"/>
            <p:cNvSpPr/>
            <p:nvPr/>
          </p:nvSpPr>
          <p:spPr>
            <a:xfrm>
              <a:off x="4011525" y="5374900"/>
              <a:ext cx="13225" cy="23000"/>
            </a:xfrm>
            <a:custGeom>
              <a:avLst/>
              <a:gdLst/>
              <a:ahLst/>
              <a:cxnLst/>
              <a:rect l="l" t="t" r="r" b="b"/>
              <a:pathLst>
                <a:path w="529" h="920" extrusionOk="0">
                  <a:moveTo>
                    <a:pt x="529" y="0"/>
                  </a:moveTo>
                  <a:lnTo>
                    <a:pt x="529" y="0"/>
                  </a:lnTo>
                  <a:cubicBezTo>
                    <a:pt x="287" y="264"/>
                    <a:pt x="103" y="586"/>
                    <a:pt x="0" y="919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2"/>
            <p:cNvSpPr/>
            <p:nvPr/>
          </p:nvSpPr>
          <p:spPr>
            <a:xfrm>
              <a:off x="4026450" y="5374325"/>
              <a:ext cx="14100" cy="16950"/>
            </a:xfrm>
            <a:custGeom>
              <a:avLst/>
              <a:gdLst/>
              <a:ahLst/>
              <a:cxnLst/>
              <a:rect l="l" t="t" r="r" b="b"/>
              <a:pathLst>
                <a:path w="564" h="678" extrusionOk="0">
                  <a:moveTo>
                    <a:pt x="563" y="0"/>
                  </a:moveTo>
                  <a:lnTo>
                    <a:pt x="563" y="0"/>
                  </a:lnTo>
                  <a:cubicBezTo>
                    <a:pt x="425" y="115"/>
                    <a:pt x="288" y="253"/>
                    <a:pt x="173" y="402"/>
                  </a:cubicBezTo>
                  <a:cubicBezTo>
                    <a:pt x="116" y="483"/>
                    <a:pt x="58" y="575"/>
                    <a:pt x="1" y="678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2"/>
            <p:cNvSpPr/>
            <p:nvPr/>
          </p:nvSpPr>
          <p:spPr>
            <a:xfrm>
              <a:off x="4040250" y="5374325"/>
              <a:ext cx="15225" cy="10625"/>
            </a:xfrm>
            <a:custGeom>
              <a:avLst/>
              <a:gdLst/>
              <a:ahLst/>
              <a:cxnLst/>
              <a:rect l="l" t="t" r="r" b="b"/>
              <a:pathLst>
                <a:path w="609" h="425" extrusionOk="0">
                  <a:moveTo>
                    <a:pt x="609" y="0"/>
                  </a:moveTo>
                  <a:lnTo>
                    <a:pt x="609" y="0"/>
                  </a:lnTo>
                  <a:cubicBezTo>
                    <a:pt x="391" y="126"/>
                    <a:pt x="195" y="264"/>
                    <a:pt x="0" y="425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2"/>
            <p:cNvSpPr/>
            <p:nvPr/>
          </p:nvSpPr>
          <p:spPr>
            <a:xfrm>
              <a:off x="3979350" y="5203675"/>
              <a:ext cx="25875" cy="197675"/>
            </a:xfrm>
            <a:custGeom>
              <a:avLst/>
              <a:gdLst/>
              <a:ahLst/>
              <a:cxnLst/>
              <a:rect l="l" t="t" r="r" b="b"/>
              <a:pathLst>
                <a:path w="1035" h="7907" extrusionOk="0">
                  <a:moveTo>
                    <a:pt x="1011" y="1"/>
                  </a:moveTo>
                  <a:cubicBezTo>
                    <a:pt x="333" y="1219"/>
                    <a:pt x="0" y="2689"/>
                    <a:pt x="46" y="4275"/>
                  </a:cubicBezTo>
                  <a:cubicBezTo>
                    <a:pt x="69" y="5011"/>
                    <a:pt x="172" y="5757"/>
                    <a:pt x="264" y="6469"/>
                  </a:cubicBezTo>
                  <a:lnTo>
                    <a:pt x="471" y="7906"/>
                  </a:lnTo>
                  <a:lnTo>
                    <a:pt x="483" y="7906"/>
                  </a:lnTo>
                  <a:lnTo>
                    <a:pt x="287" y="6469"/>
                  </a:lnTo>
                  <a:cubicBezTo>
                    <a:pt x="195" y="5757"/>
                    <a:pt x="92" y="5011"/>
                    <a:pt x="69" y="4275"/>
                  </a:cubicBezTo>
                  <a:cubicBezTo>
                    <a:pt x="23" y="2677"/>
                    <a:pt x="356" y="1207"/>
                    <a:pt x="1034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3" name="Google Shape;2973;p32"/>
          <p:cNvSpPr/>
          <p:nvPr/>
        </p:nvSpPr>
        <p:spPr>
          <a:xfrm>
            <a:off x="3972650" y="4604011"/>
            <a:ext cx="629618" cy="1001847"/>
          </a:xfrm>
          <a:custGeom>
            <a:avLst/>
            <a:gdLst/>
            <a:ahLst/>
            <a:cxnLst/>
            <a:rect l="l" t="t" r="r" b="b"/>
            <a:pathLst>
              <a:path w="13043" h="20754" extrusionOk="0">
                <a:moveTo>
                  <a:pt x="8171" y="7504"/>
                </a:moveTo>
                <a:lnTo>
                  <a:pt x="8182" y="7515"/>
                </a:lnTo>
                <a:cubicBezTo>
                  <a:pt x="8194" y="7527"/>
                  <a:pt x="8470" y="7802"/>
                  <a:pt x="8848" y="7929"/>
                </a:cubicBezTo>
                <a:cubicBezTo>
                  <a:pt x="8963" y="7963"/>
                  <a:pt x="9078" y="7986"/>
                  <a:pt x="9193" y="7986"/>
                </a:cubicBezTo>
                <a:cubicBezTo>
                  <a:pt x="9297" y="7986"/>
                  <a:pt x="9400" y="7975"/>
                  <a:pt x="9504" y="7940"/>
                </a:cubicBezTo>
                <a:cubicBezTo>
                  <a:pt x="9538" y="7929"/>
                  <a:pt x="9584" y="7917"/>
                  <a:pt x="9630" y="7894"/>
                </a:cubicBezTo>
                <a:lnTo>
                  <a:pt x="9642" y="7894"/>
                </a:lnTo>
                <a:cubicBezTo>
                  <a:pt x="9653" y="7883"/>
                  <a:pt x="9653" y="7883"/>
                  <a:pt x="9665" y="7883"/>
                </a:cubicBezTo>
                <a:cubicBezTo>
                  <a:pt x="10411" y="8836"/>
                  <a:pt x="10952" y="9722"/>
                  <a:pt x="11307" y="10537"/>
                </a:cubicBezTo>
                <a:cubicBezTo>
                  <a:pt x="10710" y="10388"/>
                  <a:pt x="10457" y="9503"/>
                  <a:pt x="10457" y="9492"/>
                </a:cubicBezTo>
                <a:cubicBezTo>
                  <a:pt x="10446" y="9457"/>
                  <a:pt x="10411" y="9423"/>
                  <a:pt x="10365" y="9423"/>
                </a:cubicBezTo>
                <a:lnTo>
                  <a:pt x="10342" y="9423"/>
                </a:lnTo>
                <a:cubicBezTo>
                  <a:pt x="10285" y="9446"/>
                  <a:pt x="10262" y="9492"/>
                  <a:pt x="10273" y="9549"/>
                </a:cubicBezTo>
                <a:cubicBezTo>
                  <a:pt x="10285" y="9572"/>
                  <a:pt x="10377" y="9906"/>
                  <a:pt x="10584" y="10215"/>
                </a:cubicBezTo>
                <a:cubicBezTo>
                  <a:pt x="10423" y="10032"/>
                  <a:pt x="10331" y="9848"/>
                  <a:pt x="10331" y="9848"/>
                </a:cubicBezTo>
                <a:cubicBezTo>
                  <a:pt x="10308" y="9814"/>
                  <a:pt x="10285" y="9791"/>
                  <a:pt x="10250" y="9791"/>
                </a:cubicBezTo>
                <a:cubicBezTo>
                  <a:pt x="10227" y="9791"/>
                  <a:pt x="10216" y="9802"/>
                  <a:pt x="10204" y="9802"/>
                </a:cubicBezTo>
                <a:cubicBezTo>
                  <a:pt x="10158" y="9825"/>
                  <a:pt x="10135" y="9883"/>
                  <a:pt x="10158" y="9940"/>
                </a:cubicBezTo>
                <a:cubicBezTo>
                  <a:pt x="10170" y="9952"/>
                  <a:pt x="10262" y="10135"/>
                  <a:pt x="10423" y="10319"/>
                </a:cubicBezTo>
                <a:cubicBezTo>
                  <a:pt x="10135" y="10100"/>
                  <a:pt x="9963" y="9825"/>
                  <a:pt x="9963" y="9814"/>
                </a:cubicBezTo>
                <a:cubicBezTo>
                  <a:pt x="9940" y="9791"/>
                  <a:pt x="9905" y="9768"/>
                  <a:pt x="9882" y="9768"/>
                </a:cubicBezTo>
                <a:cubicBezTo>
                  <a:pt x="9859" y="9768"/>
                  <a:pt x="9848" y="9768"/>
                  <a:pt x="9825" y="9779"/>
                </a:cubicBezTo>
                <a:cubicBezTo>
                  <a:pt x="9779" y="9814"/>
                  <a:pt x="9768" y="9871"/>
                  <a:pt x="9802" y="9917"/>
                </a:cubicBezTo>
                <a:cubicBezTo>
                  <a:pt x="9814" y="9940"/>
                  <a:pt x="10181" y="10537"/>
                  <a:pt x="10779" y="10733"/>
                </a:cubicBezTo>
                <a:cubicBezTo>
                  <a:pt x="10894" y="10767"/>
                  <a:pt x="11021" y="10790"/>
                  <a:pt x="11158" y="10790"/>
                </a:cubicBezTo>
                <a:lnTo>
                  <a:pt x="11238" y="10790"/>
                </a:lnTo>
                <a:cubicBezTo>
                  <a:pt x="11296" y="10790"/>
                  <a:pt x="11342" y="10779"/>
                  <a:pt x="11399" y="10767"/>
                </a:cubicBezTo>
                <a:lnTo>
                  <a:pt x="11399" y="10767"/>
                </a:lnTo>
                <a:cubicBezTo>
                  <a:pt x="11905" y="12077"/>
                  <a:pt x="11871" y="13203"/>
                  <a:pt x="11319" y="14180"/>
                </a:cubicBezTo>
                <a:cubicBezTo>
                  <a:pt x="11445" y="13778"/>
                  <a:pt x="11503" y="13261"/>
                  <a:pt x="11491" y="12640"/>
                </a:cubicBezTo>
                <a:cubicBezTo>
                  <a:pt x="11480" y="12572"/>
                  <a:pt x="11422" y="12514"/>
                  <a:pt x="11353" y="12514"/>
                </a:cubicBezTo>
                <a:cubicBezTo>
                  <a:pt x="11284" y="12526"/>
                  <a:pt x="11227" y="12583"/>
                  <a:pt x="11227" y="12651"/>
                </a:cubicBezTo>
                <a:cubicBezTo>
                  <a:pt x="11261" y="13617"/>
                  <a:pt x="11112" y="14283"/>
                  <a:pt x="10802" y="14651"/>
                </a:cubicBezTo>
                <a:cubicBezTo>
                  <a:pt x="10607" y="14145"/>
                  <a:pt x="10400" y="13629"/>
                  <a:pt x="10170" y="13088"/>
                </a:cubicBezTo>
                <a:cubicBezTo>
                  <a:pt x="10204" y="13077"/>
                  <a:pt x="10227" y="13054"/>
                  <a:pt x="10250" y="13031"/>
                </a:cubicBezTo>
                <a:cubicBezTo>
                  <a:pt x="10733" y="12606"/>
                  <a:pt x="10549" y="11847"/>
                  <a:pt x="10538" y="11824"/>
                </a:cubicBezTo>
                <a:cubicBezTo>
                  <a:pt x="10526" y="11790"/>
                  <a:pt x="10503" y="11767"/>
                  <a:pt x="10469" y="11767"/>
                </a:cubicBezTo>
                <a:lnTo>
                  <a:pt x="10457" y="11767"/>
                </a:lnTo>
                <a:cubicBezTo>
                  <a:pt x="10411" y="11778"/>
                  <a:pt x="10388" y="11813"/>
                  <a:pt x="10400" y="11859"/>
                </a:cubicBezTo>
                <a:cubicBezTo>
                  <a:pt x="10400" y="11859"/>
                  <a:pt x="10457" y="12089"/>
                  <a:pt x="10434" y="12353"/>
                </a:cubicBezTo>
                <a:cubicBezTo>
                  <a:pt x="10411" y="12181"/>
                  <a:pt x="10365" y="12031"/>
                  <a:pt x="10365" y="12020"/>
                </a:cubicBezTo>
                <a:cubicBezTo>
                  <a:pt x="10354" y="11997"/>
                  <a:pt x="10331" y="11974"/>
                  <a:pt x="10296" y="11974"/>
                </a:cubicBezTo>
                <a:lnTo>
                  <a:pt x="10273" y="11974"/>
                </a:lnTo>
                <a:cubicBezTo>
                  <a:pt x="10239" y="11985"/>
                  <a:pt x="10216" y="12031"/>
                  <a:pt x="10227" y="12066"/>
                </a:cubicBezTo>
                <a:cubicBezTo>
                  <a:pt x="10227" y="12066"/>
                  <a:pt x="10273" y="12215"/>
                  <a:pt x="10296" y="12388"/>
                </a:cubicBezTo>
                <a:cubicBezTo>
                  <a:pt x="10239" y="12123"/>
                  <a:pt x="10112" y="11893"/>
                  <a:pt x="10101" y="11882"/>
                </a:cubicBezTo>
                <a:cubicBezTo>
                  <a:pt x="10089" y="11859"/>
                  <a:pt x="10066" y="11847"/>
                  <a:pt x="10043" y="11847"/>
                </a:cubicBezTo>
                <a:cubicBezTo>
                  <a:pt x="10032" y="11847"/>
                  <a:pt x="10020" y="11847"/>
                  <a:pt x="10009" y="11859"/>
                </a:cubicBezTo>
                <a:cubicBezTo>
                  <a:pt x="9974" y="11882"/>
                  <a:pt x="9963" y="11916"/>
                  <a:pt x="9986" y="11951"/>
                </a:cubicBezTo>
                <a:cubicBezTo>
                  <a:pt x="9986" y="11962"/>
                  <a:pt x="10319" y="12537"/>
                  <a:pt x="10101" y="12927"/>
                </a:cubicBezTo>
                <a:cubicBezTo>
                  <a:pt x="9469" y="11468"/>
                  <a:pt x="8687" y="9929"/>
                  <a:pt x="7757" y="8412"/>
                </a:cubicBezTo>
                <a:cubicBezTo>
                  <a:pt x="7941" y="8343"/>
                  <a:pt x="8079" y="8205"/>
                  <a:pt x="8148" y="8021"/>
                </a:cubicBezTo>
                <a:cubicBezTo>
                  <a:pt x="8217" y="7860"/>
                  <a:pt x="8217" y="7676"/>
                  <a:pt x="8171" y="7504"/>
                </a:cubicBezTo>
                <a:close/>
                <a:moveTo>
                  <a:pt x="954" y="0"/>
                </a:moveTo>
                <a:cubicBezTo>
                  <a:pt x="942" y="0"/>
                  <a:pt x="931" y="0"/>
                  <a:pt x="919" y="11"/>
                </a:cubicBezTo>
                <a:cubicBezTo>
                  <a:pt x="896" y="23"/>
                  <a:pt x="885" y="57"/>
                  <a:pt x="908" y="80"/>
                </a:cubicBezTo>
                <a:cubicBezTo>
                  <a:pt x="1103" y="345"/>
                  <a:pt x="1276" y="724"/>
                  <a:pt x="1218" y="1000"/>
                </a:cubicBezTo>
                <a:lnTo>
                  <a:pt x="1218" y="1023"/>
                </a:lnTo>
                <a:cubicBezTo>
                  <a:pt x="1161" y="632"/>
                  <a:pt x="748" y="92"/>
                  <a:pt x="725" y="69"/>
                </a:cubicBezTo>
                <a:cubicBezTo>
                  <a:pt x="713" y="57"/>
                  <a:pt x="690" y="46"/>
                  <a:pt x="679" y="46"/>
                </a:cubicBezTo>
                <a:cubicBezTo>
                  <a:pt x="667" y="46"/>
                  <a:pt x="656" y="57"/>
                  <a:pt x="644" y="57"/>
                </a:cubicBezTo>
                <a:cubicBezTo>
                  <a:pt x="621" y="80"/>
                  <a:pt x="621" y="115"/>
                  <a:pt x="633" y="138"/>
                </a:cubicBezTo>
                <a:cubicBezTo>
                  <a:pt x="644" y="149"/>
                  <a:pt x="1149" y="793"/>
                  <a:pt x="1115" y="1138"/>
                </a:cubicBezTo>
                <a:lnTo>
                  <a:pt x="1115" y="1149"/>
                </a:lnTo>
                <a:cubicBezTo>
                  <a:pt x="1080" y="1126"/>
                  <a:pt x="1046" y="1103"/>
                  <a:pt x="1023" y="1081"/>
                </a:cubicBezTo>
                <a:cubicBezTo>
                  <a:pt x="1000" y="1069"/>
                  <a:pt x="977" y="1069"/>
                  <a:pt x="965" y="1069"/>
                </a:cubicBezTo>
                <a:cubicBezTo>
                  <a:pt x="931" y="1069"/>
                  <a:pt x="908" y="1081"/>
                  <a:pt x="885" y="1103"/>
                </a:cubicBezTo>
                <a:cubicBezTo>
                  <a:pt x="851" y="1149"/>
                  <a:pt x="862" y="1206"/>
                  <a:pt x="908" y="1241"/>
                </a:cubicBezTo>
                <a:cubicBezTo>
                  <a:pt x="931" y="1252"/>
                  <a:pt x="942" y="1264"/>
                  <a:pt x="965" y="1275"/>
                </a:cubicBezTo>
                <a:lnTo>
                  <a:pt x="931" y="1275"/>
                </a:lnTo>
                <a:cubicBezTo>
                  <a:pt x="598" y="1275"/>
                  <a:pt x="311" y="874"/>
                  <a:pt x="311" y="862"/>
                </a:cubicBezTo>
                <a:cubicBezTo>
                  <a:pt x="299" y="851"/>
                  <a:pt x="276" y="839"/>
                  <a:pt x="265" y="839"/>
                </a:cubicBezTo>
                <a:cubicBezTo>
                  <a:pt x="253" y="839"/>
                  <a:pt x="242" y="839"/>
                  <a:pt x="230" y="851"/>
                </a:cubicBezTo>
                <a:cubicBezTo>
                  <a:pt x="207" y="862"/>
                  <a:pt x="196" y="897"/>
                  <a:pt x="219" y="920"/>
                </a:cubicBezTo>
                <a:cubicBezTo>
                  <a:pt x="230" y="943"/>
                  <a:pt x="334" y="1103"/>
                  <a:pt x="506" y="1229"/>
                </a:cubicBezTo>
                <a:cubicBezTo>
                  <a:pt x="391" y="1160"/>
                  <a:pt x="311" y="1081"/>
                  <a:pt x="311" y="1081"/>
                </a:cubicBezTo>
                <a:cubicBezTo>
                  <a:pt x="299" y="1069"/>
                  <a:pt x="288" y="1069"/>
                  <a:pt x="265" y="1069"/>
                </a:cubicBezTo>
                <a:cubicBezTo>
                  <a:pt x="253" y="1069"/>
                  <a:pt x="242" y="1069"/>
                  <a:pt x="230" y="1081"/>
                </a:cubicBezTo>
                <a:cubicBezTo>
                  <a:pt x="207" y="1103"/>
                  <a:pt x="207" y="1138"/>
                  <a:pt x="230" y="1160"/>
                </a:cubicBezTo>
                <a:cubicBezTo>
                  <a:pt x="242" y="1172"/>
                  <a:pt x="322" y="1241"/>
                  <a:pt x="437" y="1321"/>
                </a:cubicBezTo>
                <a:cubicBezTo>
                  <a:pt x="242" y="1252"/>
                  <a:pt x="104" y="1138"/>
                  <a:pt x="92" y="1138"/>
                </a:cubicBezTo>
                <a:cubicBezTo>
                  <a:pt x="92" y="1126"/>
                  <a:pt x="69" y="1115"/>
                  <a:pt x="58" y="1115"/>
                </a:cubicBezTo>
                <a:cubicBezTo>
                  <a:pt x="46" y="1115"/>
                  <a:pt x="35" y="1126"/>
                  <a:pt x="23" y="1138"/>
                </a:cubicBezTo>
                <a:cubicBezTo>
                  <a:pt x="0" y="1160"/>
                  <a:pt x="0" y="1195"/>
                  <a:pt x="23" y="1218"/>
                </a:cubicBezTo>
                <a:cubicBezTo>
                  <a:pt x="35" y="1229"/>
                  <a:pt x="196" y="1356"/>
                  <a:pt x="426" y="1436"/>
                </a:cubicBezTo>
                <a:cubicBezTo>
                  <a:pt x="506" y="1459"/>
                  <a:pt x="598" y="1471"/>
                  <a:pt x="690" y="1471"/>
                </a:cubicBezTo>
                <a:cubicBezTo>
                  <a:pt x="782" y="1471"/>
                  <a:pt x="874" y="1459"/>
                  <a:pt x="965" y="1425"/>
                </a:cubicBezTo>
                <a:cubicBezTo>
                  <a:pt x="988" y="1413"/>
                  <a:pt x="1023" y="1402"/>
                  <a:pt x="1057" y="1390"/>
                </a:cubicBezTo>
                <a:cubicBezTo>
                  <a:pt x="1057" y="1379"/>
                  <a:pt x="1069" y="1379"/>
                  <a:pt x="1069" y="1379"/>
                </a:cubicBezTo>
                <a:cubicBezTo>
                  <a:pt x="1080" y="1379"/>
                  <a:pt x="1080" y="1367"/>
                  <a:pt x="1092" y="1367"/>
                </a:cubicBezTo>
                <a:cubicBezTo>
                  <a:pt x="1632" y="1735"/>
                  <a:pt x="2149" y="2138"/>
                  <a:pt x="2632" y="2562"/>
                </a:cubicBezTo>
                <a:cubicBezTo>
                  <a:pt x="2620" y="2585"/>
                  <a:pt x="2609" y="2597"/>
                  <a:pt x="2586" y="2608"/>
                </a:cubicBezTo>
                <a:cubicBezTo>
                  <a:pt x="2551" y="2631"/>
                  <a:pt x="2505" y="2631"/>
                  <a:pt x="2459" y="2631"/>
                </a:cubicBezTo>
                <a:cubicBezTo>
                  <a:pt x="2092" y="2631"/>
                  <a:pt x="1782" y="2184"/>
                  <a:pt x="1782" y="2184"/>
                </a:cubicBezTo>
                <a:cubicBezTo>
                  <a:pt x="1770" y="2161"/>
                  <a:pt x="1747" y="2149"/>
                  <a:pt x="1736" y="2149"/>
                </a:cubicBezTo>
                <a:cubicBezTo>
                  <a:pt x="1724" y="2149"/>
                  <a:pt x="1713" y="2161"/>
                  <a:pt x="1701" y="2161"/>
                </a:cubicBezTo>
                <a:cubicBezTo>
                  <a:pt x="1667" y="2184"/>
                  <a:pt x="1667" y="2218"/>
                  <a:pt x="1678" y="2253"/>
                </a:cubicBezTo>
                <a:cubicBezTo>
                  <a:pt x="1690" y="2264"/>
                  <a:pt x="1816" y="2447"/>
                  <a:pt x="2012" y="2585"/>
                </a:cubicBezTo>
                <a:cubicBezTo>
                  <a:pt x="1874" y="2505"/>
                  <a:pt x="1782" y="2413"/>
                  <a:pt x="1782" y="2413"/>
                </a:cubicBezTo>
                <a:cubicBezTo>
                  <a:pt x="1770" y="2402"/>
                  <a:pt x="1747" y="2402"/>
                  <a:pt x="1736" y="2402"/>
                </a:cubicBezTo>
                <a:cubicBezTo>
                  <a:pt x="1724" y="2402"/>
                  <a:pt x="1701" y="2402"/>
                  <a:pt x="1690" y="2424"/>
                </a:cubicBezTo>
                <a:cubicBezTo>
                  <a:pt x="1667" y="2447"/>
                  <a:pt x="1667" y="2482"/>
                  <a:pt x="1690" y="2505"/>
                </a:cubicBezTo>
                <a:cubicBezTo>
                  <a:pt x="1701" y="2516"/>
                  <a:pt x="1793" y="2597"/>
                  <a:pt x="1931" y="2677"/>
                </a:cubicBezTo>
                <a:cubicBezTo>
                  <a:pt x="1713" y="2608"/>
                  <a:pt x="1552" y="2482"/>
                  <a:pt x="1552" y="2470"/>
                </a:cubicBezTo>
                <a:cubicBezTo>
                  <a:pt x="1540" y="2459"/>
                  <a:pt x="1529" y="2459"/>
                  <a:pt x="1506" y="2459"/>
                </a:cubicBezTo>
                <a:cubicBezTo>
                  <a:pt x="1494" y="2459"/>
                  <a:pt x="1471" y="2470"/>
                  <a:pt x="1460" y="2482"/>
                </a:cubicBezTo>
                <a:cubicBezTo>
                  <a:pt x="1448" y="2505"/>
                  <a:pt x="1448" y="2539"/>
                  <a:pt x="1471" y="2562"/>
                </a:cubicBezTo>
                <a:cubicBezTo>
                  <a:pt x="1483" y="2574"/>
                  <a:pt x="1667" y="2723"/>
                  <a:pt x="1908" y="2804"/>
                </a:cubicBezTo>
                <a:cubicBezTo>
                  <a:pt x="2000" y="2838"/>
                  <a:pt x="2104" y="2850"/>
                  <a:pt x="2206" y="2850"/>
                </a:cubicBezTo>
                <a:cubicBezTo>
                  <a:pt x="2310" y="2850"/>
                  <a:pt x="2425" y="2838"/>
                  <a:pt x="2528" y="2792"/>
                </a:cubicBezTo>
                <a:cubicBezTo>
                  <a:pt x="2540" y="2781"/>
                  <a:pt x="2551" y="2769"/>
                  <a:pt x="2574" y="2769"/>
                </a:cubicBezTo>
                <a:cubicBezTo>
                  <a:pt x="2586" y="2758"/>
                  <a:pt x="2597" y="2758"/>
                  <a:pt x="2620" y="2746"/>
                </a:cubicBezTo>
                <a:cubicBezTo>
                  <a:pt x="2620" y="2735"/>
                  <a:pt x="2632" y="2735"/>
                  <a:pt x="2632" y="2723"/>
                </a:cubicBezTo>
                <a:lnTo>
                  <a:pt x="2643" y="2723"/>
                </a:lnTo>
                <a:cubicBezTo>
                  <a:pt x="2689" y="2712"/>
                  <a:pt x="2724" y="2689"/>
                  <a:pt x="2770" y="2666"/>
                </a:cubicBezTo>
                <a:cubicBezTo>
                  <a:pt x="3161" y="3011"/>
                  <a:pt x="3528" y="3356"/>
                  <a:pt x="3896" y="3723"/>
                </a:cubicBezTo>
                <a:lnTo>
                  <a:pt x="3873" y="3723"/>
                </a:lnTo>
                <a:cubicBezTo>
                  <a:pt x="3539" y="3723"/>
                  <a:pt x="3264" y="3321"/>
                  <a:pt x="3253" y="3310"/>
                </a:cubicBezTo>
                <a:cubicBezTo>
                  <a:pt x="3241" y="3298"/>
                  <a:pt x="3230" y="3287"/>
                  <a:pt x="3207" y="3287"/>
                </a:cubicBezTo>
                <a:cubicBezTo>
                  <a:pt x="3195" y="3287"/>
                  <a:pt x="3184" y="3287"/>
                  <a:pt x="3184" y="3298"/>
                </a:cubicBezTo>
                <a:cubicBezTo>
                  <a:pt x="3149" y="3310"/>
                  <a:pt x="3149" y="3344"/>
                  <a:pt x="3161" y="3379"/>
                </a:cubicBezTo>
                <a:cubicBezTo>
                  <a:pt x="3172" y="3390"/>
                  <a:pt x="3287" y="3551"/>
                  <a:pt x="3459" y="3677"/>
                </a:cubicBezTo>
                <a:cubicBezTo>
                  <a:pt x="3345" y="3609"/>
                  <a:pt x="3253" y="3528"/>
                  <a:pt x="3253" y="3528"/>
                </a:cubicBezTo>
                <a:cubicBezTo>
                  <a:pt x="3241" y="3517"/>
                  <a:pt x="3230" y="3517"/>
                  <a:pt x="3218" y="3517"/>
                </a:cubicBezTo>
                <a:cubicBezTo>
                  <a:pt x="3195" y="3517"/>
                  <a:pt x="3184" y="3517"/>
                  <a:pt x="3172" y="3528"/>
                </a:cubicBezTo>
                <a:cubicBezTo>
                  <a:pt x="3149" y="3551"/>
                  <a:pt x="3149" y="3586"/>
                  <a:pt x="3172" y="3609"/>
                </a:cubicBezTo>
                <a:cubicBezTo>
                  <a:pt x="3184" y="3620"/>
                  <a:pt x="3264" y="3689"/>
                  <a:pt x="3391" y="3769"/>
                </a:cubicBezTo>
                <a:cubicBezTo>
                  <a:pt x="3195" y="3700"/>
                  <a:pt x="3046" y="3586"/>
                  <a:pt x="3046" y="3586"/>
                </a:cubicBezTo>
                <a:cubicBezTo>
                  <a:pt x="3034" y="3574"/>
                  <a:pt x="3023" y="3574"/>
                  <a:pt x="3011" y="3574"/>
                </a:cubicBezTo>
                <a:cubicBezTo>
                  <a:pt x="2988" y="3574"/>
                  <a:pt x="2977" y="3574"/>
                  <a:pt x="2965" y="3586"/>
                </a:cubicBezTo>
                <a:cubicBezTo>
                  <a:pt x="2942" y="3609"/>
                  <a:pt x="2954" y="3643"/>
                  <a:pt x="2977" y="3666"/>
                </a:cubicBezTo>
                <a:cubicBezTo>
                  <a:pt x="2988" y="3677"/>
                  <a:pt x="3149" y="3803"/>
                  <a:pt x="3368" y="3884"/>
                </a:cubicBezTo>
                <a:cubicBezTo>
                  <a:pt x="3447" y="3907"/>
                  <a:pt x="3539" y="3930"/>
                  <a:pt x="3643" y="3930"/>
                </a:cubicBezTo>
                <a:cubicBezTo>
                  <a:pt x="3723" y="3930"/>
                  <a:pt x="3815" y="3907"/>
                  <a:pt x="3907" y="3872"/>
                </a:cubicBezTo>
                <a:cubicBezTo>
                  <a:pt x="3942" y="3872"/>
                  <a:pt x="3965" y="3849"/>
                  <a:pt x="3999" y="3838"/>
                </a:cubicBezTo>
                <a:cubicBezTo>
                  <a:pt x="4367" y="4217"/>
                  <a:pt x="4723" y="4608"/>
                  <a:pt x="5068" y="4998"/>
                </a:cubicBezTo>
                <a:cubicBezTo>
                  <a:pt x="5033" y="5010"/>
                  <a:pt x="5010" y="5010"/>
                  <a:pt x="4987" y="5010"/>
                </a:cubicBezTo>
                <a:cubicBezTo>
                  <a:pt x="4620" y="5010"/>
                  <a:pt x="4310" y="4562"/>
                  <a:pt x="4310" y="4562"/>
                </a:cubicBezTo>
                <a:cubicBezTo>
                  <a:pt x="4298" y="4539"/>
                  <a:pt x="4275" y="4528"/>
                  <a:pt x="4264" y="4528"/>
                </a:cubicBezTo>
                <a:cubicBezTo>
                  <a:pt x="4252" y="4528"/>
                  <a:pt x="4241" y="4539"/>
                  <a:pt x="4229" y="4539"/>
                </a:cubicBezTo>
                <a:cubicBezTo>
                  <a:pt x="4195" y="4562"/>
                  <a:pt x="4195" y="4597"/>
                  <a:pt x="4206" y="4620"/>
                </a:cubicBezTo>
                <a:cubicBezTo>
                  <a:pt x="4218" y="4643"/>
                  <a:pt x="4344" y="4827"/>
                  <a:pt x="4540" y="4964"/>
                </a:cubicBezTo>
                <a:cubicBezTo>
                  <a:pt x="4402" y="4884"/>
                  <a:pt x="4310" y="4792"/>
                  <a:pt x="4310" y="4792"/>
                </a:cubicBezTo>
                <a:cubicBezTo>
                  <a:pt x="4298" y="4781"/>
                  <a:pt x="4275" y="4781"/>
                  <a:pt x="4264" y="4781"/>
                </a:cubicBezTo>
                <a:cubicBezTo>
                  <a:pt x="4252" y="4781"/>
                  <a:pt x="4229" y="4781"/>
                  <a:pt x="4218" y="4792"/>
                </a:cubicBezTo>
                <a:cubicBezTo>
                  <a:pt x="4195" y="4815"/>
                  <a:pt x="4195" y="4861"/>
                  <a:pt x="4218" y="4884"/>
                </a:cubicBezTo>
                <a:cubicBezTo>
                  <a:pt x="4229" y="4896"/>
                  <a:pt x="4321" y="4976"/>
                  <a:pt x="4459" y="5056"/>
                </a:cubicBezTo>
                <a:cubicBezTo>
                  <a:pt x="4241" y="4987"/>
                  <a:pt x="4080" y="4850"/>
                  <a:pt x="4080" y="4850"/>
                </a:cubicBezTo>
                <a:cubicBezTo>
                  <a:pt x="4068" y="4838"/>
                  <a:pt x="4057" y="4838"/>
                  <a:pt x="4034" y="4838"/>
                </a:cubicBezTo>
                <a:cubicBezTo>
                  <a:pt x="4022" y="4838"/>
                  <a:pt x="3999" y="4850"/>
                  <a:pt x="3988" y="4861"/>
                </a:cubicBezTo>
                <a:cubicBezTo>
                  <a:pt x="3965" y="4884"/>
                  <a:pt x="3976" y="4919"/>
                  <a:pt x="3999" y="4941"/>
                </a:cubicBezTo>
                <a:cubicBezTo>
                  <a:pt x="4011" y="4953"/>
                  <a:pt x="4183" y="5102"/>
                  <a:pt x="4436" y="5182"/>
                </a:cubicBezTo>
                <a:cubicBezTo>
                  <a:pt x="4528" y="5205"/>
                  <a:pt x="4632" y="5228"/>
                  <a:pt x="4734" y="5228"/>
                </a:cubicBezTo>
                <a:cubicBezTo>
                  <a:pt x="4838" y="5228"/>
                  <a:pt x="4953" y="5205"/>
                  <a:pt x="5056" y="5159"/>
                </a:cubicBezTo>
                <a:cubicBezTo>
                  <a:pt x="5068" y="5159"/>
                  <a:pt x="5079" y="5148"/>
                  <a:pt x="5091" y="5148"/>
                </a:cubicBezTo>
                <a:cubicBezTo>
                  <a:pt x="5114" y="5136"/>
                  <a:pt x="5125" y="5125"/>
                  <a:pt x="5148" y="5125"/>
                </a:cubicBezTo>
                <a:cubicBezTo>
                  <a:pt x="5148" y="5113"/>
                  <a:pt x="5148" y="5113"/>
                  <a:pt x="5160" y="5113"/>
                </a:cubicBezTo>
                <a:cubicBezTo>
                  <a:pt x="5551" y="5585"/>
                  <a:pt x="5930" y="6068"/>
                  <a:pt x="6286" y="6550"/>
                </a:cubicBezTo>
                <a:cubicBezTo>
                  <a:pt x="6263" y="6561"/>
                  <a:pt x="6240" y="6561"/>
                  <a:pt x="6205" y="6561"/>
                </a:cubicBezTo>
                <a:cubicBezTo>
                  <a:pt x="5838" y="6561"/>
                  <a:pt x="5528" y="6114"/>
                  <a:pt x="5528" y="6114"/>
                </a:cubicBezTo>
                <a:cubicBezTo>
                  <a:pt x="5516" y="6091"/>
                  <a:pt x="5493" y="6079"/>
                  <a:pt x="5482" y="6079"/>
                </a:cubicBezTo>
                <a:cubicBezTo>
                  <a:pt x="5470" y="6079"/>
                  <a:pt x="5459" y="6091"/>
                  <a:pt x="5447" y="6091"/>
                </a:cubicBezTo>
                <a:cubicBezTo>
                  <a:pt x="5413" y="6114"/>
                  <a:pt x="5413" y="6148"/>
                  <a:pt x="5424" y="6171"/>
                </a:cubicBezTo>
                <a:cubicBezTo>
                  <a:pt x="5436" y="6194"/>
                  <a:pt x="5562" y="6377"/>
                  <a:pt x="5758" y="6515"/>
                </a:cubicBezTo>
                <a:cubicBezTo>
                  <a:pt x="5620" y="6435"/>
                  <a:pt x="5528" y="6343"/>
                  <a:pt x="5528" y="6343"/>
                </a:cubicBezTo>
                <a:cubicBezTo>
                  <a:pt x="5516" y="6331"/>
                  <a:pt x="5493" y="6331"/>
                  <a:pt x="5482" y="6331"/>
                </a:cubicBezTo>
                <a:cubicBezTo>
                  <a:pt x="5470" y="6331"/>
                  <a:pt x="5447" y="6331"/>
                  <a:pt x="5436" y="6343"/>
                </a:cubicBezTo>
                <a:cubicBezTo>
                  <a:pt x="5413" y="6377"/>
                  <a:pt x="5413" y="6412"/>
                  <a:pt x="5436" y="6435"/>
                </a:cubicBezTo>
                <a:cubicBezTo>
                  <a:pt x="5447" y="6446"/>
                  <a:pt x="5539" y="6527"/>
                  <a:pt x="5677" y="6607"/>
                </a:cubicBezTo>
                <a:cubicBezTo>
                  <a:pt x="5459" y="6538"/>
                  <a:pt x="5298" y="6400"/>
                  <a:pt x="5298" y="6400"/>
                </a:cubicBezTo>
                <a:cubicBezTo>
                  <a:pt x="5286" y="6389"/>
                  <a:pt x="5275" y="6389"/>
                  <a:pt x="5252" y="6389"/>
                </a:cubicBezTo>
                <a:cubicBezTo>
                  <a:pt x="5240" y="6389"/>
                  <a:pt x="5217" y="6400"/>
                  <a:pt x="5206" y="6412"/>
                </a:cubicBezTo>
                <a:cubicBezTo>
                  <a:pt x="5194" y="6435"/>
                  <a:pt x="5194" y="6469"/>
                  <a:pt x="5217" y="6492"/>
                </a:cubicBezTo>
                <a:cubicBezTo>
                  <a:pt x="5229" y="6504"/>
                  <a:pt x="5413" y="6653"/>
                  <a:pt x="5654" y="6734"/>
                </a:cubicBezTo>
                <a:cubicBezTo>
                  <a:pt x="5746" y="6757"/>
                  <a:pt x="5850" y="6780"/>
                  <a:pt x="5953" y="6780"/>
                </a:cubicBezTo>
                <a:cubicBezTo>
                  <a:pt x="6056" y="6780"/>
                  <a:pt x="6171" y="6768"/>
                  <a:pt x="6274" y="6722"/>
                </a:cubicBezTo>
                <a:cubicBezTo>
                  <a:pt x="6286" y="6711"/>
                  <a:pt x="6297" y="6699"/>
                  <a:pt x="6320" y="6699"/>
                </a:cubicBezTo>
                <a:cubicBezTo>
                  <a:pt x="6332" y="6688"/>
                  <a:pt x="6343" y="6676"/>
                  <a:pt x="6366" y="6676"/>
                </a:cubicBezTo>
                <a:lnTo>
                  <a:pt x="6366" y="6665"/>
                </a:lnTo>
                <a:cubicBezTo>
                  <a:pt x="6769" y="7217"/>
                  <a:pt x="7137" y="7768"/>
                  <a:pt x="7492" y="8331"/>
                </a:cubicBezTo>
                <a:cubicBezTo>
                  <a:pt x="7148" y="8297"/>
                  <a:pt x="6861" y="7894"/>
                  <a:pt x="6861" y="7883"/>
                </a:cubicBezTo>
                <a:cubicBezTo>
                  <a:pt x="6849" y="7871"/>
                  <a:pt x="6826" y="7860"/>
                  <a:pt x="6815" y="7860"/>
                </a:cubicBezTo>
                <a:cubicBezTo>
                  <a:pt x="6803" y="7860"/>
                  <a:pt x="6792" y="7860"/>
                  <a:pt x="6780" y="7871"/>
                </a:cubicBezTo>
                <a:cubicBezTo>
                  <a:pt x="6746" y="7883"/>
                  <a:pt x="6746" y="7929"/>
                  <a:pt x="6757" y="7952"/>
                </a:cubicBezTo>
                <a:cubicBezTo>
                  <a:pt x="6769" y="7963"/>
                  <a:pt x="6895" y="8147"/>
                  <a:pt x="7091" y="8285"/>
                </a:cubicBezTo>
                <a:cubicBezTo>
                  <a:pt x="6953" y="8216"/>
                  <a:pt x="6861" y="8124"/>
                  <a:pt x="6861" y="8124"/>
                </a:cubicBezTo>
                <a:cubicBezTo>
                  <a:pt x="6849" y="8113"/>
                  <a:pt x="6826" y="8101"/>
                  <a:pt x="6815" y="8101"/>
                </a:cubicBezTo>
                <a:cubicBezTo>
                  <a:pt x="6803" y="8101"/>
                  <a:pt x="6780" y="8113"/>
                  <a:pt x="6769" y="8124"/>
                </a:cubicBezTo>
                <a:cubicBezTo>
                  <a:pt x="6746" y="8147"/>
                  <a:pt x="6746" y="8182"/>
                  <a:pt x="6769" y="8205"/>
                </a:cubicBezTo>
                <a:cubicBezTo>
                  <a:pt x="6780" y="8216"/>
                  <a:pt x="6872" y="8308"/>
                  <a:pt x="7010" y="8389"/>
                </a:cubicBezTo>
                <a:cubicBezTo>
                  <a:pt x="6792" y="8308"/>
                  <a:pt x="6631" y="8182"/>
                  <a:pt x="6631" y="8182"/>
                </a:cubicBezTo>
                <a:cubicBezTo>
                  <a:pt x="6619" y="8170"/>
                  <a:pt x="6608" y="8159"/>
                  <a:pt x="6585" y="8159"/>
                </a:cubicBezTo>
                <a:cubicBezTo>
                  <a:pt x="6573" y="8159"/>
                  <a:pt x="6550" y="8170"/>
                  <a:pt x="6539" y="8182"/>
                </a:cubicBezTo>
                <a:cubicBezTo>
                  <a:pt x="6527" y="8216"/>
                  <a:pt x="6527" y="8251"/>
                  <a:pt x="6550" y="8274"/>
                </a:cubicBezTo>
                <a:cubicBezTo>
                  <a:pt x="6562" y="8285"/>
                  <a:pt x="6746" y="8423"/>
                  <a:pt x="6987" y="8504"/>
                </a:cubicBezTo>
                <a:cubicBezTo>
                  <a:pt x="7079" y="8538"/>
                  <a:pt x="7183" y="8561"/>
                  <a:pt x="7285" y="8561"/>
                </a:cubicBezTo>
                <a:cubicBezTo>
                  <a:pt x="7389" y="8561"/>
                  <a:pt x="7492" y="8538"/>
                  <a:pt x="7596" y="8504"/>
                </a:cubicBezTo>
                <a:cubicBezTo>
                  <a:pt x="8125" y="9377"/>
                  <a:pt x="8618" y="10261"/>
                  <a:pt x="9055" y="11124"/>
                </a:cubicBezTo>
                <a:cubicBezTo>
                  <a:pt x="8458" y="11055"/>
                  <a:pt x="8033" y="10951"/>
                  <a:pt x="7699" y="10802"/>
                </a:cubicBezTo>
                <a:cubicBezTo>
                  <a:pt x="7814" y="10675"/>
                  <a:pt x="7883" y="10526"/>
                  <a:pt x="7895" y="10342"/>
                </a:cubicBezTo>
                <a:cubicBezTo>
                  <a:pt x="7918" y="10043"/>
                  <a:pt x="7780" y="9733"/>
                  <a:pt x="7550" y="9515"/>
                </a:cubicBezTo>
                <a:cubicBezTo>
                  <a:pt x="7538" y="9503"/>
                  <a:pt x="7527" y="9503"/>
                  <a:pt x="7504" y="9503"/>
                </a:cubicBezTo>
                <a:cubicBezTo>
                  <a:pt x="7481" y="9503"/>
                  <a:pt x="7469" y="9503"/>
                  <a:pt x="7458" y="9526"/>
                </a:cubicBezTo>
                <a:cubicBezTo>
                  <a:pt x="7423" y="9549"/>
                  <a:pt x="7435" y="9595"/>
                  <a:pt x="7458" y="9618"/>
                </a:cubicBezTo>
                <a:cubicBezTo>
                  <a:pt x="7653" y="9802"/>
                  <a:pt x="7768" y="10078"/>
                  <a:pt x="7757" y="10330"/>
                </a:cubicBezTo>
                <a:cubicBezTo>
                  <a:pt x="7757" y="10388"/>
                  <a:pt x="7745" y="10457"/>
                  <a:pt x="7711" y="10526"/>
                </a:cubicBezTo>
                <a:cubicBezTo>
                  <a:pt x="7711" y="10503"/>
                  <a:pt x="7722" y="10480"/>
                  <a:pt x="7711" y="10457"/>
                </a:cubicBezTo>
                <a:cubicBezTo>
                  <a:pt x="7676" y="9952"/>
                  <a:pt x="7114" y="9480"/>
                  <a:pt x="6941" y="9354"/>
                </a:cubicBezTo>
                <a:cubicBezTo>
                  <a:pt x="6930" y="9342"/>
                  <a:pt x="6918" y="9342"/>
                  <a:pt x="6907" y="9342"/>
                </a:cubicBezTo>
                <a:cubicBezTo>
                  <a:pt x="6884" y="9342"/>
                  <a:pt x="6861" y="9342"/>
                  <a:pt x="6849" y="9365"/>
                </a:cubicBezTo>
                <a:cubicBezTo>
                  <a:pt x="6826" y="9400"/>
                  <a:pt x="6826" y="9434"/>
                  <a:pt x="6861" y="9469"/>
                </a:cubicBezTo>
                <a:cubicBezTo>
                  <a:pt x="7183" y="9710"/>
                  <a:pt x="7550" y="10112"/>
                  <a:pt x="7573" y="10468"/>
                </a:cubicBezTo>
                <a:lnTo>
                  <a:pt x="7573" y="10480"/>
                </a:lnTo>
                <a:cubicBezTo>
                  <a:pt x="7366" y="10032"/>
                  <a:pt x="6665" y="9538"/>
                  <a:pt x="6631" y="9515"/>
                </a:cubicBezTo>
                <a:cubicBezTo>
                  <a:pt x="6619" y="9503"/>
                  <a:pt x="6608" y="9503"/>
                  <a:pt x="6596" y="9503"/>
                </a:cubicBezTo>
                <a:cubicBezTo>
                  <a:pt x="6573" y="9503"/>
                  <a:pt x="6550" y="9515"/>
                  <a:pt x="6539" y="9538"/>
                </a:cubicBezTo>
                <a:cubicBezTo>
                  <a:pt x="6516" y="9561"/>
                  <a:pt x="6516" y="9607"/>
                  <a:pt x="6550" y="9630"/>
                </a:cubicBezTo>
                <a:cubicBezTo>
                  <a:pt x="6792" y="9802"/>
                  <a:pt x="7423" y="10307"/>
                  <a:pt x="7492" y="10664"/>
                </a:cubicBezTo>
                <a:lnTo>
                  <a:pt x="7492" y="10698"/>
                </a:lnTo>
                <a:cubicBezTo>
                  <a:pt x="6999" y="10434"/>
                  <a:pt x="6757" y="10055"/>
                  <a:pt x="6435" y="9572"/>
                </a:cubicBezTo>
                <a:cubicBezTo>
                  <a:pt x="6343" y="9434"/>
                  <a:pt x="6251" y="9296"/>
                  <a:pt x="6148" y="9158"/>
                </a:cubicBezTo>
                <a:lnTo>
                  <a:pt x="6148" y="9147"/>
                </a:lnTo>
                <a:cubicBezTo>
                  <a:pt x="6194" y="9112"/>
                  <a:pt x="6228" y="9066"/>
                  <a:pt x="6251" y="9020"/>
                </a:cubicBezTo>
                <a:cubicBezTo>
                  <a:pt x="6573" y="8458"/>
                  <a:pt x="6171" y="7802"/>
                  <a:pt x="6148" y="7768"/>
                </a:cubicBezTo>
                <a:cubicBezTo>
                  <a:pt x="6136" y="7756"/>
                  <a:pt x="6113" y="7745"/>
                  <a:pt x="6090" y="7745"/>
                </a:cubicBezTo>
                <a:cubicBezTo>
                  <a:pt x="6079" y="7745"/>
                  <a:pt x="6067" y="7745"/>
                  <a:pt x="6056" y="7756"/>
                </a:cubicBezTo>
                <a:cubicBezTo>
                  <a:pt x="6021" y="7768"/>
                  <a:pt x="6010" y="7814"/>
                  <a:pt x="6033" y="7848"/>
                </a:cubicBezTo>
                <a:cubicBezTo>
                  <a:pt x="6033" y="7848"/>
                  <a:pt x="6159" y="8055"/>
                  <a:pt x="6217" y="8320"/>
                </a:cubicBezTo>
                <a:cubicBezTo>
                  <a:pt x="6136" y="8159"/>
                  <a:pt x="6056" y="8032"/>
                  <a:pt x="6044" y="8021"/>
                </a:cubicBezTo>
                <a:cubicBezTo>
                  <a:pt x="6033" y="7998"/>
                  <a:pt x="6010" y="7986"/>
                  <a:pt x="5987" y="7986"/>
                </a:cubicBezTo>
                <a:cubicBezTo>
                  <a:pt x="5976" y="7986"/>
                  <a:pt x="5964" y="7998"/>
                  <a:pt x="5942" y="8009"/>
                </a:cubicBezTo>
                <a:cubicBezTo>
                  <a:pt x="5919" y="8032"/>
                  <a:pt x="5907" y="8067"/>
                  <a:pt x="5930" y="8101"/>
                </a:cubicBezTo>
                <a:cubicBezTo>
                  <a:pt x="5930" y="8101"/>
                  <a:pt x="6021" y="8228"/>
                  <a:pt x="6090" y="8389"/>
                </a:cubicBezTo>
                <a:cubicBezTo>
                  <a:pt x="5953" y="8147"/>
                  <a:pt x="5769" y="7975"/>
                  <a:pt x="5746" y="7963"/>
                </a:cubicBezTo>
                <a:cubicBezTo>
                  <a:pt x="5735" y="7952"/>
                  <a:pt x="5723" y="7952"/>
                  <a:pt x="5700" y="7952"/>
                </a:cubicBezTo>
                <a:cubicBezTo>
                  <a:pt x="5689" y="7952"/>
                  <a:pt x="5666" y="7963"/>
                  <a:pt x="5654" y="7975"/>
                </a:cubicBezTo>
                <a:cubicBezTo>
                  <a:pt x="5631" y="7998"/>
                  <a:pt x="5631" y="8044"/>
                  <a:pt x="5654" y="8067"/>
                </a:cubicBezTo>
                <a:cubicBezTo>
                  <a:pt x="5666" y="8078"/>
                  <a:pt x="6205" y="8561"/>
                  <a:pt x="6056" y="9020"/>
                </a:cubicBezTo>
                <a:cubicBezTo>
                  <a:pt x="5861" y="8757"/>
                  <a:pt x="5620" y="8469"/>
                  <a:pt x="5309" y="8159"/>
                </a:cubicBezTo>
                <a:cubicBezTo>
                  <a:pt x="5079" y="7929"/>
                  <a:pt x="4838" y="7745"/>
                  <a:pt x="4586" y="7584"/>
                </a:cubicBezTo>
                <a:cubicBezTo>
                  <a:pt x="4723" y="7447"/>
                  <a:pt x="4803" y="7274"/>
                  <a:pt x="4815" y="7079"/>
                </a:cubicBezTo>
                <a:cubicBezTo>
                  <a:pt x="4838" y="6780"/>
                  <a:pt x="4712" y="6469"/>
                  <a:pt x="4471" y="6251"/>
                </a:cubicBezTo>
                <a:cubicBezTo>
                  <a:pt x="4459" y="6240"/>
                  <a:pt x="4448" y="6240"/>
                  <a:pt x="4425" y="6240"/>
                </a:cubicBezTo>
                <a:cubicBezTo>
                  <a:pt x="4413" y="6240"/>
                  <a:pt x="4390" y="6240"/>
                  <a:pt x="4379" y="6262"/>
                </a:cubicBezTo>
                <a:cubicBezTo>
                  <a:pt x="4356" y="6285"/>
                  <a:pt x="4356" y="6331"/>
                  <a:pt x="4379" y="6354"/>
                </a:cubicBezTo>
                <a:cubicBezTo>
                  <a:pt x="4574" y="6538"/>
                  <a:pt x="4700" y="6814"/>
                  <a:pt x="4677" y="7067"/>
                </a:cubicBezTo>
                <a:cubicBezTo>
                  <a:pt x="4677" y="7125"/>
                  <a:pt x="4666" y="7194"/>
                  <a:pt x="4632" y="7263"/>
                </a:cubicBezTo>
                <a:cubicBezTo>
                  <a:pt x="4632" y="7240"/>
                  <a:pt x="4643" y="7217"/>
                  <a:pt x="4643" y="7194"/>
                </a:cubicBezTo>
                <a:cubicBezTo>
                  <a:pt x="4597" y="6688"/>
                  <a:pt x="4034" y="6217"/>
                  <a:pt x="3873" y="6091"/>
                </a:cubicBezTo>
                <a:cubicBezTo>
                  <a:pt x="3861" y="6079"/>
                  <a:pt x="3838" y="6079"/>
                  <a:pt x="3827" y="6079"/>
                </a:cubicBezTo>
                <a:cubicBezTo>
                  <a:pt x="3804" y="6079"/>
                  <a:pt x="3781" y="6079"/>
                  <a:pt x="3769" y="6102"/>
                </a:cubicBezTo>
                <a:cubicBezTo>
                  <a:pt x="3746" y="6137"/>
                  <a:pt x="3758" y="6171"/>
                  <a:pt x="3781" y="6205"/>
                </a:cubicBezTo>
                <a:cubicBezTo>
                  <a:pt x="4114" y="6446"/>
                  <a:pt x="4471" y="6849"/>
                  <a:pt x="4494" y="7205"/>
                </a:cubicBezTo>
                <a:lnTo>
                  <a:pt x="4494" y="7217"/>
                </a:lnTo>
                <a:cubicBezTo>
                  <a:pt x="4287" y="6768"/>
                  <a:pt x="3585" y="6274"/>
                  <a:pt x="3551" y="6251"/>
                </a:cubicBezTo>
                <a:cubicBezTo>
                  <a:pt x="3539" y="6240"/>
                  <a:pt x="3528" y="6240"/>
                  <a:pt x="3516" y="6240"/>
                </a:cubicBezTo>
                <a:cubicBezTo>
                  <a:pt x="3493" y="6240"/>
                  <a:pt x="3470" y="6251"/>
                  <a:pt x="3459" y="6274"/>
                </a:cubicBezTo>
                <a:cubicBezTo>
                  <a:pt x="3436" y="6297"/>
                  <a:pt x="3447" y="6343"/>
                  <a:pt x="3470" y="6366"/>
                </a:cubicBezTo>
                <a:cubicBezTo>
                  <a:pt x="3712" y="6538"/>
                  <a:pt x="4356" y="7044"/>
                  <a:pt x="4413" y="7401"/>
                </a:cubicBezTo>
                <a:lnTo>
                  <a:pt x="4413" y="7470"/>
                </a:lnTo>
                <a:cubicBezTo>
                  <a:pt x="3942" y="7182"/>
                  <a:pt x="3459" y="6987"/>
                  <a:pt x="3011" y="6814"/>
                </a:cubicBezTo>
                <a:cubicBezTo>
                  <a:pt x="2919" y="6768"/>
                  <a:pt x="2827" y="6734"/>
                  <a:pt x="2735" y="6699"/>
                </a:cubicBezTo>
                <a:cubicBezTo>
                  <a:pt x="2747" y="6699"/>
                  <a:pt x="2747" y="6688"/>
                  <a:pt x="2747" y="6688"/>
                </a:cubicBezTo>
                <a:cubicBezTo>
                  <a:pt x="2919" y="6205"/>
                  <a:pt x="2494" y="5757"/>
                  <a:pt x="2482" y="5734"/>
                </a:cubicBezTo>
                <a:cubicBezTo>
                  <a:pt x="2471" y="5723"/>
                  <a:pt x="2459" y="5723"/>
                  <a:pt x="2436" y="5723"/>
                </a:cubicBezTo>
                <a:cubicBezTo>
                  <a:pt x="2425" y="5723"/>
                  <a:pt x="2413" y="5723"/>
                  <a:pt x="2402" y="5734"/>
                </a:cubicBezTo>
                <a:cubicBezTo>
                  <a:pt x="2379" y="5757"/>
                  <a:pt x="2379" y="5792"/>
                  <a:pt x="2402" y="5815"/>
                </a:cubicBezTo>
                <a:cubicBezTo>
                  <a:pt x="2402" y="5815"/>
                  <a:pt x="2528" y="5953"/>
                  <a:pt x="2609" y="6148"/>
                </a:cubicBezTo>
                <a:cubicBezTo>
                  <a:pt x="2528" y="6033"/>
                  <a:pt x="2448" y="5953"/>
                  <a:pt x="2436" y="5941"/>
                </a:cubicBezTo>
                <a:cubicBezTo>
                  <a:pt x="2425" y="5941"/>
                  <a:pt x="2413" y="5930"/>
                  <a:pt x="2402" y="5930"/>
                </a:cubicBezTo>
                <a:cubicBezTo>
                  <a:pt x="2379" y="5930"/>
                  <a:pt x="2367" y="5941"/>
                  <a:pt x="2356" y="5953"/>
                </a:cubicBezTo>
                <a:cubicBezTo>
                  <a:pt x="2333" y="5976"/>
                  <a:pt x="2344" y="6010"/>
                  <a:pt x="2367" y="6022"/>
                </a:cubicBezTo>
                <a:cubicBezTo>
                  <a:pt x="2367" y="6033"/>
                  <a:pt x="2448" y="6102"/>
                  <a:pt x="2528" y="6217"/>
                </a:cubicBezTo>
                <a:cubicBezTo>
                  <a:pt x="2390" y="6056"/>
                  <a:pt x="2218" y="5953"/>
                  <a:pt x="2206" y="5953"/>
                </a:cubicBezTo>
                <a:cubicBezTo>
                  <a:pt x="2195" y="5941"/>
                  <a:pt x="2183" y="5941"/>
                  <a:pt x="2172" y="5941"/>
                </a:cubicBezTo>
                <a:cubicBezTo>
                  <a:pt x="2161" y="5941"/>
                  <a:pt x="2138" y="5953"/>
                  <a:pt x="2126" y="5964"/>
                </a:cubicBezTo>
                <a:cubicBezTo>
                  <a:pt x="2115" y="5999"/>
                  <a:pt x="2126" y="6033"/>
                  <a:pt x="2149" y="6045"/>
                </a:cubicBezTo>
                <a:cubicBezTo>
                  <a:pt x="2149" y="6045"/>
                  <a:pt x="2574" y="6297"/>
                  <a:pt x="2597" y="6642"/>
                </a:cubicBezTo>
                <a:cubicBezTo>
                  <a:pt x="2012" y="6389"/>
                  <a:pt x="1540" y="6125"/>
                  <a:pt x="1345" y="5631"/>
                </a:cubicBezTo>
                <a:cubicBezTo>
                  <a:pt x="1368" y="5631"/>
                  <a:pt x="1379" y="5619"/>
                  <a:pt x="1391" y="5619"/>
                </a:cubicBezTo>
                <a:cubicBezTo>
                  <a:pt x="1885" y="5470"/>
                  <a:pt x="1989" y="4873"/>
                  <a:pt x="2000" y="4838"/>
                </a:cubicBezTo>
                <a:cubicBezTo>
                  <a:pt x="2000" y="4815"/>
                  <a:pt x="1977" y="4781"/>
                  <a:pt x="1954" y="4781"/>
                </a:cubicBezTo>
                <a:lnTo>
                  <a:pt x="1943" y="4781"/>
                </a:lnTo>
                <a:cubicBezTo>
                  <a:pt x="1920" y="4781"/>
                  <a:pt x="1897" y="4792"/>
                  <a:pt x="1885" y="4827"/>
                </a:cubicBezTo>
                <a:cubicBezTo>
                  <a:pt x="1885" y="4827"/>
                  <a:pt x="1851" y="4998"/>
                  <a:pt x="1747" y="5182"/>
                </a:cubicBezTo>
                <a:cubicBezTo>
                  <a:pt x="1793" y="5056"/>
                  <a:pt x="1805" y="4941"/>
                  <a:pt x="1805" y="4930"/>
                </a:cubicBezTo>
                <a:cubicBezTo>
                  <a:pt x="1805" y="4896"/>
                  <a:pt x="1782" y="4873"/>
                  <a:pt x="1759" y="4873"/>
                </a:cubicBezTo>
                <a:lnTo>
                  <a:pt x="1747" y="4873"/>
                </a:lnTo>
                <a:cubicBezTo>
                  <a:pt x="1724" y="4873"/>
                  <a:pt x="1701" y="4884"/>
                  <a:pt x="1690" y="4919"/>
                </a:cubicBezTo>
                <a:cubicBezTo>
                  <a:pt x="1690" y="4919"/>
                  <a:pt x="1678" y="5033"/>
                  <a:pt x="1632" y="5159"/>
                </a:cubicBezTo>
                <a:cubicBezTo>
                  <a:pt x="1678" y="4953"/>
                  <a:pt x="1667" y="4758"/>
                  <a:pt x="1667" y="4746"/>
                </a:cubicBezTo>
                <a:cubicBezTo>
                  <a:pt x="1655" y="4712"/>
                  <a:pt x="1632" y="4700"/>
                  <a:pt x="1609" y="4700"/>
                </a:cubicBezTo>
                <a:lnTo>
                  <a:pt x="1598" y="4700"/>
                </a:lnTo>
                <a:cubicBezTo>
                  <a:pt x="1575" y="4700"/>
                  <a:pt x="1552" y="4723"/>
                  <a:pt x="1552" y="4758"/>
                </a:cubicBezTo>
                <a:cubicBezTo>
                  <a:pt x="1552" y="4758"/>
                  <a:pt x="1609" y="5297"/>
                  <a:pt x="1299" y="5493"/>
                </a:cubicBezTo>
                <a:cubicBezTo>
                  <a:pt x="1276" y="5389"/>
                  <a:pt x="1253" y="5286"/>
                  <a:pt x="1253" y="5159"/>
                </a:cubicBezTo>
                <a:cubicBezTo>
                  <a:pt x="1241" y="5125"/>
                  <a:pt x="1207" y="5079"/>
                  <a:pt x="1161" y="5079"/>
                </a:cubicBezTo>
                <a:cubicBezTo>
                  <a:pt x="1115" y="5090"/>
                  <a:pt x="1080" y="5125"/>
                  <a:pt x="1080" y="5171"/>
                </a:cubicBezTo>
                <a:cubicBezTo>
                  <a:pt x="1092" y="5286"/>
                  <a:pt x="1103" y="5389"/>
                  <a:pt x="1126" y="5481"/>
                </a:cubicBezTo>
                <a:lnTo>
                  <a:pt x="1115" y="5481"/>
                </a:lnTo>
                <a:cubicBezTo>
                  <a:pt x="874" y="5240"/>
                  <a:pt x="840" y="4424"/>
                  <a:pt x="840" y="4413"/>
                </a:cubicBezTo>
                <a:cubicBezTo>
                  <a:pt x="840" y="4390"/>
                  <a:pt x="817" y="4367"/>
                  <a:pt x="782" y="4367"/>
                </a:cubicBezTo>
                <a:cubicBezTo>
                  <a:pt x="759" y="4367"/>
                  <a:pt x="736" y="4390"/>
                  <a:pt x="736" y="4424"/>
                </a:cubicBezTo>
                <a:cubicBezTo>
                  <a:pt x="736" y="4447"/>
                  <a:pt x="759" y="5125"/>
                  <a:pt x="965" y="5458"/>
                </a:cubicBezTo>
                <a:cubicBezTo>
                  <a:pt x="965" y="5458"/>
                  <a:pt x="954" y="5458"/>
                  <a:pt x="954" y="5447"/>
                </a:cubicBezTo>
                <a:cubicBezTo>
                  <a:pt x="736" y="5274"/>
                  <a:pt x="621" y="4873"/>
                  <a:pt x="598" y="4551"/>
                </a:cubicBezTo>
                <a:cubicBezTo>
                  <a:pt x="598" y="4516"/>
                  <a:pt x="575" y="4493"/>
                  <a:pt x="541" y="4493"/>
                </a:cubicBezTo>
                <a:cubicBezTo>
                  <a:pt x="506" y="4505"/>
                  <a:pt x="483" y="4528"/>
                  <a:pt x="495" y="4562"/>
                </a:cubicBezTo>
                <a:cubicBezTo>
                  <a:pt x="506" y="4723"/>
                  <a:pt x="575" y="5297"/>
                  <a:pt x="885" y="5539"/>
                </a:cubicBezTo>
                <a:cubicBezTo>
                  <a:pt x="896" y="5550"/>
                  <a:pt x="908" y="5550"/>
                  <a:pt x="919" y="5562"/>
                </a:cubicBezTo>
                <a:cubicBezTo>
                  <a:pt x="874" y="5550"/>
                  <a:pt x="828" y="5527"/>
                  <a:pt x="794" y="5516"/>
                </a:cubicBezTo>
                <a:cubicBezTo>
                  <a:pt x="621" y="5412"/>
                  <a:pt x="483" y="5217"/>
                  <a:pt x="449" y="5010"/>
                </a:cubicBezTo>
                <a:cubicBezTo>
                  <a:pt x="437" y="4987"/>
                  <a:pt x="414" y="4964"/>
                  <a:pt x="391" y="4964"/>
                </a:cubicBezTo>
                <a:lnTo>
                  <a:pt x="380" y="4964"/>
                </a:lnTo>
                <a:cubicBezTo>
                  <a:pt x="357" y="4976"/>
                  <a:pt x="334" y="4998"/>
                  <a:pt x="334" y="5033"/>
                </a:cubicBezTo>
                <a:cubicBezTo>
                  <a:pt x="380" y="5274"/>
                  <a:pt x="529" y="5493"/>
                  <a:pt x="736" y="5608"/>
                </a:cubicBezTo>
                <a:cubicBezTo>
                  <a:pt x="771" y="5631"/>
                  <a:pt x="817" y="5642"/>
                  <a:pt x="851" y="5654"/>
                </a:cubicBezTo>
                <a:cubicBezTo>
                  <a:pt x="908" y="5677"/>
                  <a:pt x="977" y="5688"/>
                  <a:pt x="1034" y="5688"/>
                </a:cubicBezTo>
                <a:cubicBezTo>
                  <a:pt x="1080" y="5688"/>
                  <a:pt x="1126" y="5677"/>
                  <a:pt x="1184" y="5665"/>
                </a:cubicBezTo>
                <a:cubicBezTo>
                  <a:pt x="1391" y="6240"/>
                  <a:pt x="1908" y="6527"/>
                  <a:pt x="2540" y="6803"/>
                </a:cubicBezTo>
                <a:cubicBezTo>
                  <a:pt x="2517" y="6803"/>
                  <a:pt x="2494" y="6814"/>
                  <a:pt x="2471" y="6826"/>
                </a:cubicBezTo>
                <a:lnTo>
                  <a:pt x="2402" y="6826"/>
                </a:lnTo>
                <a:cubicBezTo>
                  <a:pt x="2058" y="6826"/>
                  <a:pt x="1460" y="6423"/>
                  <a:pt x="1448" y="6412"/>
                </a:cubicBezTo>
                <a:lnTo>
                  <a:pt x="1425" y="6412"/>
                </a:lnTo>
                <a:cubicBezTo>
                  <a:pt x="1402" y="6412"/>
                  <a:pt x="1391" y="6412"/>
                  <a:pt x="1379" y="6435"/>
                </a:cubicBezTo>
                <a:cubicBezTo>
                  <a:pt x="1356" y="6458"/>
                  <a:pt x="1368" y="6492"/>
                  <a:pt x="1391" y="6504"/>
                </a:cubicBezTo>
                <a:cubicBezTo>
                  <a:pt x="1414" y="6527"/>
                  <a:pt x="1782" y="6768"/>
                  <a:pt x="2126" y="6883"/>
                </a:cubicBezTo>
                <a:cubicBezTo>
                  <a:pt x="2206" y="6918"/>
                  <a:pt x="2298" y="6929"/>
                  <a:pt x="2379" y="6929"/>
                </a:cubicBezTo>
                <a:cubicBezTo>
                  <a:pt x="2367" y="6929"/>
                  <a:pt x="2356" y="6941"/>
                  <a:pt x="2344" y="6941"/>
                </a:cubicBezTo>
                <a:cubicBezTo>
                  <a:pt x="2298" y="6952"/>
                  <a:pt x="2252" y="6964"/>
                  <a:pt x="2195" y="6964"/>
                </a:cubicBezTo>
                <a:cubicBezTo>
                  <a:pt x="1943" y="6964"/>
                  <a:pt x="1644" y="6826"/>
                  <a:pt x="1414" y="6688"/>
                </a:cubicBezTo>
                <a:cubicBezTo>
                  <a:pt x="1402" y="6688"/>
                  <a:pt x="1402" y="6676"/>
                  <a:pt x="1391" y="6676"/>
                </a:cubicBezTo>
                <a:cubicBezTo>
                  <a:pt x="1368" y="6676"/>
                  <a:pt x="1345" y="6688"/>
                  <a:pt x="1345" y="6711"/>
                </a:cubicBezTo>
                <a:cubicBezTo>
                  <a:pt x="1322" y="6734"/>
                  <a:pt x="1333" y="6768"/>
                  <a:pt x="1356" y="6780"/>
                </a:cubicBezTo>
                <a:cubicBezTo>
                  <a:pt x="1437" y="6837"/>
                  <a:pt x="1621" y="6941"/>
                  <a:pt x="1828" y="7010"/>
                </a:cubicBezTo>
                <a:cubicBezTo>
                  <a:pt x="1943" y="7044"/>
                  <a:pt x="2069" y="7067"/>
                  <a:pt x="2195" y="7067"/>
                </a:cubicBezTo>
                <a:cubicBezTo>
                  <a:pt x="2252" y="7067"/>
                  <a:pt x="2321" y="7067"/>
                  <a:pt x="2379" y="7044"/>
                </a:cubicBezTo>
                <a:cubicBezTo>
                  <a:pt x="2390" y="7044"/>
                  <a:pt x="2413" y="7033"/>
                  <a:pt x="2425" y="7033"/>
                </a:cubicBezTo>
                <a:cubicBezTo>
                  <a:pt x="2379" y="7067"/>
                  <a:pt x="2344" y="7090"/>
                  <a:pt x="2298" y="7113"/>
                </a:cubicBezTo>
                <a:cubicBezTo>
                  <a:pt x="2218" y="7148"/>
                  <a:pt x="2126" y="7159"/>
                  <a:pt x="2035" y="7159"/>
                </a:cubicBezTo>
                <a:cubicBezTo>
                  <a:pt x="1920" y="7159"/>
                  <a:pt x="1805" y="7136"/>
                  <a:pt x="1701" y="7090"/>
                </a:cubicBezTo>
                <a:cubicBezTo>
                  <a:pt x="1690" y="7079"/>
                  <a:pt x="1678" y="7079"/>
                  <a:pt x="1678" y="7079"/>
                </a:cubicBezTo>
                <a:cubicBezTo>
                  <a:pt x="1655" y="7079"/>
                  <a:pt x="1632" y="7090"/>
                  <a:pt x="1621" y="7113"/>
                </a:cubicBezTo>
                <a:cubicBezTo>
                  <a:pt x="1609" y="7136"/>
                  <a:pt x="1621" y="7171"/>
                  <a:pt x="1644" y="7182"/>
                </a:cubicBezTo>
                <a:cubicBezTo>
                  <a:pt x="1690" y="7205"/>
                  <a:pt x="1724" y="7217"/>
                  <a:pt x="1770" y="7228"/>
                </a:cubicBezTo>
                <a:cubicBezTo>
                  <a:pt x="1851" y="7263"/>
                  <a:pt x="1943" y="7274"/>
                  <a:pt x="2035" y="7274"/>
                </a:cubicBezTo>
                <a:cubicBezTo>
                  <a:pt x="2138" y="7274"/>
                  <a:pt x="2252" y="7251"/>
                  <a:pt x="2344" y="7205"/>
                </a:cubicBezTo>
                <a:cubicBezTo>
                  <a:pt x="2505" y="7136"/>
                  <a:pt x="2609" y="7010"/>
                  <a:pt x="2678" y="6849"/>
                </a:cubicBezTo>
                <a:cubicBezTo>
                  <a:pt x="2758" y="6895"/>
                  <a:pt x="2850" y="6929"/>
                  <a:pt x="2942" y="6964"/>
                </a:cubicBezTo>
                <a:cubicBezTo>
                  <a:pt x="3379" y="7136"/>
                  <a:pt x="3861" y="7332"/>
                  <a:pt x="4321" y="7607"/>
                </a:cubicBezTo>
                <a:cubicBezTo>
                  <a:pt x="4241" y="7641"/>
                  <a:pt x="4160" y="7664"/>
                  <a:pt x="4080" y="7664"/>
                </a:cubicBezTo>
                <a:cubicBezTo>
                  <a:pt x="3712" y="7664"/>
                  <a:pt x="3345" y="7366"/>
                  <a:pt x="3345" y="7366"/>
                </a:cubicBezTo>
                <a:cubicBezTo>
                  <a:pt x="3333" y="7355"/>
                  <a:pt x="3310" y="7343"/>
                  <a:pt x="3299" y="7343"/>
                </a:cubicBezTo>
                <a:cubicBezTo>
                  <a:pt x="3276" y="7343"/>
                  <a:pt x="3253" y="7355"/>
                  <a:pt x="3241" y="7366"/>
                </a:cubicBezTo>
                <a:cubicBezTo>
                  <a:pt x="3218" y="7401"/>
                  <a:pt x="3218" y="7447"/>
                  <a:pt x="3253" y="7470"/>
                </a:cubicBezTo>
                <a:cubicBezTo>
                  <a:pt x="3264" y="7481"/>
                  <a:pt x="3470" y="7641"/>
                  <a:pt x="3723" y="7733"/>
                </a:cubicBezTo>
                <a:cubicBezTo>
                  <a:pt x="3551" y="7687"/>
                  <a:pt x="3425" y="7630"/>
                  <a:pt x="3413" y="7618"/>
                </a:cubicBezTo>
                <a:lnTo>
                  <a:pt x="3379" y="7618"/>
                </a:lnTo>
                <a:cubicBezTo>
                  <a:pt x="3356" y="7618"/>
                  <a:pt x="3333" y="7630"/>
                  <a:pt x="3322" y="7653"/>
                </a:cubicBezTo>
                <a:cubicBezTo>
                  <a:pt x="3310" y="7687"/>
                  <a:pt x="3322" y="7733"/>
                  <a:pt x="3356" y="7745"/>
                </a:cubicBezTo>
                <a:cubicBezTo>
                  <a:pt x="3368" y="7756"/>
                  <a:pt x="3447" y="7791"/>
                  <a:pt x="3574" y="7837"/>
                </a:cubicBezTo>
                <a:cubicBezTo>
                  <a:pt x="3597" y="7848"/>
                  <a:pt x="3631" y="7860"/>
                  <a:pt x="3666" y="7860"/>
                </a:cubicBezTo>
                <a:cubicBezTo>
                  <a:pt x="3402" y="7860"/>
                  <a:pt x="3184" y="7768"/>
                  <a:pt x="3184" y="7768"/>
                </a:cubicBezTo>
                <a:cubicBezTo>
                  <a:pt x="3172" y="7756"/>
                  <a:pt x="3161" y="7756"/>
                  <a:pt x="3149" y="7756"/>
                </a:cubicBezTo>
                <a:cubicBezTo>
                  <a:pt x="3126" y="7756"/>
                  <a:pt x="3103" y="7768"/>
                  <a:pt x="3092" y="7802"/>
                </a:cubicBezTo>
                <a:cubicBezTo>
                  <a:pt x="3080" y="7837"/>
                  <a:pt x="3092" y="7871"/>
                  <a:pt x="3126" y="7894"/>
                </a:cubicBezTo>
                <a:cubicBezTo>
                  <a:pt x="3138" y="7894"/>
                  <a:pt x="3172" y="7906"/>
                  <a:pt x="3230" y="7929"/>
                </a:cubicBezTo>
                <a:cubicBezTo>
                  <a:pt x="3333" y="7963"/>
                  <a:pt x="3505" y="8009"/>
                  <a:pt x="3712" y="8009"/>
                </a:cubicBezTo>
                <a:cubicBezTo>
                  <a:pt x="3919" y="8009"/>
                  <a:pt x="4149" y="7963"/>
                  <a:pt x="4344" y="7802"/>
                </a:cubicBezTo>
                <a:cubicBezTo>
                  <a:pt x="4379" y="7779"/>
                  <a:pt x="4413" y="7745"/>
                  <a:pt x="4436" y="7722"/>
                </a:cubicBezTo>
                <a:lnTo>
                  <a:pt x="4448" y="7710"/>
                </a:lnTo>
                <a:lnTo>
                  <a:pt x="4459" y="7699"/>
                </a:lnTo>
                <a:cubicBezTo>
                  <a:pt x="4712" y="7860"/>
                  <a:pt x="4953" y="8055"/>
                  <a:pt x="5194" y="8285"/>
                </a:cubicBezTo>
                <a:cubicBezTo>
                  <a:pt x="5493" y="8584"/>
                  <a:pt x="5723" y="8859"/>
                  <a:pt x="5919" y="9112"/>
                </a:cubicBezTo>
                <a:cubicBezTo>
                  <a:pt x="5896" y="9124"/>
                  <a:pt x="5884" y="9124"/>
                  <a:pt x="5873" y="9124"/>
                </a:cubicBezTo>
                <a:cubicBezTo>
                  <a:pt x="5436" y="9124"/>
                  <a:pt x="4712" y="8377"/>
                  <a:pt x="4700" y="8366"/>
                </a:cubicBezTo>
                <a:cubicBezTo>
                  <a:pt x="4689" y="8354"/>
                  <a:pt x="4666" y="8343"/>
                  <a:pt x="4655" y="8343"/>
                </a:cubicBezTo>
                <a:cubicBezTo>
                  <a:pt x="4632" y="8343"/>
                  <a:pt x="4620" y="8354"/>
                  <a:pt x="4597" y="8366"/>
                </a:cubicBezTo>
                <a:cubicBezTo>
                  <a:pt x="4574" y="8389"/>
                  <a:pt x="4574" y="8435"/>
                  <a:pt x="4597" y="8458"/>
                </a:cubicBezTo>
                <a:cubicBezTo>
                  <a:pt x="4632" y="8492"/>
                  <a:pt x="5194" y="9078"/>
                  <a:pt x="5666" y="9227"/>
                </a:cubicBezTo>
                <a:cubicBezTo>
                  <a:pt x="5689" y="9227"/>
                  <a:pt x="5700" y="9227"/>
                  <a:pt x="5712" y="9239"/>
                </a:cubicBezTo>
                <a:lnTo>
                  <a:pt x="5643" y="9239"/>
                </a:lnTo>
                <a:cubicBezTo>
                  <a:pt x="5298" y="9239"/>
                  <a:pt x="4872" y="8963"/>
                  <a:pt x="4586" y="8699"/>
                </a:cubicBezTo>
                <a:cubicBezTo>
                  <a:pt x="4574" y="8688"/>
                  <a:pt x="4551" y="8676"/>
                  <a:pt x="4540" y="8676"/>
                </a:cubicBezTo>
                <a:cubicBezTo>
                  <a:pt x="4517" y="8676"/>
                  <a:pt x="4505" y="8688"/>
                  <a:pt x="4494" y="8699"/>
                </a:cubicBezTo>
                <a:cubicBezTo>
                  <a:pt x="4459" y="8734"/>
                  <a:pt x="4459" y="8768"/>
                  <a:pt x="4494" y="8802"/>
                </a:cubicBezTo>
                <a:cubicBezTo>
                  <a:pt x="4609" y="8905"/>
                  <a:pt x="4953" y="9204"/>
                  <a:pt x="5332" y="9331"/>
                </a:cubicBezTo>
                <a:cubicBezTo>
                  <a:pt x="5436" y="9365"/>
                  <a:pt x="5539" y="9377"/>
                  <a:pt x="5643" y="9377"/>
                </a:cubicBezTo>
                <a:lnTo>
                  <a:pt x="5700" y="9377"/>
                </a:lnTo>
                <a:cubicBezTo>
                  <a:pt x="5716" y="9377"/>
                  <a:pt x="5732" y="9377"/>
                  <a:pt x="5744" y="9373"/>
                </a:cubicBezTo>
                <a:lnTo>
                  <a:pt x="5744" y="9373"/>
                </a:lnTo>
                <a:cubicBezTo>
                  <a:pt x="5691" y="9403"/>
                  <a:pt x="5638" y="9424"/>
                  <a:pt x="5585" y="9434"/>
                </a:cubicBezTo>
                <a:cubicBezTo>
                  <a:pt x="5539" y="9457"/>
                  <a:pt x="5470" y="9457"/>
                  <a:pt x="5413" y="9457"/>
                </a:cubicBezTo>
                <a:cubicBezTo>
                  <a:pt x="5217" y="9457"/>
                  <a:pt x="4999" y="9388"/>
                  <a:pt x="4838" y="9262"/>
                </a:cubicBezTo>
                <a:cubicBezTo>
                  <a:pt x="4826" y="9250"/>
                  <a:pt x="4815" y="9250"/>
                  <a:pt x="4792" y="9250"/>
                </a:cubicBezTo>
                <a:cubicBezTo>
                  <a:pt x="4780" y="9250"/>
                  <a:pt x="4757" y="9250"/>
                  <a:pt x="4746" y="9273"/>
                </a:cubicBezTo>
                <a:cubicBezTo>
                  <a:pt x="4723" y="9308"/>
                  <a:pt x="4723" y="9342"/>
                  <a:pt x="4757" y="9365"/>
                </a:cubicBezTo>
                <a:cubicBezTo>
                  <a:pt x="4849" y="9446"/>
                  <a:pt x="4964" y="9503"/>
                  <a:pt x="5091" y="9549"/>
                </a:cubicBezTo>
                <a:cubicBezTo>
                  <a:pt x="5194" y="9584"/>
                  <a:pt x="5298" y="9595"/>
                  <a:pt x="5413" y="9595"/>
                </a:cubicBezTo>
                <a:cubicBezTo>
                  <a:pt x="5482" y="9595"/>
                  <a:pt x="5551" y="9595"/>
                  <a:pt x="5620" y="9572"/>
                </a:cubicBezTo>
                <a:cubicBezTo>
                  <a:pt x="5792" y="9538"/>
                  <a:pt x="5942" y="9446"/>
                  <a:pt x="6044" y="9308"/>
                </a:cubicBezTo>
                <a:cubicBezTo>
                  <a:pt x="6136" y="9434"/>
                  <a:pt x="6217" y="9549"/>
                  <a:pt x="6286" y="9664"/>
                </a:cubicBezTo>
                <a:cubicBezTo>
                  <a:pt x="6619" y="10158"/>
                  <a:pt x="6895" y="10560"/>
                  <a:pt x="7423" y="10859"/>
                </a:cubicBezTo>
                <a:cubicBezTo>
                  <a:pt x="7343" y="10905"/>
                  <a:pt x="7251" y="10917"/>
                  <a:pt x="7160" y="10917"/>
                </a:cubicBezTo>
                <a:cubicBezTo>
                  <a:pt x="6792" y="10917"/>
                  <a:pt x="6424" y="10629"/>
                  <a:pt x="6424" y="10629"/>
                </a:cubicBezTo>
                <a:cubicBezTo>
                  <a:pt x="6412" y="10618"/>
                  <a:pt x="6389" y="10606"/>
                  <a:pt x="6378" y="10606"/>
                </a:cubicBezTo>
                <a:cubicBezTo>
                  <a:pt x="6355" y="10606"/>
                  <a:pt x="6332" y="10618"/>
                  <a:pt x="6320" y="10629"/>
                </a:cubicBezTo>
                <a:cubicBezTo>
                  <a:pt x="6297" y="10664"/>
                  <a:pt x="6297" y="10710"/>
                  <a:pt x="6332" y="10733"/>
                </a:cubicBezTo>
                <a:cubicBezTo>
                  <a:pt x="6343" y="10744"/>
                  <a:pt x="6539" y="10905"/>
                  <a:pt x="6803" y="10997"/>
                </a:cubicBezTo>
                <a:cubicBezTo>
                  <a:pt x="6631" y="10951"/>
                  <a:pt x="6493" y="10894"/>
                  <a:pt x="6493" y="10882"/>
                </a:cubicBezTo>
                <a:lnTo>
                  <a:pt x="6458" y="10882"/>
                </a:lnTo>
                <a:cubicBezTo>
                  <a:pt x="6435" y="10882"/>
                  <a:pt x="6412" y="10894"/>
                  <a:pt x="6401" y="10917"/>
                </a:cubicBezTo>
                <a:cubicBezTo>
                  <a:pt x="6378" y="10951"/>
                  <a:pt x="6401" y="10997"/>
                  <a:pt x="6435" y="11009"/>
                </a:cubicBezTo>
                <a:cubicBezTo>
                  <a:pt x="6447" y="11020"/>
                  <a:pt x="6527" y="11055"/>
                  <a:pt x="6654" y="11101"/>
                </a:cubicBezTo>
                <a:cubicBezTo>
                  <a:pt x="6677" y="11112"/>
                  <a:pt x="6711" y="11124"/>
                  <a:pt x="6746" y="11124"/>
                </a:cubicBezTo>
                <a:cubicBezTo>
                  <a:pt x="6481" y="11124"/>
                  <a:pt x="6263" y="11032"/>
                  <a:pt x="6263" y="11032"/>
                </a:cubicBezTo>
                <a:cubicBezTo>
                  <a:pt x="6251" y="11020"/>
                  <a:pt x="6240" y="11020"/>
                  <a:pt x="6228" y="11020"/>
                </a:cubicBezTo>
                <a:cubicBezTo>
                  <a:pt x="6205" y="11020"/>
                  <a:pt x="6182" y="11032"/>
                  <a:pt x="6171" y="11066"/>
                </a:cubicBezTo>
                <a:cubicBezTo>
                  <a:pt x="6148" y="11101"/>
                  <a:pt x="6171" y="11135"/>
                  <a:pt x="6205" y="11158"/>
                </a:cubicBezTo>
                <a:cubicBezTo>
                  <a:pt x="6217" y="11158"/>
                  <a:pt x="6251" y="11170"/>
                  <a:pt x="6309" y="11193"/>
                </a:cubicBezTo>
                <a:cubicBezTo>
                  <a:pt x="6412" y="11227"/>
                  <a:pt x="6585" y="11273"/>
                  <a:pt x="6780" y="11273"/>
                </a:cubicBezTo>
                <a:cubicBezTo>
                  <a:pt x="6999" y="11273"/>
                  <a:pt x="7228" y="11227"/>
                  <a:pt x="7423" y="11066"/>
                </a:cubicBezTo>
                <a:cubicBezTo>
                  <a:pt x="7458" y="11043"/>
                  <a:pt x="7492" y="11009"/>
                  <a:pt x="7515" y="10986"/>
                </a:cubicBezTo>
                <a:lnTo>
                  <a:pt x="7527" y="10974"/>
                </a:lnTo>
                <a:cubicBezTo>
                  <a:pt x="7538" y="10963"/>
                  <a:pt x="7538" y="10963"/>
                  <a:pt x="7538" y="10951"/>
                </a:cubicBezTo>
                <a:cubicBezTo>
                  <a:pt x="7550" y="10951"/>
                  <a:pt x="7550" y="10940"/>
                  <a:pt x="7561" y="10940"/>
                </a:cubicBezTo>
                <a:cubicBezTo>
                  <a:pt x="7561" y="10928"/>
                  <a:pt x="7561" y="10928"/>
                  <a:pt x="7573" y="10928"/>
                </a:cubicBezTo>
                <a:cubicBezTo>
                  <a:pt x="7676" y="10974"/>
                  <a:pt x="7803" y="11032"/>
                  <a:pt x="7929" y="11066"/>
                </a:cubicBezTo>
                <a:cubicBezTo>
                  <a:pt x="8251" y="11170"/>
                  <a:pt x="8641" y="11250"/>
                  <a:pt x="9136" y="11308"/>
                </a:cubicBezTo>
                <a:cubicBezTo>
                  <a:pt x="9423" y="11893"/>
                  <a:pt x="9688" y="12468"/>
                  <a:pt x="9940" y="13031"/>
                </a:cubicBezTo>
                <a:cubicBezTo>
                  <a:pt x="9917" y="13031"/>
                  <a:pt x="9882" y="13019"/>
                  <a:pt x="9859" y="13019"/>
                </a:cubicBezTo>
                <a:cubicBezTo>
                  <a:pt x="9446" y="12881"/>
                  <a:pt x="8986" y="11939"/>
                  <a:pt x="8975" y="11939"/>
                </a:cubicBezTo>
                <a:cubicBezTo>
                  <a:pt x="8963" y="11905"/>
                  <a:pt x="8940" y="11893"/>
                  <a:pt x="8917" y="11893"/>
                </a:cubicBezTo>
                <a:cubicBezTo>
                  <a:pt x="8906" y="11893"/>
                  <a:pt x="8894" y="11893"/>
                  <a:pt x="8883" y="11905"/>
                </a:cubicBezTo>
                <a:cubicBezTo>
                  <a:pt x="8848" y="11916"/>
                  <a:pt x="8837" y="11962"/>
                  <a:pt x="8848" y="11997"/>
                </a:cubicBezTo>
                <a:cubicBezTo>
                  <a:pt x="8871" y="12031"/>
                  <a:pt x="9251" y="12801"/>
                  <a:pt x="9665" y="13077"/>
                </a:cubicBezTo>
                <a:lnTo>
                  <a:pt x="9653" y="13077"/>
                </a:lnTo>
                <a:cubicBezTo>
                  <a:pt x="9308" y="12985"/>
                  <a:pt x="8963" y="12572"/>
                  <a:pt x="8768" y="12215"/>
                </a:cubicBezTo>
                <a:cubicBezTo>
                  <a:pt x="8756" y="12192"/>
                  <a:pt x="8733" y="12181"/>
                  <a:pt x="8710" y="12181"/>
                </a:cubicBezTo>
                <a:cubicBezTo>
                  <a:pt x="8699" y="12181"/>
                  <a:pt x="8687" y="12181"/>
                  <a:pt x="8676" y="12192"/>
                </a:cubicBezTo>
                <a:cubicBezTo>
                  <a:pt x="8641" y="12204"/>
                  <a:pt x="8630" y="12250"/>
                  <a:pt x="8641" y="12284"/>
                </a:cubicBezTo>
                <a:cubicBezTo>
                  <a:pt x="8745" y="12457"/>
                  <a:pt x="9090" y="13042"/>
                  <a:pt x="9561" y="13192"/>
                </a:cubicBezTo>
                <a:cubicBezTo>
                  <a:pt x="9573" y="13192"/>
                  <a:pt x="9596" y="13203"/>
                  <a:pt x="9619" y="13203"/>
                </a:cubicBezTo>
                <a:cubicBezTo>
                  <a:pt x="9642" y="13215"/>
                  <a:pt x="9653" y="13215"/>
                  <a:pt x="9676" y="13215"/>
                </a:cubicBezTo>
                <a:cubicBezTo>
                  <a:pt x="9630" y="13226"/>
                  <a:pt x="9573" y="13226"/>
                  <a:pt x="9538" y="13226"/>
                </a:cubicBezTo>
                <a:lnTo>
                  <a:pt x="9492" y="13226"/>
                </a:lnTo>
                <a:cubicBezTo>
                  <a:pt x="9239" y="13203"/>
                  <a:pt x="8986" y="13054"/>
                  <a:pt x="8837" y="12824"/>
                </a:cubicBezTo>
                <a:cubicBezTo>
                  <a:pt x="8814" y="12812"/>
                  <a:pt x="8802" y="12801"/>
                  <a:pt x="8779" y="12801"/>
                </a:cubicBezTo>
                <a:cubicBezTo>
                  <a:pt x="8756" y="12801"/>
                  <a:pt x="8745" y="12801"/>
                  <a:pt x="8733" y="12812"/>
                </a:cubicBezTo>
                <a:cubicBezTo>
                  <a:pt x="8699" y="12835"/>
                  <a:pt x="8699" y="12870"/>
                  <a:pt x="8722" y="12904"/>
                </a:cubicBezTo>
                <a:cubicBezTo>
                  <a:pt x="8848" y="13100"/>
                  <a:pt x="9055" y="13249"/>
                  <a:pt x="9274" y="13330"/>
                </a:cubicBezTo>
                <a:cubicBezTo>
                  <a:pt x="9343" y="13353"/>
                  <a:pt x="9412" y="13364"/>
                  <a:pt x="9481" y="13364"/>
                </a:cubicBezTo>
                <a:cubicBezTo>
                  <a:pt x="9504" y="13376"/>
                  <a:pt x="9527" y="13376"/>
                  <a:pt x="9550" y="13376"/>
                </a:cubicBezTo>
                <a:cubicBezTo>
                  <a:pt x="9722" y="13376"/>
                  <a:pt x="9882" y="13318"/>
                  <a:pt x="10020" y="13215"/>
                </a:cubicBezTo>
                <a:cubicBezTo>
                  <a:pt x="10250" y="13755"/>
                  <a:pt x="10457" y="14283"/>
                  <a:pt x="10653" y="14801"/>
                </a:cubicBezTo>
                <a:cubicBezTo>
                  <a:pt x="10607" y="14835"/>
                  <a:pt x="10549" y="14870"/>
                  <a:pt x="10492" y="14893"/>
                </a:cubicBezTo>
                <a:cubicBezTo>
                  <a:pt x="10365" y="14962"/>
                  <a:pt x="10216" y="14985"/>
                  <a:pt x="10055" y="14985"/>
                </a:cubicBezTo>
                <a:cubicBezTo>
                  <a:pt x="9055" y="14985"/>
                  <a:pt x="7768" y="13870"/>
                  <a:pt x="7757" y="13859"/>
                </a:cubicBezTo>
                <a:cubicBezTo>
                  <a:pt x="7734" y="13836"/>
                  <a:pt x="7699" y="13824"/>
                  <a:pt x="7676" y="13824"/>
                </a:cubicBezTo>
                <a:cubicBezTo>
                  <a:pt x="7642" y="13824"/>
                  <a:pt x="7596" y="13847"/>
                  <a:pt x="7573" y="13870"/>
                </a:cubicBezTo>
                <a:cubicBezTo>
                  <a:pt x="7527" y="13927"/>
                  <a:pt x="7538" y="14007"/>
                  <a:pt x="7584" y="14053"/>
                </a:cubicBezTo>
                <a:cubicBezTo>
                  <a:pt x="7642" y="14099"/>
                  <a:pt x="8493" y="14835"/>
                  <a:pt x="9389" y="15123"/>
                </a:cubicBezTo>
                <a:cubicBezTo>
                  <a:pt x="9619" y="15191"/>
                  <a:pt x="9836" y="15237"/>
                  <a:pt x="10055" y="15237"/>
                </a:cubicBezTo>
                <a:lnTo>
                  <a:pt x="10181" y="15237"/>
                </a:lnTo>
                <a:cubicBezTo>
                  <a:pt x="10170" y="15237"/>
                  <a:pt x="10170" y="15237"/>
                  <a:pt x="10158" y="15248"/>
                </a:cubicBezTo>
                <a:cubicBezTo>
                  <a:pt x="9951" y="15294"/>
                  <a:pt x="9734" y="15317"/>
                  <a:pt x="9527" y="15317"/>
                </a:cubicBezTo>
                <a:cubicBezTo>
                  <a:pt x="8435" y="15317"/>
                  <a:pt x="7481" y="14697"/>
                  <a:pt x="7469" y="14697"/>
                </a:cubicBezTo>
                <a:cubicBezTo>
                  <a:pt x="7446" y="14686"/>
                  <a:pt x="7423" y="14674"/>
                  <a:pt x="7400" y="14674"/>
                </a:cubicBezTo>
                <a:cubicBezTo>
                  <a:pt x="7354" y="14674"/>
                  <a:pt x="7320" y="14697"/>
                  <a:pt x="7297" y="14732"/>
                </a:cubicBezTo>
                <a:cubicBezTo>
                  <a:pt x="7251" y="14789"/>
                  <a:pt x="7274" y="14870"/>
                  <a:pt x="7331" y="14904"/>
                </a:cubicBezTo>
                <a:cubicBezTo>
                  <a:pt x="7354" y="14927"/>
                  <a:pt x="7768" y="15191"/>
                  <a:pt x="8355" y="15386"/>
                </a:cubicBezTo>
                <a:cubicBezTo>
                  <a:pt x="8687" y="15490"/>
                  <a:pt x="9090" y="15582"/>
                  <a:pt x="9527" y="15582"/>
                </a:cubicBezTo>
                <a:cubicBezTo>
                  <a:pt x="9550" y="15582"/>
                  <a:pt x="9584" y="15570"/>
                  <a:pt x="9607" y="15570"/>
                </a:cubicBezTo>
                <a:cubicBezTo>
                  <a:pt x="9216" y="15858"/>
                  <a:pt x="8940" y="16203"/>
                  <a:pt x="8883" y="16708"/>
                </a:cubicBezTo>
                <a:cubicBezTo>
                  <a:pt x="8871" y="16765"/>
                  <a:pt x="8917" y="16823"/>
                  <a:pt x="8963" y="16846"/>
                </a:cubicBezTo>
                <a:lnTo>
                  <a:pt x="9009" y="16846"/>
                </a:lnTo>
                <a:cubicBezTo>
                  <a:pt x="9067" y="16846"/>
                  <a:pt x="9124" y="16800"/>
                  <a:pt x="9136" y="16742"/>
                </a:cubicBezTo>
                <a:cubicBezTo>
                  <a:pt x="9205" y="16145"/>
                  <a:pt x="9642" y="15812"/>
                  <a:pt x="10250" y="15478"/>
                </a:cubicBezTo>
                <a:cubicBezTo>
                  <a:pt x="10319" y="15467"/>
                  <a:pt x="10388" y="15444"/>
                  <a:pt x="10446" y="15432"/>
                </a:cubicBezTo>
                <a:cubicBezTo>
                  <a:pt x="10584" y="15386"/>
                  <a:pt x="10710" y="15329"/>
                  <a:pt x="10837" y="15260"/>
                </a:cubicBezTo>
                <a:cubicBezTo>
                  <a:pt x="11963" y="18340"/>
                  <a:pt x="12410" y="20626"/>
                  <a:pt x="12422" y="20684"/>
                </a:cubicBezTo>
                <a:cubicBezTo>
                  <a:pt x="12433" y="20718"/>
                  <a:pt x="12456" y="20741"/>
                  <a:pt x="12491" y="20753"/>
                </a:cubicBezTo>
                <a:lnTo>
                  <a:pt x="12537" y="20753"/>
                </a:lnTo>
                <a:cubicBezTo>
                  <a:pt x="12583" y="20741"/>
                  <a:pt x="12617" y="20695"/>
                  <a:pt x="12606" y="20649"/>
                </a:cubicBezTo>
                <a:cubicBezTo>
                  <a:pt x="12594" y="20592"/>
                  <a:pt x="12147" y="18282"/>
                  <a:pt x="10998" y="15157"/>
                </a:cubicBezTo>
                <a:cubicBezTo>
                  <a:pt x="11078" y="15111"/>
                  <a:pt x="11158" y="15054"/>
                  <a:pt x="11227" y="14996"/>
                </a:cubicBezTo>
                <a:cubicBezTo>
                  <a:pt x="11813" y="14709"/>
                  <a:pt x="12433" y="14364"/>
                  <a:pt x="12985" y="13836"/>
                </a:cubicBezTo>
                <a:cubicBezTo>
                  <a:pt x="13043" y="13790"/>
                  <a:pt x="13043" y="13709"/>
                  <a:pt x="12997" y="13652"/>
                </a:cubicBezTo>
                <a:cubicBezTo>
                  <a:pt x="12962" y="13629"/>
                  <a:pt x="12939" y="13617"/>
                  <a:pt x="12905" y="13617"/>
                </a:cubicBezTo>
                <a:cubicBezTo>
                  <a:pt x="12870" y="13617"/>
                  <a:pt x="12836" y="13629"/>
                  <a:pt x="12813" y="13652"/>
                </a:cubicBezTo>
                <a:cubicBezTo>
                  <a:pt x="12502" y="13950"/>
                  <a:pt x="12170" y="14180"/>
                  <a:pt x="11836" y="14387"/>
                </a:cubicBezTo>
                <a:cubicBezTo>
                  <a:pt x="12158" y="13961"/>
                  <a:pt x="12422" y="13445"/>
                  <a:pt x="12640" y="12824"/>
                </a:cubicBezTo>
                <a:cubicBezTo>
                  <a:pt x="12652" y="12755"/>
                  <a:pt x="12617" y="12686"/>
                  <a:pt x="12560" y="12663"/>
                </a:cubicBezTo>
                <a:lnTo>
                  <a:pt x="12548" y="12663"/>
                </a:lnTo>
                <a:cubicBezTo>
                  <a:pt x="12537" y="12651"/>
                  <a:pt x="12525" y="12651"/>
                  <a:pt x="12514" y="12651"/>
                </a:cubicBezTo>
                <a:cubicBezTo>
                  <a:pt x="12456" y="12651"/>
                  <a:pt x="12410" y="12686"/>
                  <a:pt x="12399" y="12743"/>
                </a:cubicBezTo>
                <a:cubicBezTo>
                  <a:pt x="12101" y="13594"/>
                  <a:pt x="11710" y="14249"/>
                  <a:pt x="11227" y="14674"/>
                </a:cubicBezTo>
                <a:cubicBezTo>
                  <a:pt x="12055" y="13583"/>
                  <a:pt x="12170" y="12273"/>
                  <a:pt x="11595" y="10733"/>
                </a:cubicBezTo>
                <a:cubicBezTo>
                  <a:pt x="11882" y="10710"/>
                  <a:pt x="12124" y="10583"/>
                  <a:pt x="12319" y="10353"/>
                </a:cubicBezTo>
                <a:cubicBezTo>
                  <a:pt x="12571" y="10043"/>
                  <a:pt x="12675" y="9595"/>
                  <a:pt x="12594" y="9170"/>
                </a:cubicBezTo>
                <a:cubicBezTo>
                  <a:pt x="12583" y="9124"/>
                  <a:pt x="12537" y="9101"/>
                  <a:pt x="12502" y="9101"/>
                </a:cubicBezTo>
                <a:lnTo>
                  <a:pt x="12479" y="9101"/>
                </a:lnTo>
                <a:cubicBezTo>
                  <a:pt x="12422" y="9112"/>
                  <a:pt x="12399" y="9158"/>
                  <a:pt x="12399" y="9216"/>
                </a:cubicBezTo>
                <a:cubicBezTo>
                  <a:pt x="12479" y="9572"/>
                  <a:pt x="12387" y="9975"/>
                  <a:pt x="12170" y="10238"/>
                </a:cubicBezTo>
                <a:cubicBezTo>
                  <a:pt x="12124" y="10296"/>
                  <a:pt x="12055" y="10365"/>
                  <a:pt x="11974" y="10411"/>
                </a:cubicBezTo>
                <a:cubicBezTo>
                  <a:pt x="11986" y="10388"/>
                  <a:pt x="12009" y="10365"/>
                  <a:pt x="12032" y="10342"/>
                </a:cubicBezTo>
                <a:cubicBezTo>
                  <a:pt x="12387" y="9745"/>
                  <a:pt x="12135" y="8791"/>
                  <a:pt x="12055" y="8504"/>
                </a:cubicBezTo>
                <a:cubicBezTo>
                  <a:pt x="12043" y="8469"/>
                  <a:pt x="11997" y="8435"/>
                  <a:pt x="11963" y="8435"/>
                </a:cubicBezTo>
                <a:cubicBezTo>
                  <a:pt x="11951" y="8435"/>
                  <a:pt x="11940" y="8446"/>
                  <a:pt x="11928" y="8446"/>
                </a:cubicBezTo>
                <a:cubicBezTo>
                  <a:pt x="11882" y="8458"/>
                  <a:pt x="11859" y="8515"/>
                  <a:pt x="11871" y="8561"/>
                </a:cubicBezTo>
                <a:cubicBezTo>
                  <a:pt x="12032" y="9101"/>
                  <a:pt x="12112" y="9825"/>
                  <a:pt x="11871" y="10238"/>
                </a:cubicBezTo>
                <a:lnTo>
                  <a:pt x="11848" y="10261"/>
                </a:lnTo>
                <a:cubicBezTo>
                  <a:pt x="11974" y="9595"/>
                  <a:pt x="11595" y="8492"/>
                  <a:pt x="11572" y="8435"/>
                </a:cubicBezTo>
                <a:cubicBezTo>
                  <a:pt x="11560" y="8400"/>
                  <a:pt x="11526" y="8377"/>
                  <a:pt x="11480" y="8377"/>
                </a:cubicBezTo>
                <a:lnTo>
                  <a:pt x="11457" y="8377"/>
                </a:lnTo>
                <a:cubicBezTo>
                  <a:pt x="11399" y="8400"/>
                  <a:pt x="11376" y="8458"/>
                  <a:pt x="11399" y="8504"/>
                </a:cubicBezTo>
                <a:cubicBezTo>
                  <a:pt x="11399" y="8515"/>
                  <a:pt x="11871" y="9860"/>
                  <a:pt x="11606" y="10388"/>
                </a:cubicBezTo>
                <a:cubicBezTo>
                  <a:pt x="11583" y="10445"/>
                  <a:pt x="11549" y="10491"/>
                  <a:pt x="11503" y="10526"/>
                </a:cubicBezTo>
                <a:cubicBezTo>
                  <a:pt x="11158" y="9687"/>
                  <a:pt x="10607" y="8791"/>
                  <a:pt x="9848" y="7814"/>
                </a:cubicBezTo>
                <a:cubicBezTo>
                  <a:pt x="10043" y="7733"/>
                  <a:pt x="10193" y="7584"/>
                  <a:pt x="10296" y="7389"/>
                </a:cubicBezTo>
                <a:cubicBezTo>
                  <a:pt x="10446" y="7090"/>
                  <a:pt x="10446" y="6699"/>
                  <a:pt x="10296" y="6377"/>
                </a:cubicBezTo>
                <a:cubicBezTo>
                  <a:pt x="10273" y="6354"/>
                  <a:pt x="10250" y="6343"/>
                  <a:pt x="10216" y="6343"/>
                </a:cubicBezTo>
                <a:lnTo>
                  <a:pt x="10181" y="6343"/>
                </a:lnTo>
                <a:cubicBezTo>
                  <a:pt x="10147" y="6366"/>
                  <a:pt x="10135" y="6412"/>
                  <a:pt x="10147" y="6446"/>
                </a:cubicBezTo>
                <a:cubicBezTo>
                  <a:pt x="10273" y="6722"/>
                  <a:pt x="10273" y="7067"/>
                  <a:pt x="10158" y="7320"/>
                </a:cubicBezTo>
                <a:cubicBezTo>
                  <a:pt x="10124" y="7378"/>
                  <a:pt x="10089" y="7447"/>
                  <a:pt x="10032" y="7504"/>
                </a:cubicBezTo>
                <a:cubicBezTo>
                  <a:pt x="10043" y="7481"/>
                  <a:pt x="10055" y="7458"/>
                  <a:pt x="10055" y="7424"/>
                </a:cubicBezTo>
                <a:cubicBezTo>
                  <a:pt x="10227" y="6883"/>
                  <a:pt x="9848" y="6160"/>
                  <a:pt x="9734" y="5953"/>
                </a:cubicBezTo>
                <a:cubicBezTo>
                  <a:pt x="9711" y="5930"/>
                  <a:pt x="9688" y="5907"/>
                  <a:pt x="9665" y="5907"/>
                </a:cubicBezTo>
                <a:cubicBezTo>
                  <a:pt x="9642" y="5907"/>
                  <a:pt x="9630" y="5918"/>
                  <a:pt x="9619" y="5918"/>
                </a:cubicBezTo>
                <a:cubicBezTo>
                  <a:pt x="9584" y="5941"/>
                  <a:pt x="9573" y="5987"/>
                  <a:pt x="9596" y="6033"/>
                </a:cubicBezTo>
                <a:cubicBezTo>
                  <a:pt x="9825" y="6435"/>
                  <a:pt x="10032" y="6998"/>
                  <a:pt x="9905" y="7378"/>
                </a:cubicBezTo>
                <a:lnTo>
                  <a:pt x="9905" y="7401"/>
                </a:lnTo>
                <a:cubicBezTo>
                  <a:pt x="9882" y="6837"/>
                  <a:pt x="9354" y="6022"/>
                  <a:pt x="9331" y="5987"/>
                </a:cubicBezTo>
                <a:cubicBezTo>
                  <a:pt x="9320" y="5964"/>
                  <a:pt x="9285" y="5953"/>
                  <a:pt x="9262" y="5953"/>
                </a:cubicBezTo>
                <a:cubicBezTo>
                  <a:pt x="9251" y="5953"/>
                  <a:pt x="9239" y="5953"/>
                  <a:pt x="9216" y="5964"/>
                </a:cubicBezTo>
                <a:cubicBezTo>
                  <a:pt x="9182" y="5987"/>
                  <a:pt x="9170" y="6033"/>
                  <a:pt x="9193" y="6068"/>
                </a:cubicBezTo>
                <a:cubicBezTo>
                  <a:pt x="9377" y="6343"/>
                  <a:pt x="9825" y="7159"/>
                  <a:pt x="9734" y="7549"/>
                </a:cubicBezTo>
                <a:cubicBezTo>
                  <a:pt x="9734" y="7584"/>
                  <a:pt x="9722" y="7607"/>
                  <a:pt x="9711" y="7630"/>
                </a:cubicBezTo>
                <a:lnTo>
                  <a:pt x="9699" y="7618"/>
                </a:lnTo>
                <a:cubicBezTo>
                  <a:pt x="9170" y="6952"/>
                  <a:pt x="8825" y="6389"/>
                  <a:pt x="8595" y="5907"/>
                </a:cubicBezTo>
                <a:cubicBezTo>
                  <a:pt x="8630" y="5884"/>
                  <a:pt x="8653" y="5861"/>
                  <a:pt x="8687" y="5838"/>
                </a:cubicBezTo>
                <a:cubicBezTo>
                  <a:pt x="9274" y="5401"/>
                  <a:pt x="9124" y="4539"/>
                  <a:pt x="9113" y="4493"/>
                </a:cubicBezTo>
                <a:cubicBezTo>
                  <a:pt x="9113" y="4459"/>
                  <a:pt x="9078" y="4436"/>
                  <a:pt x="9032" y="4436"/>
                </a:cubicBezTo>
                <a:lnTo>
                  <a:pt x="9021" y="4436"/>
                </a:lnTo>
                <a:cubicBezTo>
                  <a:pt x="8975" y="4447"/>
                  <a:pt x="8952" y="4482"/>
                  <a:pt x="8963" y="4528"/>
                </a:cubicBezTo>
                <a:cubicBezTo>
                  <a:pt x="8963" y="4528"/>
                  <a:pt x="9009" y="4804"/>
                  <a:pt x="8952" y="5102"/>
                </a:cubicBezTo>
                <a:cubicBezTo>
                  <a:pt x="8940" y="4896"/>
                  <a:pt x="8906" y="4723"/>
                  <a:pt x="8894" y="4712"/>
                </a:cubicBezTo>
                <a:cubicBezTo>
                  <a:pt x="8894" y="4677"/>
                  <a:pt x="8860" y="4654"/>
                  <a:pt x="8825" y="4654"/>
                </a:cubicBezTo>
                <a:lnTo>
                  <a:pt x="8802" y="4654"/>
                </a:lnTo>
                <a:cubicBezTo>
                  <a:pt x="8756" y="4666"/>
                  <a:pt x="8733" y="4712"/>
                  <a:pt x="8745" y="4746"/>
                </a:cubicBezTo>
                <a:cubicBezTo>
                  <a:pt x="8745" y="4758"/>
                  <a:pt x="8791" y="4919"/>
                  <a:pt x="8791" y="5113"/>
                </a:cubicBezTo>
                <a:cubicBezTo>
                  <a:pt x="8745" y="4804"/>
                  <a:pt x="8630" y="4551"/>
                  <a:pt x="8618" y="4528"/>
                </a:cubicBezTo>
                <a:cubicBezTo>
                  <a:pt x="8607" y="4505"/>
                  <a:pt x="8572" y="4482"/>
                  <a:pt x="8549" y="4482"/>
                </a:cubicBezTo>
                <a:cubicBezTo>
                  <a:pt x="8538" y="4482"/>
                  <a:pt x="8527" y="4493"/>
                  <a:pt x="8515" y="4493"/>
                </a:cubicBezTo>
                <a:cubicBezTo>
                  <a:pt x="8470" y="4516"/>
                  <a:pt x="8458" y="4562"/>
                  <a:pt x="8481" y="4597"/>
                </a:cubicBezTo>
                <a:cubicBezTo>
                  <a:pt x="8481" y="4608"/>
                  <a:pt x="8825" y="5309"/>
                  <a:pt x="8504" y="5723"/>
                </a:cubicBezTo>
                <a:cubicBezTo>
                  <a:pt x="8309" y="5286"/>
                  <a:pt x="8194" y="4919"/>
                  <a:pt x="8102" y="4608"/>
                </a:cubicBezTo>
                <a:cubicBezTo>
                  <a:pt x="7941" y="4056"/>
                  <a:pt x="7814" y="3632"/>
                  <a:pt x="7331" y="3252"/>
                </a:cubicBezTo>
                <a:lnTo>
                  <a:pt x="7366" y="3183"/>
                </a:lnTo>
                <a:cubicBezTo>
                  <a:pt x="7711" y="2539"/>
                  <a:pt x="7206" y="1827"/>
                  <a:pt x="7183" y="1793"/>
                </a:cubicBezTo>
                <a:cubicBezTo>
                  <a:pt x="7160" y="1770"/>
                  <a:pt x="7137" y="1758"/>
                  <a:pt x="7114" y="1758"/>
                </a:cubicBezTo>
                <a:cubicBezTo>
                  <a:pt x="7102" y="1758"/>
                  <a:pt x="7079" y="1758"/>
                  <a:pt x="7068" y="1770"/>
                </a:cubicBezTo>
                <a:cubicBezTo>
                  <a:pt x="7033" y="1793"/>
                  <a:pt x="7022" y="1850"/>
                  <a:pt x="7056" y="1885"/>
                </a:cubicBezTo>
                <a:cubicBezTo>
                  <a:pt x="7056" y="1885"/>
                  <a:pt x="7206" y="2103"/>
                  <a:pt x="7285" y="2402"/>
                </a:cubicBezTo>
                <a:cubicBezTo>
                  <a:pt x="7194" y="2218"/>
                  <a:pt x="7091" y="2092"/>
                  <a:pt x="7079" y="2069"/>
                </a:cubicBezTo>
                <a:cubicBezTo>
                  <a:pt x="7056" y="2057"/>
                  <a:pt x="7045" y="2046"/>
                  <a:pt x="7022" y="2046"/>
                </a:cubicBezTo>
                <a:cubicBezTo>
                  <a:pt x="6999" y="2046"/>
                  <a:pt x="6976" y="2046"/>
                  <a:pt x="6964" y="2057"/>
                </a:cubicBezTo>
                <a:cubicBezTo>
                  <a:pt x="6930" y="2092"/>
                  <a:pt x="6930" y="2138"/>
                  <a:pt x="6953" y="2172"/>
                </a:cubicBezTo>
                <a:cubicBezTo>
                  <a:pt x="6953" y="2172"/>
                  <a:pt x="7068" y="2310"/>
                  <a:pt x="7148" y="2482"/>
                </a:cubicBezTo>
                <a:cubicBezTo>
                  <a:pt x="6987" y="2230"/>
                  <a:pt x="6757" y="2046"/>
                  <a:pt x="6746" y="2034"/>
                </a:cubicBezTo>
                <a:cubicBezTo>
                  <a:pt x="6734" y="2023"/>
                  <a:pt x="6711" y="2011"/>
                  <a:pt x="6700" y="2011"/>
                </a:cubicBezTo>
                <a:cubicBezTo>
                  <a:pt x="6677" y="2011"/>
                  <a:pt x="6654" y="2023"/>
                  <a:pt x="6631" y="2046"/>
                </a:cubicBezTo>
                <a:cubicBezTo>
                  <a:pt x="6608" y="2080"/>
                  <a:pt x="6608" y="2126"/>
                  <a:pt x="6642" y="2149"/>
                </a:cubicBezTo>
                <a:cubicBezTo>
                  <a:pt x="6654" y="2161"/>
                  <a:pt x="7240" y="2631"/>
                  <a:pt x="7160" y="3137"/>
                </a:cubicBezTo>
                <a:cubicBezTo>
                  <a:pt x="7091" y="3091"/>
                  <a:pt x="7022" y="3057"/>
                  <a:pt x="6941" y="3011"/>
                </a:cubicBezTo>
                <a:cubicBezTo>
                  <a:pt x="6930" y="2999"/>
                  <a:pt x="6907" y="2999"/>
                  <a:pt x="6895" y="2999"/>
                </a:cubicBezTo>
                <a:cubicBezTo>
                  <a:pt x="6861" y="2999"/>
                  <a:pt x="6826" y="3011"/>
                  <a:pt x="6815" y="3045"/>
                </a:cubicBezTo>
                <a:cubicBezTo>
                  <a:pt x="6780" y="3091"/>
                  <a:pt x="6803" y="3149"/>
                  <a:pt x="6849" y="3172"/>
                </a:cubicBezTo>
                <a:cubicBezTo>
                  <a:pt x="6930" y="3218"/>
                  <a:pt x="6999" y="3264"/>
                  <a:pt x="7056" y="3298"/>
                </a:cubicBezTo>
                <a:cubicBezTo>
                  <a:pt x="7033" y="3321"/>
                  <a:pt x="6987" y="3321"/>
                  <a:pt x="6953" y="3333"/>
                </a:cubicBezTo>
                <a:lnTo>
                  <a:pt x="6930" y="3333"/>
                </a:lnTo>
                <a:cubicBezTo>
                  <a:pt x="6435" y="3333"/>
                  <a:pt x="5585" y="2551"/>
                  <a:pt x="5585" y="2539"/>
                </a:cubicBezTo>
                <a:cubicBezTo>
                  <a:pt x="5562" y="2528"/>
                  <a:pt x="5551" y="2516"/>
                  <a:pt x="5528" y="2516"/>
                </a:cubicBezTo>
                <a:cubicBezTo>
                  <a:pt x="5505" y="2516"/>
                  <a:pt x="5482" y="2528"/>
                  <a:pt x="5470" y="2539"/>
                </a:cubicBezTo>
                <a:cubicBezTo>
                  <a:pt x="5436" y="2574"/>
                  <a:pt x="5447" y="2631"/>
                  <a:pt x="5470" y="2654"/>
                </a:cubicBezTo>
                <a:cubicBezTo>
                  <a:pt x="5505" y="2689"/>
                  <a:pt x="6136" y="3264"/>
                  <a:pt x="6665" y="3436"/>
                </a:cubicBezTo>
                <a:lnTo>
                  <a:pt x="6769" y="3471"/>
                </a:lnTo>
                <a:lnTo>
                  <a:pt x="6654" y="3471"/>
                </a:lnTo>
                <a:cubicBezTo>
                  <a:pt x="6274" y="3471"/>
                  <a:pt x="5804" y="3195"/>
                  <a:pt x="5470" y="2919"/>
                </a:cubicBezTo>
                <a:cubicBezTo>
                  <a:pt x="5459" y="2907"/>
                  <a:pt x="5436" y="2907"/>
                  <a:pt x="5424" y="2907"/>
                </a:cubicBezTo>
                <a:cubicBezTo>
                  <a:pt x="5401" y="2907"/>
                  <a:pt x="5378" y="2907"/>
                  <a:pt x="5355" y="2930"/>
                </a:cubicBezTo>
                <a:cubicBezTo>
                  <a:pt x="5332" y="2965"/>
                  <a:pt x="5332" y="3011"/>
                  <a:pt x="5367" y="3045"/>
                </a:cubicBezTo>
                <a:cubicBezTo>
                  <a:pt x="5505" y="3149"/>
                  <a:pt x="5861" y="3436"/>
                  <a:pt x="6263" y="3563"/>
                </a:cubicBezTo>
                <a:cubicBezTo>
                  <a:pt x="6389" y="3609"/>
                  <a:pt x="6527" y="3632"/>
                  <a:pt x="6654" y="3632"/>
                </a:cubicBezTo>
                <a:lnTo>
                  <a:pt x="6769" y="3632"/>
                </a:lnTo>
                <a:cubicBezTo>
                  <a:pt x="6792" y="3620"/>
                  <a:pt x="6815" y="3620"/>
                  <a:pt x="6838" y="3609"/>
                </a:cubicBezTo>
                <a:lnTo>
                  <a:pt x="6838" y="3609"/>
                </a:lnTo>
                <a:cubicBezTo>
                  <a:pt x="6769" y="3654"/>
                  <a:pt x="6711" y="3677"/>
                  <a:pt x="6642" y="3700"/>
                </a:cubicBezTo>
                <a:cubicBezTo>
                  <a:pt x="6573" y="3723"/>
                  <a:pt x="6481" y="3734"/>
                  <a:pt x="6401" y="3734"/>
                </a:cubicBezTo>
                <a:cubicBezTo>
                  <a:pt x="6182" y="3734"/>
                  <a:pt x="5964" y="3666"/>
                  <a:pt x="5792" y="3540"/>
                </a:cubicBezTo>
                <a:cubicBezTo>
                  <a:pt x="5781" y="3528"/>
                  <a:pt x="5758" y="3528"/>
                  <a:pt x="5746" y="3528"/>
                </a:cubicBezTo>
                <a:cubicBezTo>
                  <a:pt x="5723" y="3528"/>
                  <a:pt x="5700" y="3540"/>
                  <a:pt x="5677" y="3563"/>
                </a:cubicBezTo>
                <a:cubicBezTo>
                  <a:pt x="5654" y="3597"/>
                  <a:pt x="5666" y="3643"/>
                  <a:pt x="5700" y="3677"/>
                </a:cubicBezTo>
                <a:cubicBezTo>
                  <a:pt x="5804" y="3746"/>
                  <a:pt x="5907" y="3792"/>
                  <a:pt x="6021" y="3838"/>
                </a:cubicBezTo>
                <a:cubicBezTo>
                  <a:pt x="6148" y="3872"/>
                  <a:pt x="6274" y="3895"/>
                  <a:pt x="6389" y="3895"/>
                </a:cubicBezTo>
                <a:cubicBezTo>
                  <a:pt x="6493" y="3895"/>
                  <a:pt x="6596" y="3884"/>
                  <a:pt x="6688" y="3849"/>
                </a:cubicBezTo>
                <a:cubicBezTo>
                  <a:pt x="6930" y="3780"/>
                  <a:pt x="7102" y="3632"/>
                  <a:pt x="7217" y="3413"/>
                </a:cubicBezTo>
                <a:cubicBezTo>
                  <a:pt x="7642" y="3746"/>
                  <a:pt x="7757" y="4114"/>
                  <a:pt x="7918" y="4654"/>
                </a:cubicBezTo>
                <a:cubicBezTo>
                  <a:pt x="8021" y="4976"/>
                  <a:pt x="8136" y="5355"/>
                  <a:pt x="8332" y="5815"/>
                </a:cubicBezTo>
                <a:cubicBezTo>
                  <a:pt x="8309" y="5803"/>
                  <a:pt x="8274" y="5803"/>
                  <a:pt x="8251" y="5792"/>
                </a:cubicBezTo>
                <a:cubicBezTo>
                  <a:pt x="7791" y="5596"/>
                  <a:pt x="7354" y="4505"/>
                  <a:pt x="7343" y="4493"/>
                </a:cubicBezTo>
                <a:cubicBezTo>
                  <a:pt x="7331" y="4459"/>
                  <a:pt x="7308" y="4447"/>
                  <a:pt x="7274" y="4447"/>
                </a:cubicBezTo>
                <a:lnTo>
                  <a:pt x="7240" y="4447"/>
                </a:lnTo>
                <a:cubicBezTo>
                  <a:pt x="7206" y="4470"/>
                  <a:pt x="7183" y="4516"/>
                  <a:pt x="7206" y="4551"/>
                </a:cubicBezTo>
                <a:cubicBezTo>
                  <a:pt x="7217" y="4597"/>
                  <a:pt x="7584" y="5493"/>
                  <a:pt x="8021" y="5838"/>
                </a:cubicBezTo>
                <a:lnTo>
                  <a:pt x="8010" y="5838"/>
                </a:lnTo>
                <a:cubicBezTo>
                  <a:pt x="7619" y="5711"/>
                  <a:pt x="7274" y="5217"/>
                  <a:pt x="7091" y="4792"/>
                </a:cubicBezTo>
                <a:cubicBezTo>
                  <a:pt x="7068" y="4769"/>
                  <a:pt x="7045" y="4746"/>
                  <a:pt x="7010" y="4746"/>
                </a:cubicBezTo>
                <a:cubicBezTo>
                  <a:pt x="6999" y="4746"/>
                  <a:pt x="6987" y="4746"/>
                  <a:pt x="6987" y="4758"/>
                </a:cubicBezTo>
                <a:cubicBezTo>
                  <a:pt x="6941" y="4769"/>
                  <a:pt x="6930" y="4815"/>
                  <a:pt x="6941" y="4861"/>
                </a:cubicBezTo>
                <a:cubicBezTo>
                  <a:pt x="7045" y="5079"/>
                  <a:pt x="7412" y="5803"/>
                  <a:pt x="7952" y="5987"/>
                </a:cubicBezTo>
                <a:cubicBezTo>
                  <a:pt x="7987" y="5987"/>
                  <a:pt x="8010" y="5999"/>
                  <a:pt x="8033" y="5999"/>
                </a:cubicBezTo>
                <a:cubicBezTo>
                  <a:pt x="7998" y="6010"/>
                  <a:pt x="7964" y="6010"/>
                  <a:pt x="7929" y="6010"/>
                </a:cubicBezTo>
                <a:cubicBezTo>
                  <a:pt x="7895" y="6010"/>
                  <a:pt x="7849" y="5999"/>
                  <a:pt x="7814" y="5999"/>
                </a:cubicBezTo>
                <a:cubicBezTo>
                  <a:pt x="7538" y="5953"/>
                  <a:pt x="7263" y="5757"/>
                  <a:pt x="7114" y="5493"/>
                </a:cubicBezTo>
                <a:cubicBezTo>
                  <a:pt x="7091" y="5470"/>
                  <a:pt x="7068" y="5447"/>
                  <a:pt x="7045" y="5447"/>
                </a:cubicBezTo>
                <a:cubicBezTo>
                  <a:pt x="7022" y="5447"/>
                  <a:pt x="7010" y="5458"/>
                  <a:pt x="6999" y="5458"/>
                </a:cubicBezTo>
                <a:cubicBezTo>
                  <a:pt x="6964" y="5481"/>
                  <a:pt x="6953" y="5527"/>
                  <a:pt x="6976" y="5573"/>
                </a:cubicBezTo>
                <a:cubicBezTo>
                  <a:pt x="7125" y="5826"/>
                  <a:pt x="7366" y="6033"/>
                  <a:pt x="7642" y="6114"/>
                </a:cubicBezTo>
                <a:cubicBezTo>
                  <a:pt x="7688" y="6137"/>
                  <a:pt x="7745" y="6148"/>
                  <a:pt x="7791" y="6148"/>
                </a:cubicBezTo>
                <a:cubicBezTo>
                  <a:pt x="7837" y="6160"/>
                  <a:pt x="7883" y="6171"/>
                  <a:pt x="7941" y="6171"/>
                </a:cubicBezTo>
                <a:cubicBezTo>
                  <a:pt x="8113" y="6171"/>
                  <a:pt x="8286" y="6114"/>
                  <a:pt x="8435" y="6010"/>
                </a:cubicBezTo>
                <a:cubicBezTo>
                  <a:pt x="8664" y="6492"/>
                  <a:pt x="9009" y="7056"/>
                  <a:pt x="9550" y="7733"/>
                </a:cubicBezTo>
                <a:lnTo>
                  <a:pt x="9515" y="7733"/>
                </a:lnTo>
                <a:cubicBezTo>
                  <a:pt x="9009" y="7733"/>
                  <a:pt x="8641" y="7056"/>
                  <a:pt x="8630" y="7056"/>
                </a:cubicBezTo>
                <a:cubicBezTo>
                  <a:pt x="8618" y="7021"/>
                  <a:pt x="8595" y="7010"/>
                  <a:pt x="8561" y="7010"/>
                </a:cubicBezTo>
                <a:cubicBezTo>
                  <a:pt x="8549" y="7010"/>
                  <a:pt x="8538" y="7010"/>
                  <a:pt x="8527" y="7021"/>
                </a:cubicBezTo>
                <a:cubicBezTo>
                  <a:pt x="8493" y="7044"/>
                  <a:pt x="8470" y="7090"/>
                  <a:pt x="8493" y="7125"/>
                </a:cubicBezTo>
                <a:cubicBezTo>
                  <a:pt x="8504" y="7148"/>
                  <a:pt x="8641" y="7401"/>
                  <a:pt x="8883" y="7607"/>
                </a:cubicBezTo>
                <a:cubicBezTo>
                  <a:pt x="8710" y="7492"/>
                  <a:pt x="8595" y="7366"/>
                  <a:pt x="8595" y="7355"/>
                </a:cubicBezTo>
                <a:cubicBezTo>
                  <a:pt x="8584" y="7343"/>
                  <a:pt x="8561" y="7332"/>
                  <a:pt x="8538" y="7332"/>
                </a:cubicBezTo>
                <a:cubicBezTo>
                  <a:pt x="8515" y="7332"/>
                  <a:pt x="8504" y="7343"/>
                  <a:pt x="8481" y="7355"/>
                </a:cubicBezTo>
                <a:cubicBezTo>
                  <a:pt x="8458" y="7378"/>
                  <a:pt x="8447" y="7424"/>
                  <a:pt x="8481" y="7458"/>
                </a:cubicBezTo>
                <a:cubicBezTo>
                  <a:pt x="8493" y="7470"/>
                  <a:pt x="8595" y="7595"/>
                  <a:pt x="8756" y="7722"/>
                </a:cubicBezTo>
                <a:cubicBezTo>
                  <a:pt x="8481" y="7595"/>
                  <a:pt x="8297" y="7412"/>
                  <a:pt x="8297" y="7401"/>
                </a:cubicBezTo>
                <a:cubicBezTo>
                  <a:pt x="8274" y="7389"/>
                  <a:pt x="8251" y="7378"/>
                  <a:pt x="8240" y="7378"/>
                </a:cubicBezTo>
                <a:cubicBezTo>
                  <a:pt x="8217" y="7378"/>
                  <a:pt x="8194" y="7389"/>
                  <a:pt x="8182" y="7401"/>
                </a:cubicBezTo>
                <a:cubicBezTo>
                  <a:pt x="8171" y="7412"/>
                  <a:pt x="8159" y="7435"/>
                  <a:pt x="8159" y="7447"/>
                </a:cubicBezTo>
                <a:cubicBezTo>
                  <a:pt x="8136" y="7378"/>
                  <a:pt x="8113" y="7309"/>
                  <a:pt x="8079" y="7251"/>
                </a:cubicBezTo>
                <a:cubicBezTo>
                  <a:pt x="8067" y="7228"/>
                  <a:pt x="8044" y="7217"/>
                  <a:pt x="8021" y="7217"/>
                </a:cubicBezTo>
                <a:cubicBezTo>
                  <a:pt x="8010" y="7217"/>
                  <a:pt x="7998" y="7228"/>
                  <a:pt x="7987" y="7228"/>
                </a:cubicBezTo>
                <a:cubicBezTo>
                  <a:pt x="7964" y="7251"/>
                  <a:pt x="7952" y="7286"/>
                  <a:pt x="7964" y="7309"/>
                </a:cubicBezTo>
                <a:cubicBezTo>
                  <a:pt x="8090" y="7515"/>
                  <a:pt x="8113" y="7768"/>
                  <a:pt x="8044" y="7975"/>
                </a:cubicBezTo>
                <a:cubicBezTo>
                  <a:pt x="8021" y="8021"/>
                  <a:pt x="7998" y="8067"/>
                  <a:pt x="7964" y="8113"/>
                </a:cubicBezTo>
                <a:cubicBezTo>
                  <a:pt x="7964" y="8101"/>
                  <a:pt x="7975" y="8078"/>
                  <a:pt x="7975" y="8067"/>
                </a:cubicBezTo>
                <a:cubicBezTo>
                  <a:pt x="8067" y="7630"/>
                  <a:pt x="7722" y="7113"/>
                  <a:pt x="7607" y="6964"/>
                </a:cubicBezTo>
                <a:cubicBezTo>
                  <a:pt x="7596" y="6941"/>
                  <a:pt x="7584" y="6941"/>
                  <a:pt x="7561" y="6941"/>
                </a:cubicBezTo>
                <a:cubicBezTo>
                  <a:pt x="7550" y="6941"/>
                  <a:pt x="7538" y="6941"/>
                  <a:pt x="7527" y="6952"/>
                </a:cubicBezTo>
                <a:cubicBezTo>
                  <a:pt x="7504" y="6964"/>
                  <a:pt x="7492" y="7010"/>
                  <a:pt x="7515" y="7033"/>
                </a:cubicBezTo>
                <a:cubicBezTo>
                  <a:pt x="7722" y="7320"/>
                  <a:pt x="7918" y="7733"/>
                  <a:pt x="7860" y="8044"/>
                </a:cubicBezTo>
                <a:cubicBezTo>
                  <a:pt x="7860" y="8044"/>
                  <a:pt x="7849" y="8044"/>
                  <a:pt x="7849" y="8055"/>
                </a:cubicBezTo>
                <a:cubicBezTo>
                  <a:pt x="7791" y="7630"/>
                  <a:pt x="7331" y="7044"/>
                  <a:pt x="7308" y="7021"/>
                </a:cubicBezTo>
                <a:cubicBezTo>
                  <a:pt x="7297" y="7010"/>
                  <a:pt x="7285" y="6998"/>
                  <a:pt x="7263" y="6998"/>
                </a:cubicBezTo>
                <a:cubicBezTo>
                  <a:pt x="7251" y="6998"/>
                  <a:pt x="7240" y="6998"/>
                  <a:pt x="7228" y="7010"/>
                </a:cubicBezTo>
                <a:cubicBezTo>
                  <a:pt x="7206" y="7033"/>
                  <a:pt x="7194" y="7067"/>
                  <a:pt x="7217" y="7090"/>
                </a:cubicBezTo>
                <a:cubicBezTo>
                  <a:pt x="7377" y="7297"/>
                  <a:pt x="7780" y="7871"/>
                  <a:pt x="7734" y="8182"/>
                </a:cubicBezTo>
                <a:cubicBezTo>
                  <a:pt x="7734" y="8228"/>
                  <a:pt x="7711" y="8262"/>
                  <a:pt x="7688" y="8297"/>
                </a:cubicBezTo>
                <a:cubicBezTo>
                  <a:pt x="7331" y="7722"/>
                  <a:pt x="6953" y="7148"/>
                  <a:pt x="6539" y="6584"/>
                </a:cubicBezTo>
                <a:cubicBezTo>
                  <a:pt x="6665" y="6504"/>
                  <a:pt x="6769" y="6389"/>
                  <a:pt x="6815" y="6240"/>
                </a:cubicBezTo>
                <a:cubicBezTo>
                  <a:pt x="6907" y="5999"/>
                  <a:pt x="6884" y="5711"/>
                  <a:pt x="6746" y="5470"/>
                </a:cubicBezTo>
                <a:cubicBezTo>
                  <a:pt x="6734" y="5458"/>
                  <a:pt x="6711" y="5447"/>
                  <a:pt x="6688" y="5447"/>
                </a:cubicBezTo>
                <a:cubicBezTo>
                  <a:pt x="6677" y="5447"/>
                  <a:pt x="6665" y="5447"/>
                  <a:pt x="6654" y="5458"/>
                </a:cubicBezTo>
                <a:cubicBezTo>
                  <a:pt x="6631" y="5470"/>
                  <a:pt x="6619" y="5504"/>
                  <a:pt x="6642" y="5539"/>
                </a:cubicBezTo>
                <a:cubicBezTo>
                  <a:pt x="6757" y="5734"/>
                  <a:pt x="6780" y="5999"/>
                  <a:pt x="6711" y="6194"/>
                </a:cubicBezTo>
                <a:cubicBezTo>
                  <a:pt x="6688" y="6240"/>
                  <a:pt x="6665" y="6297"/>
                  <a:pt x="6631" y="6343"/>
                </a:cubicBezTo>
                <a:cubicBezTo>
                  <a:pt x="6631" y="6320"/>
                  <a:pt x="6642" y="6308"/>
                  <a:pt x="6642" y="6285"/>
                </a:cubicBezTo>
                <a:cubicBezTo>
                  <a:pt x="6734" y="5861"/>
                  <a:pt x="6389" y="5332"/>
                  <a:pt x="6274" y="5182"/>
                </a:cubicBezTo>
                <a:cubicBezTo>
                  <a:pt x="6263" y="5171"/>
                  <a:pt x="6251" y="5159"/>
                  <a:pt x="6228" y="5159"/>
                </a:cubicBezTo>
                <a:cubicBezTo>
                  <a:pt x="6217" y="5159"/>
                  <a:pt x="6205" y="5171"/>
                  <a:pt x="6194" y="5171"/>
                </a:cubicBezTo>
                <a:cubicBezTo>
                  <a:pt x="6171" y="5194"/>
                  <a:pt x="6159" y="5228"/>
                  <a:pt x="6182" y="5263"/>
                </a:cubicBezTo>
                <a:cubicBezTo>
                  <a:pt x="6389" y="5550"/>
                  <a:pt x="6585" y="5964"/>
                  <a:pt x="6527" y="6262"/>
                </a:cubicBezTo>
                <a:cubicBezTo>
                  <a:pt x="6527" y="6274"/>
                  <a:pt x="6527" y="6274"/>
                  <a:pt x="6516" y="6274"/>
                </a:cubicBezTo>
                <a:cubicBezTo>
                  <a:pt x="6458" y="5849"/>
                  <a:pt x="5998" y="5274"/>
                  <a:pt x="5976" y="5240"/>
                </a:cubicBezTo>
                <a:cubicBezTo>
                  <a:pt x="5964" y="5228"/>
                  <a:pt x="5953" y="5217"/>
                  <a:pt x="5930" y="5217"/>
                </a:cubicBezTo>
                <a:cubicBezTo>
                  <a:pt x="5919" y="5217"/>
                  <a:pt x="5907" y="5228"/>
                  <a:pt x="5896" y="5240"/>
                </a:cubicBezTo>
                <a:cubicBezTo>
                  <a:pt x="5873" y="5251"/>
                  <a:pt x="5861" y="5297"/>
                  <a:pt x="5884" y="5320"/>
                </a:cubicBezTo>
                <a:cubicBezTo>
                  <a:pt x="5896" y="5320"/>
                  <a:pt x="6435" y="6022"/>
                  <a:pt x="6401" y="6389"/>
                </a:cubicBezTo>
                <a:cubicBezTo>
                  <a:pt x="6067" y="5930"/>
                  <a:pt x="5712" y="5470"/>
                  <a:pt x="5332" y="5021"/>
                </a:cubicBezTo>
                <a:cubicBezTo>
                  <a:pt x="5459" y="4941"/>
                  <a:pt x="5551" y="4838"/>
                  <a:pt x="5597" y="4689"/>
                </a:cubicBezTo>
                <a:cubicBezTo>
                  <a:pt x="5689" y="4447"/>
                  <a:pt x="5666" y="4160"/>
                  <a:pt x="5516" y="3918"/>
                </a:cubicBezTo>
                <a:cubicBezTo>
                  <a:pt x="5505" y="3907"/>
                  <a:pt x="5493" y="3895"/>
                  <a:pt x="5470" y="3895"/>
                </a:cubicBezTo>
                <a:lnTo>
                  <a:pt x="5436" y="3895"/>
                </a:lnTo>
                <a:cubicBezTo>
                  <a:pt x="5413" y="3918"/>
                  <a:pt x="5401" y="3953"/>
                  <a:pt x="5413" y="3987"/>
                </a:cubicBezTo>
                <a:cubicBezTo>
                  <a:pt x="5539" y="4183"/>
                  <a:pt x="5562" y="4447"/>
                  <a:pt x="5482" y="4643"/>
                </a:cubicBezTo>
                <a:cubicBezTo>
                  <a:pt x="5470" y="4689"/>
                  <a:pt x="5447" y="4735"/>
                  <a:pt x="5413" y="4792"/>
                </a:cubicBezTo>
                <a:cubicBezTo>
                  <a:pt x="5413" y="4769"/>
                  <a:pt x="5424" y="4758"/>
                  <a:pt x="5424" y="4735"/>
                </a:cubicBezTo>
                <a:cubicBezTo>
                  <a:pt x="5516" y="4309"/>
                  <a:pt x="5171" y="3780"/>
                  <a:pt x="5056" y="3632"/>
                </a:cubicBezTo>
                <a:cubicBezTo>
                  <a:pt x="5045" y="3620"/>
                  <a:pt x="5033" y="3609"/>
                  <a:pt x="5010" y="3609"/>
                </a:cubicBezTo>
                <a:cubicBezTo>
                  <a:pt x="4999" y="3609"/>
                  <a:pt x="4987" y="3609"/>
                  <a:pt x="4976" y="3620"/>
                </a:cubicBezTo>
                <a:cubicBezTo>
                  <a:pt x="4953" y="3643"/>
                  <a:pt x="4941" y="3677"/>
                  <a:pt x="4964" y="3700"/>
                </a:cubicBezTo>
                <a:cubicBezTo>
                  <a:pt x="5171" y="3999"/>
                  <a:pt x="5367" y="4413"/>
                  <a:pt x="5309" y="4712"/>
                </a:cubicBezTo>
                <a:lnTo>
                  <a:pt x="5298" y="4723"/>
                </a:lnTo>
                <a:cubicBezTo>
                  <a:pt x="5240" y="4298"/>
                  <a:pt x="4780" y="3723"/>
                  <a:pt x="4757" y="3689"/>
                </a:cubicBezTo>
                <a:cubicBezTo>
                  <a:pt x="4746" y="3677"/>
                  <a:pt x="4734" y="3666"/>
                  <a:pt x="4712" y="3666"/>
                </a:cubicBezTo>
                <a:cubicBezTo>
                  <a:pt x="4700" y="3666"/>
                  <a:pt x="4689" y="3677"/>
                  <a:pt x="4677" y="3677"/>
                </a:cubicBezTo>
                <a:cubicBezTo>
                  <a:pt x="4655" y="3700"/>
                  <a:pt x="4643" y="3746"/>
                  <a:pt x="4666" y="3769"/>
                </a:cubicBezTo>
                <a:cubicBezTo>
                  <a:pt x="4666" y="3769"/>
                  <a:pt x="5229" y="4482"/>
                  <a:pt x="5183" y="4850"/>
                </a:cubicBezTo>
                <a:cubicBezTo>
                  <a:pt x="4861" y="4470"/>
                  <a:pt x="4528" y="4102"/>
                  <a:pt x="4183" y="3746"/>
                </a:cubicBezTo>
                <a:cubicBezTo>
                  <a:pt x="4298" y="3677"/>
                  <a:pt x="4390" y="3574"/>
                  <a:pt x="4436" y="3436"/>
                </a:cubicBezTo>
                <a:cubicBezTo>
                  <a:pt x="4517" y="3218"/>
                  <a:pt x="4494" y="2942"/>
                  <a:pt x="4367" y="2735"/>
                </a:cubicBezTo>
                <a:cubicBezTo>
                  <a:pt x="4356" y="2712"/>
                  <a:pt x="4333" y="2700"/>
                  <a:pt x="4321" y="2700"/>
                </a:cubicBezTo>
                <a:cubicBezTo>
                  <a:pt x="4310" y="2700"/>
                  <a:pt x="4298" y="2712"/>
                  <a:pt x="4287" y="2712"/>
                </a:cubicBezTo>
                <a:cubicBezTo>
                  <a:pt x="4264" y="2723"/>
                  <a:pt x="4252" y="2758"/>
                  <a:pt x="4275" y="2792"/>
                </a:cubicBezTo>
                <a:cubicBezTo>
                  <a:pt x="4379" y="2976"/>
                  <a:pt x="4402" y="3206"/>
                  <a:pt x="4333" y="3390"/>
                </a:cubicBezTo>
                <a:cubicBezTo>
                  <a:pt x="4321" y="3436"/>
                  <a:pt x="4298" y="3482"/>
                  <a:pt x="4264" y="3528"/>
                </a:cubicBezTo>
                <a:cubicBezTo>
                  <a:pt x="4264" y="3505"/>
                  <a:pt x="4275" y="3494"/>
                  <a:pt x="4275" y="3471"/>
                </a:cubicBezTo>
                <a:cubicBezTo>
                  <a:pt x="4356" y="3080"/>
                  <a:pt x="4045" y="2608"/>
                  <a:pt x="3942" y="2470"/>
                </a:cubicBezTo>
                <a:cubicBezTo>
                  <a:pt x="3930" y="2447"/>
                  <a:pt x="3919" y="2447"/>
                  <a:pt x="3896" y="2447"/>
                </a:cubicBezTo>
                <a:cubicBezTo>
                  <a:pt x="3884" y="2447"/>
                  <a:pt x="3873" y="2447"/>
                  <a:pt x="3861" y="2459"/>
                </a:cubicBezTo>
                <a:cubicBezTo>
                  <a:pt x="3838" y="2470"/>
                  <a:pt x="3838" y="2505"/>
                  <a:pt x="3850" y="2528"/>
                </a:cubicBezTo>
                <a:cubicBezTo>
                  <a:pt x="4045" y="2792"/>
                  <a:pt x="4229" y="3183"/>
                  <a:pt x="4172" y="3459"/>
                </a:cubicBezTo>
                <a:cubicBezTo>
                  <a:pt x="4172" y="3459"/>
                  <a:pt x="4160" y="3459"/>
                  <a:pt x="4160" y="3471"/>
                </a:cubicBezTo>
                <a:cubicBezTo>
                  <a:pt x="4114" y="3080"/>
                  <a:pt x="3689" y="2551"/>
                  <a:pt x="3666" y="2516"/>
                </a:cubicBezTo>
                <a:cubicBezTo>
                  <a:pt x="3654" y="2505"/>
                  <a:pt x="3643" y="2505"/>
                  <a:pt x="3620" y="2505"/>
                </a:cubicBezTo>
                <a:cubicBezTo>
                  <a:pt x="3608" y="2505"/>
                  <a:pt x="3597" y="2505"/>
                  <a:pt x="3585" y="2516"/>
                </a:cubicBezTo>
                <a:cubicBezTo>
                  <a:pt x="3562" y="2528"/>
                  <a:pt x="3562" y="2562"/>
                  <a:pt x="3585" y="2585"/>
                </a:cubicBezTo>
                <a:cubicBezTo>
                  <a:pt x="3585" y="2597"/>
                  <a:pt x="4103" y="3241"/>
                  <a:pt x="4057" y="3586"/>
                </a:cubicBezTo>
                <a:cubicBezTo>
                  <a:pt x="4057" y="3597"/>
                  <a:pt x="4057" y="3609"/>
                  <a:pt x="4045" y="3620"/>
                </a:cubicBezTo>
                <a:cubicBezTo>
                  <a:pt x="3689" y="3252"/>
                  <a:pt x="3310" y="2896"/>
                  <a:pt x="2919" y="2551"/>
                </a:cubicBezTo>
                <a:cubicBezTo>
                  <a:pt x="2988" y="2482"/>
                  <a:pt x="3034" y="2402"/>
                  <a:pt x="3069" y="2310"/>
                </a:cubicBezTo>
                <a:cubicBezTo>
                  <a:pt x="3161" y="2069"/>
                  <a:pt x="3138" y="1781"/>
                  <a:pt x="3000" y="1551"/>
                </a:cubicBezTo>
                <a:cubicBezTo>
                  <a:pt x="2988" y="1528"/>
                  <a:pt x="2965" y="1517"/>
                  <a:pt x="2942" y="1517"/>
                </a:cubicBezTo>
                <a:cubicBezTo>
                  <a:pt x="2931" y="1517"/>
                  <a:pt x="2919" y="1517"/>
                  <a:pt x="2908" y="1528"/>
                </a:cubicBezTo>
                <a:cubicBezTo>
                  <a:pt x="2885" y="1540"/>
                  <a:pt x="2873" y="1574"/>
                  <a:pt x="2896" y="1609"/>
                </a:cubicBezTo>
                <a:cubicBezTo>
                  <a:pt x="3011" y="1804"/>
                  <a:pt x="3034" y="2069"/>
                  <a:pt x="2965" y="2276"/>
                </a:cubicBezTo>
                <a:cubicBezTo>
                  <a:pt x="2942" y="2310"/>
                  <a:pt x="2919" y="2368"/>
                  <a:pt x="2885" y="2413"/>
                </a:cubicBezTo>
                <a:cubicBezTo>
                  <a:pt x="2885" y="2390"/>
                  <a:pt x="2896" y="2379"/>
                  <a:pt x="2896" y="2356"/>
                </a:cubicBezTo>
                <a:cubicBezTo>
                  <a:pt x="2988" y="1931"/>
                  <a:pt x="2643" y="1413"/>
                  <a:pt x="2528" y="1252"/>
                </a:cubicBezTo>
                <a:cubicBezTo>
                  <a:pt x="2517" y="1241"/>
                  <a:pt x="2505" y="1229"/>
                  <a:pt x="2482" y="1229"/>
                </a:cubicBezTo>
                <a:cubicBezTo>
                  <a:pt x="2471" y="1229"/>
                  <a:pt x="2459" y="1241"/>
                  <a:pt x="2448" y="1241"/>
                </a:cubicBezTo>
                <a:cubicBezTo>
                  <a:pt x="2425" y="1264"/>
                  <a:pt x="2413" y="1298"/>
                  <a:pt x="2436" y="1333"/>
                </a:cubicBezTo>
                <a:cubicBezTo>
                  <a:pt x="2643" y="1620"/>
                  <a:pt x="2839" y="2034"/>
                  <a:pt x="2781" y="2333"/>
                </a:cubicBezTo>
                <a:cubicBezTo>
                  <a:pt x="2781" y="2345"/>
                  <a:pt x="2781" y="2345"/>
                  <a:pt x="2770" y="2356"/>
                </a:cubicBezTo>
                <a:cubicBezTo>
                  <a:pt x="2712" y="1931"/>
                  <a:pt x="2252" y="1344"/>
                  <a:pt x="2229" y="1310"/>
                </a:cubicBezTo>
                <a:cubicBezTo>
                  <a:pt x="2218" y="1298"/>
                  <a:pt x="2206" y="1287"/>
                  <a:pt x="2183" y="1287"/>
                </a:cubicBezTo>
                <a:cubicBezTo>
                  <a:pt x="2172" y="1287"/>
                  <a:pt x="2161" y="1298"/>
                  <a:pt x="2149" y="1310"/>
                </a:cubicBezTo>
                <a:cubicBezTo>
                  <a:pt x="2126" y="1321"/>
                  <a:pt x="2115" y="1367"/>
                  <a:pt x="2138" y="1390"/>
                </a:cubicBezTo>
                <a:cubicBezTo>
                  <a:pt x="2275" y="1551"/>
                  <a:pt x="2574" y="2000"/>
                  <a:pt x="2643" y="2310"/>
                </a:cubicBezTo>
                <a:cubicBezTo>
                  <a:pt x="2206" y="1942"/>
                  <a:pt x="1747" y="1597"/>
                  <a:pt x="1276" y="1264"/>
                </a:cubicBezTo>
                <a:cubicBezTo>
                  <a:pt x="1379" y="1195"/>
                  <a:pt x="1448" y="1103"/>
                  <a:pt x="1494" y="989"/>
                </a:cubicBezTo>
                <a:cubicBezTo>
                  <a:pt x="1575" y="770"/>
                  <a:pt x="1552" y="494"/>
                  <a:pt x="1425" y="287"/>
                </a:cubicBezTo>
                <a:cubicBezTo>
                  <a:pt x="1414" y="264"/>
                  <a:pt x="1391" y="253"/>
                  <a:pt x="1368" y="253"/>
                </a:cubicBezTo>
                <a:cubicBezTo>
                  <a:pt x="1368" y="253"/>
                  <a:pt x="1356" y="253"/>
                  <a:pt x="1345" y="264"/>
                </a:cubicBezTo>
                <a:cubicBezTo>
                  <a:pt x="1322" y="276"/>
                  <a:pt x="1310" y="310"/>
                  <a:pt x="1322" y="345"/>
                </a:cubicBezTo>
                <a:cubicBezTo>
                  <a:pt x="1437" y="517"/>
                  <a:pt x="1460" y="759"/>
                  <a:pt x="1391" y="943"/>
                </a:cubicBezTo>
                <a:cubicBezTo>
                  <a:pt x="1368" y="989"/>
                  <a:pt x="1345" y="1035"/>
                  <a:pt x="1322" y="1069"/>
                </a:cubicBezTo>
                <a:cubicBezTo>
                  <a:pt x="1322" y="1058"/>
                  <a:pt x="1322" y="1046"/>
                  <a:pt x="1333" y="1023"/>
                </a:cubicBezTo>
                <a:cubicBezTo>
                  <a:pt x="1414" y="632"/>
                  <a:pt x="1092" y="161"/>
                  <a:pt x="1000" y="23"/>
                </a:cubicBezTo>
                <a:cubicBezTo>
                  <a:pt x="988" y="0"/>
                  <a:pt x="965" y="0"/>
                  <a:pt x="954" y="0"/>
                </a:cubicBezTo>
                <a:close/>
              </a:path>
            </a:pathLst>
          </a:custGeom>
          <a:solidFill>
            <a:srgbClr val="6A65FF">
              <a:alpha val="21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32"/>
          <p:cNvSpPr/>
          <p:nvPr/>
        </p:nvSpPr>
        <p:spPr>
          <a:xfrm rot="-1133450">
            <a:off x="999805" y="4462031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32"/>
          <p:cNvSpPr/>
          <p:nvPr/>
        </p:nvSpPr>
        <p:spPr>
          <a:xfrm>
            <a:off x="8243513" y="336865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32"/>
          <p:cNvSpPr/>
          <p:nvPr/>
        </p:nvSpPr>
        <p:spPr>
          <a:xfrm>
            <a:off x="0" y="4214658"/>
            <a:ext cx="9143959" cy="2226477"/>
          </a:xfrm>
          <a:custGeom>
            <a:avLst/>
            <a:gdLst/>
            <a:ahLst/>
            <a:cxnLst/>
            <a:rect l="l" t="t" r="r" b="b"/>
            <a:pathLst>
              <a:path w="62035" h="15105" extrusionOk="0">
                <a:moveTo>
                  <a:pt x="62035" y="1473"/>
                </a:moveTo>
                <a:cubicBezTo>
                  <a:pt x="57554" y="1964"/>
                  <a:pt x="53052" y="6519"/>
                  <a:pt x="49041" y="6842"/>
                </a:cubicBezTo>
                <a:cubicBezTo>
                  <a:pt x="45030" y="7176"/>
                  <a:pt x="42074" y="3970"/>
                  <a:pt x="38533" y="4272"/>
                </a:cubicBezTo>
                <a:cubicBezTo>
                  <a:pt x="34992" y="4565"/>
                  <a:pt x="29790" y="6665"/>
                  <a:pt x="26855" y="6916"/>
                </a:cubicBezTo>
                <a:cubicBezTo>
                  <a:pt x="23930" y="7176"/>
                  <a:pt x="20369" y="4638"/>
                  <a:pt x="15908" y="4460"/>
                </a:cubicBezTo>
                <a:cubicBezTo>
                  <a:pt x="11437" y="4283"/>
                  <a:pt x="10174" y="6059"/>
                  <a:pt x="6852" y="4889"/>
                </a:cubicBezTo>
                <a:cubicBezTo>
                  <a:pt x="3531" y="3708"/>
                  <a:pt x="3123" y="220"/>
                  <a:pt x="0" y="1"/>
                </a:cubicBezTo>
                <a:lnTo>
                  <a:pt x="0" y="15105"/>
                </a:lnTo>
                <a:lnTo>
                  <a:pt x="62035" y="15105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32"/>
          <p:cNvSpPr/>
          <p:nvPr/>
        </p:nvSpPr>
        <p:spPr>
          <a:xfrm>
            <a:off x="2832539" y="4088464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32"/>
          <p:cNvSpPr/>
          <p:nvPr/>
        </p:nvSpPr>
        <p:spPr>
          <a:xfrm rot="10355739" flipH="1">
            <a:off x="290857" y="-300193"/>
            <a:ext cx="1222868" cy="1281764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32"/>
          <p:cNvSpPr/>
          <p:nvPr/>
        </p:nvSpPr>
        <p:spPr>
          <a:xfrm flipH="1">
            <a:off x="-164705" y="2778274"/>
            <a:ext cx="790431" cy="828500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0" name="Google Shape;2980;p32"/>
          <p:cNvGrpSpPr/>
          <p:nvPr/>
        </p:nvGrpSpPr>
        <p:grpSpPr>
          <a:xfrm>
            <a:off x="437596" y="2280979"/>
            <a:ext cx="326030" cy="308958"/>
            <a:chOff x="2613200" y="238125"/>
            <a:chExt cx="1560700" cy="1478975"/>
          </a:xfrm>
        </p:grpSpPr>
        <p:sp>
          <p:nvSpPr>
            <p:cNvPr id="2981" name="Google Shape;2981;p3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Google Shape;2995;p32"/>
          <p:cNvGrpSpPr/>
          <p:nvPr/>
        </p:nvGrpSpPr>
        <p:grpSpPr>
          <a:xfrm>
            <a:off x="511881" y="3826632"/>
            <a:ext cx="177452" cy="168159"/>
            <a:chOff x="2613200" y="238125"/>
            <a:chExt cx="1560700" cy="1478975"/>
          </a:xfrm>
        </p:grpSpPr>
        <p:sp>
          <p:nvSpPr>
            <p:cNvPr id="2996" name="Google Shape;2996;p3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0" name="Google Shape;3010;p32"/>
          <p:cNvGrpSpPr/>
          <p:nvPr/>
        </p:nvGrpSpPr>
        <p:grpSpPr>
          <a:xfrm>
            <a:off x="8430785" y="2650916"/>
            <a:ext cx="191498" cy="181470"/>
            <a:chOff x="2613200" y="238125"/>
            <a:chExt cx="1560700" cy="1478975"/>
          </a:xfrm>
        </p:grpSpPr>
        <p:sp>
          <p:nvSpPr>
            <p:cNvPr id="3011" name="Google Shape;3011;p3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32"/>
          <p:cNvGrpSpPr/>
          <p:nvPr/>
        </p:nvGrpSpPr>
        <p:grpSpPr>
          <a:xfrm rot="-1959673" flipH="1">
            <a:off x="8843440" y="1633276"/>
            <a:ext cx="545335" cy="1201592"/>
            <a:chOff x="2128575" y="1503200"/>
            <a:chExt cx="1317373" cy="2902704"/>
          </a:xfrm>
        </p:grpSpPr>
        <p:sp>
          <p:nvSpPr>
            <p:cNvPr id="3026" name="Google Shape;3026;p32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2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2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9" name="Google Shape;3029;p32"/>
          <p:cNvGrpSpPr/>
          <p:nvPr/>
        </p:nvGrpSpPr>
        <p:grpSpPr>
          <a:xfrm>
            <a:off x="7417846" y="385029"/>
            <a:ext cx="326030" cy="308958"/>
            <a:chOff x="2613200" y="238125"/>
            <a:chExt cx="1560700" cy="1478975"/>
          </a:xfrm>
        </p:grpSpPr>
        <p:sp>
          <p:nvSpPr>
            <p:cNvPr id="3030" name="Google Shape;3030;p3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4" name="Google Shape;3044;p32"/>
          <p:cNvGrpSpPr/>
          <p:nvPr/>
        </p:nvGrpSpPr>
        <p:grpSpPr>
          <a:xfrm>
            <a:off x="8104750" y="1412976"/>
            <a:ext cx="177452" cy="168159"/>
            <a:chOff x="2613200" y="238125"/>
            <a:chExt cx="1560700" cy="1478975"/>
          </a:xfrm>
        </p:grpSpPr>
        <p:sp>
          <p:nvSpPr>
            <p:cNvPr id="3045" name="Google Shape;3045;p32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2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2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2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2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2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2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2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2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2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2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2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2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2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9" name="Google Shape;3059;p32"/>
          <p:cNvSpPr/>
          <p:nvPr/>
        </p:nvSpPr>
        <p:spPr>
          <a:xfrm rot="10355739" flipH="1">
            <a:off x="5932857" y="-471643"/>
            <a:ext cx="1222868" cy="1281764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1000">
                <a:schemeClr val="accent4"/>
              </a:gs>
              <a:gs pos="66000">
                <a:schemeClr val="accent5"/>
              </a:gs>
              <a:gs pos="100000">
                <a:schemeClr val="accent6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1" name="Google Shape;3061;p33"/>
          <p:cNvGrpSpPr/>
          <p:nvPr/>
        </p:nvGrpSpPr>
        <p:grpSpPr>
          <a:xfrm rot="979964">
            <a:off x="2888910" y="4372802"/>
            <a:ext cx="587363" cy="614801"/>
            <a:chOff x="1780500" y="1719325"/>
            <a:chExt cx="818916" cy="857055"/>
          </a:xfrm>
        </p:grpSpPr>
        <p:sp>
          <p:nvSpPr>
            <p:cNvPr id="3062" name="Google Shape;3062;p33"/>
            <p:cNvSpPr/>
            <p:nvPr/>
          </p:nvSpPr>
          <p:spPr>
            <a:xfrm>
              <a:off x="2188515" y="2081418"/>
              <a:ext cx="410901" cy="457990"/>
            </a:xfrm>
            <a:custGeom>
              <a:avLst/>
              <a:gdLst/>
              <a:ahLst/>
              <a:cxnLst/>
              <a:rect l="l" t="t" r="r" b="b"/>
              <a:pathLst>
                <a:path w="8089" h="9016" extrusionOk="0">
                  <a:moveTo>
                    <a:pt x="5666" y="0"/>
                  </a:moveTo>
                  <a:cubicBezTo>
                    <a:pt x="5587" y="0"/>
                    <a:pt x="5508" y="10"/>
                    <a:pt x="5433" y="30"/>
                  </a:cubicBezTo>
                  <a:cubicBezTo>
                    <a:pt x="4788" y="205"/>
                    <a:pt x="4559" y="807"/>
                    <a:pt x="4384" y="1375"/>
                  </a:cubicBezTo>
                  <a:cubicBezTo>
                    <a:pt x="4132" y="2184"/>
                    <a:pt x="3913" y="3003"/>
                    <a:pt x="3706" y="3823"/>
                  </a:cubicBezTo>
                  <a:cubicBezTo>
                    <a:pt x="3488" y="4697"/>
                    <a:pt x="3356" y="5582"/>
                    <a:pt x="3017" y="6402"/>
                  </a:cubicBezTo>
                  <a:cubicBezTo>
                    <a:pt x="2919" y="6632"/>
                    <a:pt x="2820" y="6850"/>
                    <a:pt x="2701" y="7058"/>
                  </a:cubicBezTo>
                  <a:cubicBezTo>
                    <a:pt x="2591" y="7233"/>
                    <a:pt x="2482" y="7397"/>
                    <a:pt x="2373" y="7550"/>
                  </a:cubicBezTo>
                  <a:cubicBezTo>
                    <a:pt x="2269" y="7588"/>
                    <a:pt x="2157" y="7613"/>
                    <a:pt x="2051" y="7613"/>
                  </a:cubicBezTo>
                  <a:cubicBezTo>
                    <a:pt x="1946" y="7613"/>
                    <a:pt x="1848" y="7588"/>
                    <a:pt x="1771" y="7528"/>
                  </a:cubicBezTo>
                  <a:cubicBezTo>
                    <a:pt x="1553" y="7375"/>
                    <a:pt x="1586" y="6861"/>
                    <a:pt x="1596" y="6599"/>
                  </a:cubicBezTo>
                  <a:lnTo>
                    <a:pt x="1596" y="6566"/>
                  </a:lnTo>
                  <a:cubicBezTo>
                    <a:pt x="1618" y="6151"/>
                    <a:pt x="1684" y="5735"/>
                    <a:pt x="1859" y="5364"/>
                  </a:cubicBezTo>
                  <a:cubicBezTo>
                    <a:pt x="1979" y="5101"/>
                    <a:pt x="2242" y="4632"/>
                    <a:pt x="2077" y="4336"/>
                  </a:cubicBezTo>
                  <a:cubicBezTo>
                    <a:pt x="2001" y="4173"/>
                    <a:pt x="1815" y="4085"/>
                    <a:pt x="1630" y="4064"/>
                  </a:cubicBezTo>
                  <a:cubicBezTo>
                    <a:pt x="1616" y="4063"/>
                    <a:pt x="1603" y="4062"/>
                    <a:pt x="1590" y="4062"/>
                  </a:cubicBezTo>
                  <a:cubicBezTo>
                    <a:pt x="1427" y="4062"/>
                    <a:pt x="1257" y="4124"/>
                    <a:pt x="1115" y="4205"/>
                  </a:cubicBezTo>
                  <a:cubicBezTo>
                    <a:pt x="668" y="4479"/>
                    <a:pt x="460" y="5353"/>
                    <a:pt x="307" y="5812"/>
                  </a:cubicBezTo>
                  <a:cubicBezTo>
                    <a:pt x="231" y="6009"/>
                    <a:pt x="187" y="6238"/>
                    <a:pt x="154" y="6468"/>
                  </a:cubicBezTo>
                  <a:cubicBezTo>
                    <a:pt x="1" y="7605"/>
                    <a:pt x="416" y="8927"/>
                    <a:pt x="1727" y="9014"/>
                  </a:cubicBezTo>
                  <a:cubicBezTo>
                    <a:pt x="1742" y="9015"/>
                    <a:pt x="1756" y="9015"/>
                    <a:pt x="1770" y="9015"/>
                  </a:cubicBezTo>
                  <a:cubicBezTo>
                    <a:pt x="2101" y="9015"/>
                    <a:pt x="2497" y="8783"/>
                    <a:pt x="2832" y="8741"/>
                  </a:cubicBezTo>
                  <a:cubicBezTo>
                    <a:pt x="3258" y="8676"/>
                    <a:pt x="3684" y="8566"/>
                    <a:pt x="4088" y="8435"/>
                  </a:cubicBezTo>
                  <a:cubicBezTo>
                    <a:pt x="4908" y="8162"/>
                    <a:pt x="5695" y="7758"/>
                    <a:pt x="6329" y="7178"/>
                  </a:cubicBezTo>
                  <a:cubicBezTo>
                    <a:pt x="7061" y="6534"/>
                    <a:pt x="7706" y="5922"/>
                    <a:pt x="7957" y="4938"/>
                  </a:cubicBezTo>
                  <a:cubicBezTo>
                    <a:pt x="8056" y="4577"/>
                    <a:pt x="8088" y="4195"/>
                    <a:pt x="7947" y="3856"/>
                  </a:cubicBezTo>
                  <a:cubicBezTo>
                    <a:pt x="7819" y="3552"/>
                    <a:pt x="7517" y="3310"/>
                    <a:pt x="7195" y="3310"/>
                  </a:cubicBezTo>
                  <a:cubicBezTo>
                    <a:pt x="7158" y="3310"/>
                    <a:pt x="7120" y="3314"/>
                    <a:pt x="7083" y="3320"/>
                  </a:cubicBezTo>
                  <a:cubicBezTo>
                    <a:pt x="6842" y="3375"/>
                    <a:pt x="6635" y="3561"/>
                    <a:pt x="6514" y="3779"/>
                  </a:cubicBezTo>
                  <a:cubicBezTo>
                    <a:pt x="6383" y="3998"/>
                    <a:pt x="6318" y="4238"/>
                    <a:pt x="6242" y="4479"/>
                  </a:cubicBezTo>
                  <a:cubicBezTo>
                    <a:pt x="5815" y="5747"/>
                    <a:pt x="4974" y="6971"/>
                    <a:pt x="3738" y="7561"/>
                  </a:cubicBezTo>
                  <a:cubicBezTo>
                    <a:pt x="3760" y="7528"/>
                    <a:pt x="3782" y="7484"/>
                    <a:pt x="3804" y="7452"/>
                  </a:cubicBezTo>
                  <a:cubicBezTo>
                    <a:pt x="4044" y="7080"/>
                    <a:pt x="4209" y="6675"/>
                    <a:pt x="4350" y="6260"/>
                  </a:cubicBezTo>
                  <a:lnTo>
                    <a:pt x="4362" y="6249"/>
                  </a:lnTo>
                  <a:cubicBezTo>
                    <a:pt x="4810" y="5528"/>
                    <a:pt x="4952" y="4686"/>
                    <a:pt x="5192" y="3877"/>
                  </a:cubicBezTo>
                  <a:cubicBezTo>
                    <a:pt x="5433" y="3112"/>
                    <a:pt x="5805" y="2402"/>
                    <a:pt x="6198" y="1692"/>
                  </a:cubicBezTo>
                  <a:cubicBezTo>
                    <a:pt x="6230" y="1637"/>
                    <a:pt x="6264" y="1572"/>
                    <a:pt x="6296" y="1506"/>
                  </a:cubicBezTo>
                  <a:cubicBezTo>
                    <a:pt x="6514" y="1135"/>
                    <a:pt x="6689" y="676"/>
                    <a:pt x="6373" y="304"/>
                  </a:cubicBezTo>
                  <a:cubicBezTo>
                    <a:pt x="6204" y="110"/>
                    <a:pt x="5932" y="0"/>
                    <a:pt x="566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3"/>
            <p:cNvSpPr/>
            <p:nvPr/>
          </p:nvSpPr>
          <p:spPr>
            <a:xfrm>
              <a:off x="1780500" y="1719325"/>
              <a:ext cx="381997" cy="857055"/>
            </a:xfrm>
            <a:custGeom>
              <a:avLst/>
              <a:gdLst/>
              <a:ahLst/>
              <a:cxnLst/>
              <a:rect l="l" t="t" r="r" b="b"/>
              <a:pathLst>
                <a:path w="7520" h="16872" extrusionOk="0">
                  <a:moveTo>
                    <a:pt x="5646" y="1"/>
                  </a:moveTo>
                  <a:cubicBezTo>
                    <a:pt x="5470" y="1"/>
                    <a:pt x="5289" y="68"/>
                    <a:pt x="5147" y="185"/>
                  </a:cubicBezTo>
                  <a:cubicBezTo>
                    <a:pt x="4885" y="404"/>
                    <a:pt x="4787" y="678"/>
                    <a:pt x="4776" y="1006"/>
                  </a:cubicBezTo>
                  <a:cubicBezTo>
                    <a:pt x="4765" y="1202"/>
                    <a:pt x="4765" y="1399"/>
                    <a:pt x="4787" y="1596"/>
                  </a:cubicBezTo>
                  <a:cubicBezTo>
                    <a:pt x="4798" y="1694"/>
                    <a:pt x="4798" y="2077"/>
                    <a:pt x="4875" y="2142"/>
                  </a:cubicBezTo>
                  <a:cubicBezTo>
                    <a:pt x="4798" y="2077"/>
                    <a:pt x="4722" y="2022"/>
                    <a:pt x="4656" y="1945"/>
                  </a:cubicBezTo>
                  <a:cubicBezTo>
                    <a:pt x="4547" y="1858"/>
                    <a:pt x="4448" y="1759"/>
                    <a:pt x="4372" y="1639"/>
                  </a:cubicBezTo>
                  <a:cubicBezTo>
                    <a:pt x="4306" y="1552"/>
                    <a:pt x="4306" y="1453"/>
                    <a:pt x="4251" y="1366"/>
                  </a:cubicBezTo>
                  <a:cubicBezTo>
                    <a:pt x="4160" y="1174"/>
                    <a:pt x="3928" y="1047"/>
                    <a:pt x="3721" y="1047"/>
                  </a:cubicBezTo>
                  <a:cubicBezTo>
                    <a:pt x="3704" y="1047"/>
                    <a:pt x="3688" y="1048"/>
                    <a:pt x="3672" y="1049"/>
                  </a:cubicBezTo>
                  <a:cubicBezTo>
                    <a:pt x="3410" y="1082"/>
                    <a:pt x="3170" y="1322"/>
                    <a:pt x="3180" y="1584"/>
                  </a:cubicBezTo>
                  <a:cubicBezTo>
                    <a:pt x="3180" y="1715"/>
                    <a:pt x="3246" y="1858"/>
                    <a:pt x="3333" y="1967"/>
                  </a:cubicBezTo>
                  <a:cubicBezTo>
                    <a:pt x="3519" y="2196"/>
                    <a:pt x="3770" y="2371"/>
                    <a:pt x="4022" y="2514"/>
                  </a:cubicBezTo>
                  <a:cubicBezTo>
                    <a:pt x="4273" y="2645"/>
                    <a:pt x="4688" y="2808"/>
                    <a:pt x="5082" y="2852"/>
                  </a:cubicBezTo>
                  <a:cubicBezTo>
                    <a:pt x="5246" y="3388"/>
                    <a:pt x="5475" y="3901"/>
                    <a:pt x="5672" y="4394"/>
                  </a:cubicBezTo>
                  <a:cubicBezTo>
                    <a:pt x="5694" y="4437"/>
                    <a:pt x="5716" y="4492"/>
                    <a:pt x="5737" y="4547"/>
                  </a:cubicBezTo>
                  <a:cubicBezTo>
                    <a:pt x="6011" y="5213"/>
                    <a:pt x="6240" y="5902"/>
                    <a:pt x="6339" y="6623"/>
                  </a:cubicBezTo>
                  <a:cubicBezTo>
                    <a:pt x="6350" y="6711"/>
                    <a:pt x="6350" y="6798"/>
                    <a:pt x="6361" y="6885"/>
                  </a:cubicBezTo>
                  <a:cubicBezTo>
                    <a:pt x="6339" y="6852"/>
                    <a:pt x="6328" y="6830"/>
                    <a:pt x="6306" y="6809"/>
                  </a:cubicBezTo>
                  <a:cubicBezTo>
                    <a:pt x="6284" y="6776"/>
                    <a:pt x="6262" y="6743"/>
                    <a:pt x="6252" y="6721"/>
                  </a:cubicBezTo>
                  <a:cubicBezTo>
                    <a:pt x="6230" y="6689"/>
                    <a:pt x="6208" y="6645"/>
                    <a:pt x="6175" y="6612"/>
                  </a:cubicBezTo>
                  <a:cubicBezTo>
                    <a:pt x="6000" y="6361"/>
                    <a:pt x="5793" y="6120"/>
                    <a:pt x="5563" y="5880"/>
                  </a:cubicBezTo>
                  <a:cubicBezTo>
                    <a:pt x="5443" y="5749"/>
                    <a:pt x="5312" y="5640"/>
                    <a:pt x="5169" y="5530"/>
                  </a:cubicBezTo>
                  <a:cubicBezTo>
                    <a:pt x="5060" y="5431"/>
                    <a:pt x="4984" y="5300"/>
                    <a:pt x="4863" y="5213"/>
                  </a:cubicBezTo>
                  <a:cubicBezTo>
                    <a:pt x="4751" y="5121"/>
                    <a:pt x="4620" y="5048"/>
                    <a:pt x="4478" y="5048"/>
                  </a:cubicBezTo>
                  <a:cubicBezTo>
                    <a:pt x="4468" y="5048"/>
                    <a:pt x="4458" y="5049"/>
                    <a:pt x="4448" y="5049"/>
                  </a:cubicBezTo>
                  <a:cubicBezTo>
                    <a:pt x="4339" y="5060"/>
                    <a:pt x="4229" y="5104"/>
                    <a:pt x="4142" y="5181"/>
                  </a:cubicBezTo>
                  <a:cubicBezTo>
                    <a:pt x="3935" y="5334"/>
                    <a:pt x="3814" y="5606"/>
                    <a:pt x="3847" y="5869"/>
                  </a:cubicBezTo>
                  <a:cubicBezTo>
                    <a:pt x="3891" y="6218"/>
                    <a:pt x="4142" y="6349"/>
                    <a:pt x="4382" y="6558"/>
                  </a:cubicBezTo>
                  <a:cubicBezTo>
                    <a:pt x="4623" y="6754"/>
                    <a:pt x="4853" y="6983"/>
                    <a:pt x="5060" y="7224"/>
                  </a:cubicBezTo>
                  <a:cubicBezTo>
                    <a:pt x="5465" y="7683"/>
                    <a:pt x="5737" y="8241"/>
                    <a:pt x="5771" y="8863"/>
                  </a:cubicBezTo>
                  <a:lnTo>
                    <a:pt x="5803" y="9585"/>
                  </a:lnTo>
                  <a:cubicBezTo>
                    <a:pt x="5814" y="9989"/>
                    <a:pt x="5672" y="10809"/>
                    <a:pt x="5737" y="11804"/>
                  </a:cubicBezTo>
                  <a:cubicBezTo>
                    <a:pt x="5759" y="12022"/>
                    <a:pt x="5781" y="12251"/>
                    <a:pt x="5814" y="12481"/>
                  </a:cubicBezTo>
                  <a:cubicBezTo>
                    <a:pt x="5858" y="12732"/>
                    <a:pt x="5912" y="12984"/>
                    <a:pt x="5978" y="13246"/>
                  </a:cubicBezTo>
                  <a:cubicBezTo>
                    <a:pt x="6099" y="13640"/>
                    <a:pt x="6087" y="14055"/>
                    <a:pt x="6044" y="14459"/>
                  </a:cubicBezTo>
                  <a:lnTo>
                    <a:pt x="6044" y="14503"/>
                  </a:lnTo>
                  <a:cubicBezTo>
                    <a:pt x="6011" y="14755"/>
                    <a:pt x="5956" y="15268"/>
                    <a:pt x="5716" y="15388"/>
                  </a:cubicBezTo>
                  <a:cubicBezTo>
                    <a:pt x="5656" y="15422"/>
                    <a:pt x="5590" y="15436"/>
                    <a:pt x="5521" y="15436"/>
                  </a:cubicBezTo>
                  <a:cubicBezTo>
                    <a:pt x="5389" y="15436"/>
                    <a:pt x="5248" y="15383"/>
                    <a:pt x="5125" y="15312"/>
                  </a:cubicBezTo>
                  <a:cubicBezTo>
                    <a:pt x="5038" y="15137"/>
                    <a:pt x="4951" y="14962"/>
                    <a:pt x="4875" y="14765"/>
                  </a:cubicBezTo>
                  <a:cubicBezTo>
                    <a:pt x="4798" y="14546"/>
                    <a:pt x="4732" y="14317"/>
                    <a:pt x="4678" y="14077"/>
                  </a:cubicBezTo>
                  <a:cubicBezTo>
                    <a:pt x="4470" y="13203"/>
                    <a:pt x="4481" y="12306"/>
                    <a:pt x="4404" y="11421"/>
                  </a:cubicBezTo>
                  <a:cubicBezTo>
                    <a:pt x="4339" y="10580"/>
                    <a:pt x="4251" y="9738"/>
                    <a:pt x="4142" y="8896"/>
                  </a:cubicBezTo>
                  <a:cubicBezTo>
                    <a:pt x="4066" y="8295"/>
                    <a:pt x="3935" y="7672"/>
                    <a:pt x="3323" y="7399"/>
                  </a:cubicBezTo>
                  <a:cubicBezTo>
                    <a:pt x="3204" y="7344"/>
                    <a:pt x="3071" y="7317"/>
                    <a:pt x="2938" y="7317"/>
                  </a:cubicBezTo>
                  <a:cubicBezTo>
                    <a:pt x="2725" y="7317"/>
                    <a:pt x="2510" y="7385"/>
                    <a:pt x="2349" y="7519"/>
                  </a:cubicBezTo>
                  <a:cubicBezTo>
                    <a:pt x="1978" y="7836"/>
                    <a:pt x="2077" y="8306"/>
                    <a:pt x="2230" y="8710"/>
                  </a:cubicBezTo>
                  <a:cubicBezTo>
                    <a:pt x="2252" y="8776"/>
                    <a:pt x="2273" y="8841"/>
                    <a:pt x="2306" y="8918"/>
                  </a:cubicBezTo>
                  <a:cubicBezTo>
                    <a:pt x="2579" y="9672"/>
                    <a:pt x="2820" y="10437"/>
                    <a:pt x="2929" y="11235"/>
                  </a:cubicBezTo>
                  <a:cubicBezTo>
                    <a:pt x="3049" y="12066"/>
                    <a:pt x="3049" y="12918"/>
                    <a:pt x="3366" y="13705"/>
                  </a:cubicBezTo>
                  <a:cubicBezTo>
                    <a:pt x="3366" y="13705"/>
                    <a:pt x="3377" y="13705"/>
                    <a:pt x="3377" y="13716"/>
                  </a:cubicBezTo>
                  <a:cubicBezTo>
                    <a:pt x="3454" y="14143"/>
                    <a:pt x="3552" y="14580"/>
                    <a:pt x="3716" y="14984"/>
                  </a:cubicBezTo>
                  <a:cubicBezTo>
                    <a:pt x="3738" y="15027"/>
                    <a:pt x="3748" y="15061"/>
                    <a:pt x="3770" y="15104"/>
                  </a:cubicBezTo>
                  <a:cubicBezTo>
                    <a:pt x="2655" y="14317"/>
                    <a:pt x="2022" y="12984"/>
                    <a:pt x="1803" y="11651"/>
                  </a:cubicBezTo>
                  <a:cubicBezTo>
                    <a:pt x="1759" y="11399"/>
                    <a:pt x="1737" y="11148"/>
                    <a:pt x="1650" y="10918"/>
                  </a:cubicBezTo>
                  <a:cubicBezTo>
                    <a:pt x="1552" y="10677"/>
                    <a:pt x="1388" y="10459"/>
                    <a:pt x="1159" y="10371"/>
                  </a:cubicBezTo>
                  <a:cubicBezTo>
                    <a:pt x="1088" y="10347"/>
                    <a:pt x="1016" y="10336"/>
                    <a:pt x="943" y="10336"/>
                  </a:cubicBezTo>
                  <a:cubicBezTo>
                    <a:pt x="658" y="10336"/>
                    <a:pt x="376" y="10512"/>
                    <a:pt x="219" y="10765"/>
                  </a:cubicBezTo>
                  <a:cubicBezTo>
                    <a:pt x="22" y="11071"/>
                    <a:pt x="0" y="11454"/>
                    <a:pt x="32" y="11825"/>
                  </a:cubicBezTo>
                  <a:cubicBezTo>
                    <a:pt x="120" y="12831"/>
                    <a:pt x="656" y="13541"/>
                    <a:pt x="1268" y="14306"/>
                  </a:cubicBezTo>
                  <a:cubicBezTo>
                    <a:pt x="1814" y="14973"/>
                    <a:pt x="2514" y="15508"/>
                    <a:pt x="3279" y="15902"/>
                  </a:cubicBezTo>
                  <a:cubicBezTo>
                    <a:pt x="3661" y="16110"/>
                    <a:pt x="4054" y="16273"/>
                    <a:pt x="4470" y="16404"/>
                  </a:cubicBezTo>
                  <a:cubicBezTo>
                    <a:pt x="4809" y="16514"/>
                    <a:pt x="5181" y="16831"/>
                    <a:pt x="5519" y="16863"/>
                  </a:cubicBezTo>
                  <a:cubicBezTo>
                    <a:pt x="5578" y="16869"/>
                    <a:pt x="5636" y="16872"/>
                    <a:pt x="5693" y="16872"/>
                  </a:cubicBezTo>
                  <a:cubicBezTo>
                    <a:pt x="6876" y="16872"/>
                    <a:pt x="7455" y="15696"/>
                    <a:pt x="7486" y="14602"/>
                  </a:cubicBezTo>
                  <a:cubicBezTo>
                    <a:pt x="7519" y="13771"/>
                    <a:pt x="7213" y="12994"/>
                    <a:pt x="6973" y="12208"/>
                  </a:cubicBezTo>
                  <a:cubicBezTo>
                    <a:pt x="6699" y="11311"/>
                    <a:pt x="6886" y="10405"/>
                    <a:pt x="6940" y="9497"/>
                  </a:cubicBezTo>
                  <a:cubicBezTo>
                    <a:pt x="6962" y="9181"/>
                    <a:pt x="6962" y="8863"/>
                    <a:pt x="6940" y="8557"/>
                  </a:cubicBezTo>
                  <a:cubicBezTo>
                    <a:pt x="6918" y="8328"/>
                    <a:pt x="6874" y="8110"/>
                    <a:pt x="6820" y="7901"/>
                  </a:cubicBezTo>
                  <a:cubicBezTo>
                    <a:pt x="7192" y="6983"/>
                    <a:pt x="7289" y="5902"/>
                    <a:pt x="7136" y="4972"/>
                  </a:cubicBezTo>
                  <a:cubicBezTo>
                    <a:pt x="7082" y="4700"/>
                    <a:pt x="7005" y="4426"/>
                    <a:pt x="6918" y="4153"/>
                  </a:cubicBezTo>
                  <a:cubicBezTo>
                    <a:pt x="6711" y="3552"/>
                    <a:pt x="6448" y="2973"/>
                    <a:pt x="6306" y="2349"/>
                  </a:cubicBezTo>
                  <a:cubicBezTo>
                    <a:pt x="6230" y="2055"/>
                    <a:pt x="6197" y="1749"/>
                    <a:pt x="6218" y="1443"/>
                  </a:cubicBezTo>
                  <a:cubicBezTo>
                    <a:pt x="6240" y="1137"/>
                    <a:pt x="6350" y="853"/>
                    <a:pt x="6284" y="546"/>
                  </a:cubicBezTo>
                  <a:cubicBezTo>
                    <a:pt x="6218" y="328"/>
                    <a:pt x="6065" y="120"/>
                    <a:pt x="5847" y="32"/>
                  </a:cubicBezTo>
                  <a:cubicBezTo>
                    <a:pt x="5782" y="11"/>
                    <a:pt x="5715" y="1"/>
                    <a:pt x="564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3"/>
            <p:cNvSpPr/>
            <p:nvPr/>
          </p:nvSpPr>
          <p:spPr>
            <a:xfrm>
              <a:off x="2088594" y="1736901"/>
              <a:ext cx="370568" cy="645331"/>
            </a:xfrm>
            <a:custGeom>
              <a:avLst/>
              <a:gdLst/>
              <a:ahLst/>
              <a:cxnLst/>
              <a:rect l="l" t="t" r="r" b="b"/>
              <a:pathLst>
                <a:path w="7295" h="12704" extrusionOk="0">
                  <a:moveTo>
                    <a:pt x="3285" y="0"/>
                  </a:moveTo>
                  <a:cubicBezTo>
                    <a:pt x="2973" y="0"/>
                    <a:pt x="2667" y="171"/>
                    <a:pt x="2504" y="463"/>
                  </a:cubicBezTo>
                  <a:cubicBezTo>
                    <a:pt x="2001" y="1391"/>
                    <a:pt x="1826" y="2561"/>
                    <a:pt x="1957" y="3490"/>
                  </a:cubicBezTo>
                  <a:cubicBezTo>
                    <a:pt x="1979" y="3632"/>
                    <a:pt x="2001" y="3763"/>
                    <a:pt x="2033" y="3895"/>
                  </a:cubicBezTo>
                  <a:cubicBezTo>
                    <a:pt x="2208" y="4626"/>
                    <a:pt x="2514" y="5282"/>
                    <a:pt x="2810" y="5982"/>
                  </a:cubicBezTo>
                  <a:cubicBezTo>
                    <a:pt x="2820" y="6015"/>
                    <a:pt x="2842" y="6059"/>
                    <a:pt x="2853" y="6091"/>
                  </a:cubicBezTo>
                  <a:cubicBezTo>
                    <a:pt x="2897" y="6200"/>
                    <a:pt x="2929" y="6299"/>
                    <a:pt x="2973" y="6397"/>
                  </a:cubicBezTo>
                  <a:cubicBezTo>
                    <a:pt x="2973" y="6408"/>
                    <a:pt x="2973" y="6419"/>
                    <a:pt x="2985" y="6430"/>
                  </a:cubicBezTo>
                  <a:lnTo>
                    <a:pt x="2985" y="6441"/>
                  </a:lnTo>
                  <a:cubicBezTo>
                    <a:pt x="3028" y="6561"/>
                    <a:pt x="3061" y="6692"/>
                    <a:pt x="3104" y="6824"/>
                  </a:cubicBezTo>
                  <a:cubicBezTo>
                    <a:pt x="3082" y="6867"/>
                    <a:pt x="3061" y="6922"/>
                    <a:pt x="3039" y="6965"/>
                  </a:cubicBezTo>
                  <a:cubicBezTo>
                    <a:pt x="3006" y="7053"/>
                    <a:pt x="2985" y="7140"/>
                    <a:pt x="2963" y="7228"/>
                  </a:cubicBezTo>
                  <a:cubicBezTo>
                    <a:pt x="2908" y="7392"/>
                    <a:pt x="2864" y="7545"/>
                    <a:pt x="2831" y="7708"/>
                  </a:cubicBezTo>
                  <a:cubicBezTo>
                    <a:pt x="2722" y="8124"/>
                    <a:pt x="2711" y="8594"/>
                    <a:pt x="2504" y="8976"/>
                  </a:cubicBezTo>
                  <a:cubicBezTo>
                    <a:pt x="2351" y="9260"/>
                    <a:pt x="2143" y="9545"/>
                    <a:pt x="1935" y="9796"/>
                  </a:cubicBezTo>
                  <a:cubicBezTo>
                    <a:pt x="1618" y="10212"/>
                    <a:pt x="1224" y="10605"/>
                    <a:pt x="842" y="10977"/>
                  </a:cubicBezTo>
                  <a:cubicBezTo>
                    <a:pt x="634" y="11173"/>
                    <a:pt x="416" y="11337"/>
                    <a:pt x="252" y="11556"/>
                  </a:cubicBezTo>
                  <a:cubicBezTo>
                    <a:pt x="143" y="11698"/>
                    <a:pt x="66" y="11873"/>
                    <a:pt x="34" y="12080"/>
                  </a:cubicBezTo>
                  <a:cubicBezTo>
                    <a:pt x="0" y="12266"/>
                    <a:pt x="22" y="12485"/>
                    <a:pt x="165" y="12605"/>
                  </a:cubicBezTo>
                  <a:cubicBezTo>
                    <a:pt x="248" y="12680"/>
                    <a:pt x="362" y="12704"/>
                    <a:pt x="475" y="12704"/>
                  </a:cubicBezTo>
                  <a:cubicBezTo>
                    <a:pt x="526" y="12704"/>
                    <a:pt x="576" y="12699"/>
                    <a:pt x="624" y="12692"/>
                  </a:cubicBezTo>
                  <a:cubicBezTo>
                    <a:pt x="1399" y="12572"/>
                    <a:pt x="1793" y="11665"/>
                    <a:pt x="2329" y="11152"/>
                  </a:cubicBezTo>
                  <a:cubicBezTo>
                    <a:pt x="2744" y="10758"/>
                    <a:pt x="3148" y="10310"/>
                    <a:pt x="3400" y="9785"/>
                  </a:cubicBezTo>
                  <a:cubicBezTo>
                    <a:pt x="3640" y="9294"/>
                    <a:pt x="3716" y="8769"/>
                    <a:pt x="3804" y="8244"/>
                  </a:cubicBezTo>
                  <a:cubicBezTo>
                    <a:pt x="3881" y="7687"/>
                    <a:pt x="4012" y="7206"/>
                    <a:pt x="4460" y="6834"/>
                  </a:cubicBezTo>
                  <a:cubicBezTo>
                    <a:pt x="4919" y="6441"/>
                    <a:pt x="5509" y="6222"/>
                    <a:pt x="5979" y="5850"/>
                  </a:cubicBezTo>
                  <a:cubicBezTo>
                    <a:pt x="6427" y="5512"/>
                    <a:pt x="6864" y="5075"/>
                    <a:pt x="7083" y="4550"/>
                  </a:cubicBezTo>
                  <a:cubicBezTo>
                    <a:pt x="7259" y="4159"/>
                    <a:pt x="7295" y="3311"/>
                    <a:pt x="6759" y="3311"/>
                  </a:cubicBezTo>
                  <a:cubicBezTo>
                    <a:pt x="6696" y="3311"/>
                    <a:pt x="6626" y="3323"/>
                    <a:pt x="6547" y="3348"/>
                  </a:cubicBezTo>
                  <a:cubicBezTo>
                    <a:pt x="6296" y="3424"/>
                    <a:pt x="6121" y="3654"/>
                    <a:pt x="6045" y="3895"/>
                  </a:cubicBezTo>
                  <a:cubicBezTo>
                    <a:pt x="5826" y="4769"/>
                    <a:pt x="4831" y="5217"/>
                    <a:pt x="4153" y="5687"/>
                  </a:cubicBezTo>
                  <a:cubicBezTo>
                    <a:pt x="4077" y="5741"/>
                    <a:pt x="3990" y="5796"/>
                    <a:pt x="3903" y="5796"/>
                  </a:cubicBezTo>
                  <a:cubicBezTo>
                    <a:pt x="3684" y="5785"/>
                    <a:pt x="3629" y="4386"/>
                    <a:pt x="3597" y="4124"/>
                  </a:cubicBezTo>
                  <a:cubicBezTo>
                    <a:pt x="3563" y="3895"/>
                    <a:pt x="3531" y="3654"/>
                    <a:pt x="3509" y="3414"/>
                  </a:cubicBezTo>
                  <a:cubicBezTo>
                    <a:pt x="3476" y="2943"/>
                    <a:pt x="3487" y="2474"/>
                    <a:pt x="3651" y="2025"/>
                  </a:cubicBezTo>
                  <a:cubicBezTo>
                    <a:pt x="3738" y="1785"/>
                    <a:pt x="3859" y="1578"/>
                    <a:pt x="4000" y="1381"/>
                  </a:cubicBezTo>
                  <a:cubicBezTo>
                    <a:pt x="4263" y="987"/>
                    <a:pt x="4175" y="463"/>
                    <a:pt x="3793" y="179"/>
                  </a:cubicBezTo>
                  <a:cubicBezTo>
                    <a:pt x="3793" y="167"/>
                    <a:pt x="3782" y="167"/>
                    <a:pt x="3782" y="167"/>
                  </a:cubicBezTo>
                  <a:cubicBezTo>
                    <a:pt x="3771" y="167"/>
                    <a:pt x="3771" y="157"/>
                    <a:pt x="3771" y="157"/>
                  </a:cubicBezTo>
                  <a:cubicBezTo>
                    <a:pt x="3622" y="50"/>
                    <a:pt x="3453" y="0"/>
                    <a:pt x="32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3"/>
            <p:cNvSpPr/>
            <p:nvPr/>
          </p:nvSpPr>
          <p:spPr>
            <a:xfrm>
              <a:off x="2210206" y="1807562"/>
              <a:ext cx="41654" cy="59484"/>
            </a:xfrm>
            <a:custGeom>
              <a:avLst/>
              <a:gdLst/>
              <a:ahLst/>
              <a:cxnLst/>
              <a:rect l="l" t="t" r="r" b="b"/>
              <a:pathLst>
                <a:path w="820" h="1171" extrusionOk="0">
                  <a:moveTo>
                    <a:pt x="492" y="0"/>
                  </a:moveTo>
                  <a:cubicBezTo>
                    <a:pt x="426" y="0"/>
                    <a:pt x="372" y="34"/>
                    <a:pt x="328" y="77"/>
                  </a:cubicBezTo>
                  <a:cubicBezTo>
                    <a:pt x="251" y="110"/>
                    <a:pt x="197" y="175"/>
                    <a:pt x="153" y="241"/>
                  </a:cubicBezTo>
                  <a:cubicBezTo>
                    <a:pt x="66" y="405"/>
                    <a:pt x="0" y="624"/>
                    <a:pt x="22" y="820"/>
                  </a:cubicBezTo>
                  <a:cubicBezTo>
                    <a:pt x="22" y="995"/>
                    <a:pt x="88" y="1170"/>
                    <a:pt x="306" y="1170"/>
                  </a:cubicBezTo>
                  <a:cubicBezTo>
                    <a:pt x="547" y="1170"/>
                    <a:pt x="656" y="875"/>
                    <a:pt x="722" y="689"/>
                  </a:cubicBezTo>
                  <a:cubicBezTo>
                    <a:pt x="765" y="525"/>
                    <a:pt x="820" y="285"/>
                    <a:pt x="688" y="143"/>
                  </a:cubicBezTo>
                  <a:cubicBezTo>
                    <a:pt x="667" y="99"/>
                    <a:pt x="645" y="55"/>
                    <a:pt x="601" y="34"/>
                  </a:cubicBezTo>
                  <a:cubicBezTo>
                    <a:pt x="569" y="12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3"/>
            <p:cNvSpPr/>
            <p:nvPr/>
          </p:nvSpPr>
          <p:spPr>
            <a:xfrm>
              <a:off x="2253486" y="1771495"/>
              <a:ext cx="28955" cy="33374"/>
            </a:xfrm>
            <a:custGeom>
              <a:avLst/>
              <a:gdLst/>
              <a:ahLst/>
              <a:cxnLst/>
              <a:rect l="l" t="t" r="r" b="b"/>
              <a:pathLst>
                <a:path w="570" h="657" extrusionOk="0">
                  <a:moveTo>
                    <a:pt x="307" y="0"/>
                  </a:moveTo>
                  <a:cubicBezTo>
                    <a:pt x="241" y="0"/>
                    <a:pt x="164" y="44"/>
                    <a:pt x="121" y="98"/>
                  </a:cubicBezTo>
                  <a:cubicBezTo>
                    <a:pt x="66" y="186"/>
                    <a:pt x="23" y="285"/>
                    <a:pt x="11" y="382"/>
                  </a:cubicBezTo>
                  <a:cubicBezTo>
                    <a:pt x="1" y="525"/>
                    <a:pt x="121" y="656"/>
                    <a:pt x="263" y="656"/>
                  </a:cubicBezTo>
                  <a:lnTo>
                    <a:pt x="274" y="656"/>
                  </a:lnTo>
                  <a:cubicBezTo>
                    <a:pt x="372" y="656"/>
                    <a:pt x="482" y="591"/>
                    <a:pt x="525" y="481"/>
                  </a:cubicBezTo>
                  <a:cubicBezTo>
                    <a:pt x="569" y="394"/>
                    <a:pt x="547" y="295"/>
                    <a:pt x="514" y="208"/>
                  </a:cubicBezTo>
                  <a:cubicBezTo>
                    <a:pt x="514" y="153"/>
                    <a:pt x="492" y="88"/>
                    <a:pt x="427" y="44"/>
                  </a:cubicBezTo>
                  <a:cubicBezTo>
                    <a:pt x="394" y="11"/>
                    <a:pt x="351" y="0"/>
                    <a:pt x="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3"/>
            <p:cNvSpPr/>
            <p:nvPr/>
          </p:nvSpPr>
          <p:spPr>
            <a:xfrm>
              <a:off x="2232405" y="1749296"/>
              <a:ext cx="18338" cy="20014"/>
            </a:xfrm>
            <a:custGeom>
              <a:avLst/>
              <a:gdLst/>
              <a:ahLst/>
              <a:cxnLst/>
              <a:rect l="l" t="t" r="r" b="b"/>
              <a:pathLst>
                <a:path w="361" h="394" extrusionOk="0">
                  <a:moveTo>
                    <a:pt x="208" y="0"/>
                  </a:moveTo>
                  <a:cubicBezTo>
                    <a:pt x="197" y="0"/>
                    <a:pt x="175" y="11"/>
                    <a:pt x="154" y="22"/>
                  </a:cubicBezTo>
                  <a:cubicBezTo>
                    <a:pt x="55" y="76"/>
                    <a:pt x="0" y="175"/>
                    <a:pt x="0" y="284"/>
                  </a:cubicBezTo>
                  <a:cubicBezTo>
                    <a:pt x="0" y="339"/>
                    <a:pt x="55" y="394"/>
                    <a:pt x="110" y="394"/>
                  </a:cubicBezTo>
                  <a:cubicBezTo>
                    <a:pt x="132" y="394"/>
                    <a:pt x="142" y="394"/>
                    <a:pt x="164" y="382"/>
                  </a:cubicBezTo>
                  <a:cubicBezTo>
                    <a:pt x="219" y="339"/>
                    <a:pt x="251" y="295"/>
                    <a:pt x="263" y="229"/>
                  </a:cubicBezTo>
                  <a:lnTo>
                    <a:pt x="263" y="207"/>
                  </a:lnTo>
                  <a:cubicBezTo>
                    <a:pt x="361" y="142"/>
                    <a:pt x="307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3"/>
            <p:cNvSpPr/>
            <p:nvPr/>
          </p:nvSpPr>
          <p:spPr>
            <a:xfrm>
              <a:off x="2222956" y="1960263"/>
              <a:ext cx="23926" cy="31647"/>
            </a:xfrm>
            <a:custGeom>
              <a:avLst/>
              <a:gdLst/>
              <a:ahLst/>
              <a:cxnLst/>
              <a:rect l="l" t="t" r="r" b="b"/>
              <a:pathLst>
                <a:path w="471" h="623" extrusionOk="0">
                  <a:moveTo>
                    <a:pt x="208" y="0"/>
                  </a:moveTo>
                  <a:cubicBezTo>
                    <a:pt x="121" y="0"/>
                    <a:pt x="44" y="55"/>
                    <a:pt x="22" y="142"/>
                  </a:cubicBezTo>
                  <a:cubicBezTo>
                    <a:pt x="0" y="229"/>
                    <a:pt x="12" y="339"/>
                    <a:pt x="44" y="426"/>
                  </a:cubicBezTo>
                  <a:cubicBezTo>
                    <a:pt x="88" y="514"/>
                    <a:pt x="153" y="623"/>
                    <a:pt x="252" y="623"/>
                  </a:cubicBezTo>
                  <a:cubicBezTo>
                    <a:pt x="274" y="623"/>
                    <a:pt x="296" y="612"/>
                    <a:pt x="328" y="601"/>
                  </a:cubicBezTo>
                  <a:cubicBezTo>
                    <a:pt x="471" y="535"/>
                    <a:pt x="449" y="372"/>
                    <a:pt x="383" y="241"/>
                  </a:cubicBezTo>
                  <a:cubicBezTo>
                    <a:pt x="394" y="142"/>
                    <a:pt x="361" y="33"/>
                    <a:pt x="252" y="11"/>
                  </a:cubicBezTo>
                  <a:cubicBezTo>
                    <a:pt x="241" y="11"/>
                    <a:pt x="219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3"/>
            <p:cNvSpPr/>
            <p:nvPr/>
          </p:nvSpPr>
          <p:spPr>
            <a:xfrm>
              <a:off x="2413400" y="1933594"/>
              <a:ext cx="33882" cy="42771"/>
            </a:xfrm>
            <a:custGeom>
              <a:avLst/>
              <a:gdLst/>
              <a:ahLst/>
              <a:cxnLst/>
              <a:rect l="l" t="t" r="r" b="b"/>
              <a:pathLst>
                <a:path w="667" h="842" extrusionOk="0">
                  <a:moveTo>
                    <a:pt x="404" y="1"/>
                  </a:moveTo>
                  <a:cubicBezTo>
                    <a:pt x="361" y="1"/>
                    <a:pt x="306" y="23"/>
                    <a:pt x="263" y="66"/>
                  </a:cubicBezTo>
                  <a:cubicBezTo>
                    <a:pt x="132" y="208"/>
                    <a:pt x="0" y="448"/>
                    <a:pt x="44" y="656"/>
                  </a:cubicBezTo>
                  <a:cubicBezTo>
                    <a:pt x="76" y="766"/>
                    <a:pt x="175" y="842"/>
                    <a:pt x="285" y="842"/>
                  </a:cubicBezTo>
                  <a:cubicBezTo>
                    <a:pt x="306" y="842"/>
                    <a:pt x="328" y="842"/>
                    <a:pt x="350" y="831"/>
                  </a:cubicBezTo>
                  <a:cubicBezTo>
                    <a:pt x="459" y="798"/>
                    <a:pt x="536" y="700"/>
                    <a:pt x="591" y="601"/>
                  </a:cubicBezTo>
                  <a:cubicBezTo>
                    <a:pt x="634" y="514"/>
                    <a:pt x="667" y="416"/>
                    <a:pt x="667" y="317"/>
                  </a:cubicBezTo>
                  <a:cubicBezTo>
                    <a:pt x="667" y="285"/>
                    <a:pt x="656" y="252"/>
                    <a:pt x="645" y="230"/>
                  </a:cubicBezTo>
                  <a:cubicBezTo>
                    <a:pt x="634" y="110"/>
                    <a:pt x="525" y="1"/>
                    <a:pt x="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3"/>
            <p:cNvSpPr/>
            <p:nvPr/>
          </p:nvSpPr>
          <p:spPr>
            <a:xfrm>
              <a:off x="2383429" y="1963565"/>
              <a:ext cx="20014" cy="17830"/>
            </a:xfrm>
            <a:custGeom>
              <a:avLst/>
              <a:gdLst/>
              <a:ahLst/>
              <a:cxnLst/>
              <a:rect l="l" t="t" r="r" b="b"/>
              <a:pathLst>
                <a:path w="394" h="351" extrusionOk="0">
                  <a:moveTo>
                    <a:pt x="241" y="1"/>
                  </a:moveTo>
                  <a:cubicBezTo>
                    <a:pt x="120" y="11"/>
                    <a:pt x="44" y="143"/>
                    <a:pt x="11" y="241"/>
                  </a:cubicBezTo>
                  <a:cubicBezTo>
                    <a:pt x="0" y="307"/>
                    <a:pt x="54" y="351"/>
                    <a:pt x="110" y="351"/>
                  </a:cubicBezTo>
                  <a:cubicBezTo>
                    <a:pt x="120" y="351"/>
                    <a:pt x="142" y="351"/>
                    <a:pt x="153" y="339"/>
                  </a:cubicBezTo>
                  <a:cubicBezTo>
                    <a:pt x="197" y="317"/>
                    <a:pt x="229" y="296"/>
                    <a:pt x="263" y="252"/>
                  </a:cubicBezTo>
                  <a:lnTo>
                    <a:pt x="273" y="252"/>
                  </a:lnTo>
                  <a:cubicBezTo>
                    <a:pt x="306" y="230"/>
                    <a:pt x="328" y="219"/>
                    <a:pt x="350" y="186"/>
                  </a:cubicBezTo>
                  <a:cubicBezTo>
                    <a:pt x="394" y="110"/>
                    <a:pt x="328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3"/>
            <p:cNvSpPr/>
            <p:nvPr/>
          </p:nvSpPr>
          <p:spPr>
            <a:xfrm>
              <a:off x="2417820" y="2109560"/>
              <a:ext cx="40587" cy="45616"/>
            </a:xfrm>
            <a:custGeom>
              <a:avLst/>
              <a:gdLst/>
              <a:ahLst/>
              <a:cxnLst/>
              <a:rect l="l" t="t" r="r" b="b"/>
              <a:pathLst>
                <a:path w="799" h="898" extrusionOk="0">
                  <a:moveTo>
                    <a:pt x="657" y="1"/>
                  </a:moveTo>
                  <a:cubicBezTo>
                    <a:pt x="613" y="1"/>
                    <a:pt x="569" y="23"/>
                    <a:pt x="514" y="56"/>
                  </a:cubicBezTo>
                  <a:cubicBezTo>
                    <a:pt x="329" y="187"/>
                    <a:pt x="1" y="734"/>
                    <a:pt x="339" y="875"/>
                  </a:cubicBezTo>
                  <a:cubicBezTo>
                    <a:pt x="372" y="887"/>
                    <a:pt x="405" y="897"/>
                    <a:pt x="438" y="897"/>
                  </a:cubicBezTo>
                  <a:cubicBezTo>
                    <a:pt x="580" y="897"/>
                    <a:pt x="700" y="734"/>
                    <a:pt x="755" y="591"/>
                  </a:cubicBezTo>
                  <a:cubicBezTo>
                    <a:pt x="766" y="537"/>
                    <a:pt x="788" y="416"/>
                    <a:pt x="788" y="296"/>
                  </a:cubicBezTo>
                  <a:cubicBezTo>
                    <a:pt x="798" y="143"/>
                    <a:pt x="766" y="1"/>
                    <a:pt x="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3"/>
            <p:cNvSpPr/>
            <p:nvPr/>
          </p:nvSpPr>
          <p:spPr>
            <a:xfrm>
              <a:off x="2474460" y="2110678"/>
              <a:ext cx="32815" cy="28955"/>
            </a:xfrm>
            <a:custGeom>
              <a:avLst/>
              <a:gdLst/>
              <a:ahLst/>
              <a:cxnLst/>
              <a:rect l="l" t="t" r="r" b="b"/>
              <a:pathLst>
                <a:path w="646" h="570" extrusionOk="0">
                  <a:moveTo>
                    <a:pt x="394" y="1"/>
                  </a:moveTo>
                  <a:cubicBezTo>
                    <a:pt x="186" y="1"/>
                    <a:pt x="1" y="307"/>
                    <a:pt x="142" y="471"/>
                  </a:cubicBezTo>
                  <a:cubicBezTo>
                    <a:pt x="154" y="493"/>
                    <a:pt x="176" y="503"/>
                    <a:pt x="197" y="515"/>
                  </a:cubicBezTo>
                  <a:cubicBezTo>
                    <a:pt x="230" y="547"/>
                    <a:pt x="273" y="569"/>
                    <a:pt x="317" y="569"/>
                  </a:cubicBezTo>
                  <a:cubicBezTo>
                    <a:pt x="350" y="569"/>
                    <a:pt x="394" y="559"/>
                    <a:pt x="426" y="525"/>
                  </a:cubicBezTo>
                  <a:cubicBezTo>
                    <a:pt x="426" y="515"/>
                    <a:pt x="470" y="471"/>
                    <a:pt x="470" y="471"/>
                  </a:cubicBezTo>
                  <a:lnTo>
                    <a:pt x="470" y="471"/>
                  </a:lnTo>
                  <a:cubicBezTo>
                    <a:pt x="470" y="471"/>
                    <a:pt x="460" y="482"/>
                    <a:pt x="448" y="482"/>
                  </a:cubicBezTo>
                  <a:cubicBezTo>
                    <a:pt x="460" y="482"/>
                    <a:pt x="460" y="471"/>
                    <a:pt x="470" y="471"/>
                  </a:cubicBezTo>
                  <a:cubicBezTo>
                    <a:pt x="525" y="427"/>
                    <a:pt x="569" y="384"/>
                    <a:pt x="591" y="318"/>
                  </a:cubicBezTo>
                  <a:cubicBezTo>
                    <a:pt x="645" y="187"/>
                    <a:pt x="579" y="4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3"/>
            <p:cNvSpPr/>
            <p:nvPr/>
          </p:nvSpPr>
          <p:spPr>
            <a:xfrm>
              <a:off x="2422798" y="2259467"/>
              <a:ext cx="21741" cy="30021"/>
            </a:xfrm>
            <a:custGeom>
              <a:avLst/>
              <a:gdLst/>
              <a:ahLst/>
              <a:cxnLst/>
              <a:rect l="l" t="t" r="r" b="b"/>
              <a:pathLst>
                <a:path w="428" h="591" extrusionOk="0">
                  <a:moveTo>
                    <a:pt x="241" y="1"/>
                  </a:moveTo>
                  <a:cubicBezTo>
                    <a:pt x="121" y="1"/>
                    <a:pt x="45" y="132"/>
                    <a:pt x="23" y="231"/>
                  </a:cubicBezTo>
                  <a:cubicBezTo>
                    <a:pt x="1" y="329"/>
                    <a:pt x="12" y="427"/>
                    <a:pt x="56" y="515"/>
                  </a:cubicBezTo>
                  <a:cubicBezTo>
                    <a:pt x="78" y="569"/>
                    <a:pt x="121" y="591"/>
                    <a:pt x="165" y="591"/>
                  </a:cubicBezTo>
                  <a:cubicBezTo>
                    <a:pt x="209" y="591"/>
                    <a:pt x="253" y="569"/>
                    <a:pt x="285" y="547"/>
                  </a:cubicBezTo>
                  <a:cubicBezTo>
                    <a:pt x="362" y="482"/>
                    <a:pt x="427" y="406"/>
                    <a:pt x="427" y="307"/>
                  </a:cubicBezTo>
                  <a:cubicBezTo>
                    <a:pt x="427" y="274"/>
                    <a:pt x="416" y="241"/>
                    <a:pt x="406" y="209"/>
                  </a:cubicBezTo>
                  <a:cubicBezTo>
                    <a:pt x="406" y="197"/>
                    <a:pt x="416" y="176"/>
                    <a:pt x="416" y="165"/>
                  </a:cubicBezTo>
                  <a:cubicBezTo>
                    <a:pt x="416" y="66"/>
                    <a:pt x="340" y="12"/>
                    <a:pt x="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3"/>
            <p:cNvSpPr/>
            <p:nvPr/>
          </p:nvSpPr>
          <p:spPr>
            <a:xfrm>
              <a:off x="2230170" y="2302798"/>
              <a:ext cx="33933" cy="41705"/>
            </a:xfrm>
            <a:custGeom>
              <a:avLst/>
              <a:gdLst/>
              <a:ahLst/>
              <a:cxnLst/>
              <a:rect l="l" t="t" r="r" b="b"/>
              <a:pathLst>
                <a:path w="668" h="821" extrusionOk="0">
                  <a:moveTo>
                    <a:pt x="460" y="0"/>
                  </a:moveTo>
                  <a:cubicBezTo>
                    <a:pt x="427" y="0"/>
                    <a:pt x="394" y="12"/>
                    <a:pt x="361" y="33"/>
                  </a:cubicBezTo>
                  <a:cubicBezTo>
                    <a:pt x="121" y="153"/>
                    <a:pt x="1" y="437"/>
                    <a:pt x="77" y="700"/>
                  </a:cubicBezTo>
                  <a:cubicBezTo>
                    <a:pt x="99" y="777"/>
                    <a:pt x="164" y="820"/>
                    <a:pt x="230" y="820"/>
                  </a:cubicBezTo>
                  <a:lnTo>
                    <a:pt x="274" y="820"/>
                  </a:lnTo>
                  <a:cubicBezTo>
                    <a:pt x="504" y="755"/>
                    <a:pt x="667" y="547"/>
                    <a:pt x="657" y="306"/>
                  </a:cubicBezTo>
                  <a:cubicBezTo>
                    <a:pt x="657" y="263"/>
                    <a:pt x="645" y="230"/>
                    <a:pt x="635" y="197"/>
                  </a:cubicBezTo>
                  <a:cubicBezTo>
                    <a:pt x="645" y="131"/>
                    <a:pt x="613" y="77"/>
                    <a:pt x="558" y="44"/>
                  </a:cubicBezTo>
                  <a:cubicBezTo>
                    <a:pt x="558" y="33"/>
                    <a:pt x="547" y="33"/>
                    <a:pt x="547" y="33"/>
                  </a:cubicBezTo>
                  <a:cubicBezTo>
                    <a:pt x="525" y="12"/>
                    <a:pt x="492" y="0"/>
                    <a:pt x="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3"/>
            <p:cNvSpPr/>
            <p:nvPr/>
          </p:nvSpPr>
          <p:spPr>
            <a:xfrm>
              <a:off x="2250692" y="2354968"/>
              <a:ext cx="17830" cy="22249"/>
            </a:xfrm>
            <a:custGeom>
              <a:avLst/>
              <a:gdLst/>
              <a:ahLst/>
              <a:cxnLst/>
              <a:rect l="l" t="t" r="r" b="b"/>
              <a:pathLst>
                <a:path w="351" h="438" extrusionOk="0">
                  <a:moveTo>
                    <a:pt x="219" y="1"/>
                  </a:moveTo>
                  <a:cubicBezTo>
                    <a:pt x="187" y="1"/>
                    <a:pt x="154" y="12"/>
                    <a:pt x="121" y="34"/>
                  </a:cubicBezTo>
                  <a:cubicBezTo>
                    <a:pt x="34" y="110"/>
                    <a:pt x="1" y="252"/>
                    <a:pt x="34" y="362"/>
                  </a:cubicBezTo>
                  <a:cubicBezTo>
                    <a:pt x="56" y="405"/>
                    <a:pt x="100" y="438"/>
                    <a:pt x="143" y="438"/>
                  </a:cubicBezTo>
                  <a:cubicBezTo>
                    <a:pt x="165" y="438"/>
                    <a:pt x="187" y="427"/>
                    <a:pt x="209" y="405"/>
                  </a:cubicBezTo>
                  <a:cubicBezTo>
                    <a:pt x="253" y="362"/>
                    <a:pt x="296" y="285"/>
                    <a:pt x="307" y="209"/>
                  </a:cubicBezTo>
                  <a:cubicBezTo>
                    <a:pt x="340" y="165"/>
                    <a:pt x="350" y="99"/>
                    <a:pt x="307" y="44"/>
                  </a:cubicBezTo>
                  <a:cubicBezTo>
                    <a:pt x="285" y="12"/>
                    <a:pt x="253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3"/>
            <p:cNvSpPr/>
            <p:nvPr/>
          </p:nvSpPr>
          <p:spPr>
            <a:xfrm>
              <a:off x="2522770" y="2280040"/>
              <a:ext cx="28345" cy="35609"/>
            </a:xfrm>
            <a:custGeom>
              <a:avLst/>
              <a:gdLst/>
              <a:ahLst/>
              <a:cxnLst/>
              <a:rect l="l" t="t" r="r" b="b"/>
              <a:pathLst>
                <a:path w="558" h="701" extrusionOk="0">
                  <a:moveTo>
                    <a:pt x="317" y="1"/>
                  </a:moveTo>
                  <a:cubicBezTo>
                    <a:pt x="284" y="1"/>
                    <a:pt x="241" y="11"/>
                    <a:pt x="197" y="33"/>
                  </a:cubicBezTo>
                  <a:cubicBezTo>
                    <a:pt x="55" y="77"/>
                    <a:pt x="0" y="252"/>
                    <a:pt x="0" y="405"/>
                  </a:cubicBezTo>
                  <a:cubicBezTo>
                    <a:pt x="0" y="460"/>
                    <a:pt x="11" y="525"/>
                    <a:pt x="33" y="558"/>
                  </a:cubicBezTo>
                  <a:cubicBezTo>
                    <a:pt x="44" y="579"/>
                    <a:pt x="55" y="591"/>
                    <a:pt x="66" y="601"/>
                  </a:cubicBezTo>
                  <a:cubicBezTo>
                    <a:pt x="99" y="656"/>
                    <a:pt x="153" y="700"/>
                    <a:pt x="208" y="700"/>
                  </a:cubicBezTo>
                  <a:cubicBezTo>
                    <a:pt x="241" y="700"/>
                    <a:pt x="262" y="689"/>
                    <a:pt x="296" y="678"/>
                  </a:cubicBezTo>
                  <a:cubicBezTo>
                    <a:pt x="427" y="591"/>
                    <a:pt x="558" y="481"/>
                    <a:pt x="558" y="307"/>
                  </a:cubicBezTo>
                  <a:cubicBezTo>
                    <a:pt x="558" y="252"/>
                    <a:pt x="547" y="197"/>
                    <a:pt x="514" y="154"/>
                  </a:cubicBezTo>
                  <a:lnTo>
                    <a:pt x="514" y="142"/>
                  </a:lnTo>
                  <a:cubicBezTo>
                    <a:pt x="492" y="66"/>
                    <a:pt x="437" y="1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3"/>
            <p:cNvSpPr/>
            <p:nvPr/>
          </p:nvSpPr>
          <p:spPr>
            <a:xfrm>
              <a:off x="2536638" y="2322254"/>
              <a:ext cx="19455" cy="24484"/>
            </a:xfrm>
            <a:custGeom>
              <a:avLst/>
              <a:gdLst/>
              <a:ahLst/>
              <a:cxnLst/>
              <a:rect l="l" t="t" r="r" b="b"/>
              <a:pathLst>
                <a:path w="383" h="482" extrusionOk="0">
                  <a:moveTo>
                    <a:pt x="230" y="0"/>
                  </a:moveTo>
                  <a:cubicBezTo>
                    <a:pt x="208" y="0"/>
                    <a:pt x="186" y="11"/>
                    <a:pt x="164" y="22"/>
                  </a:cubicBezTo>
                  <a:cubicBezTo>
                    <a:pt x="99" y="54"/>
                    <a:pt x="44" y="120"/>
                    <a:pt x="23" y="186"/>
                  </a:cubicBezTo>
                  <a:lnTo>
                    <a:pt x="23" y="263"/>
                  </a:lnTo>
                  <a:cubicBezTo>
                    <a:pt x="11" y="273"/>
                    <a:pt x="11" y="284"/>
                    <a:pt x="11" y="295"/>
                  </a:cubicBezTo>
                  <a:cubicBezTo>
                    <a:pt x="1" y="372"/>
                    <a:pt x="23" y="448"/>
                    <a:pt x="110" y="470"/>
                  </a:cubicBezTo>
                  <a:cubicBezTo>
                    <a:pt x="121" y="470"/>
                    <a:pt x="132" y="481"/>
                    <a:pt x="154" y="481"/>
                  </a:cubicBezTo>
                  <a:cubicBezTo>
                    <a:pt x="230" y="481"/>
                    <a:pt x="295" y="404"/>
                    <a:pt x="339" y="339"/>
                  </a:cubicBezTo>
                  <a:cubicBezTo>
                    <a:pt x="372" y="263"/>
                    <a:pt x="383" y="186"/>
                    <a:pt x="372" y="98"/>
                  </a:cubicBezTo>
                  <a:cubicBezTo>
                    <a:pt x="361" y="33"/>
                    <a:pt x="295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3"/>
            <p:cNvSpPr/>
            <p:nvPr/>
          </p:nvSpPr>
          <p:spPr>
            <a:xfrm>
              <a:off x="2571079" y="2277805"/>
              <a:ext cx="14985" cy="13411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64" y="1"/>
                  </a:moveTo>
                  <a:cubicBezTo>
                    <a:pt x="142" y="1"/>
                    <a:pt x="131" y="1"/>
                    <a:pt x="110" y="11"/>
                  </a:cubicBezTo>
                  <a:cubicBezTo>
                    <a:pt x="33" y="55"/>
                    <a:pt x="0" y="186"/>
                    <a:pt x="76" y="241"/>
                  </a:cubicBezTo>
                  <a:cubicBezTo>
                    <a:pt x="88" y="263"/>
                    <a:pt x="110" y="263"/>
                    <a:pt x="131" y="263"/>
                  </a:cubicBezTo>
                  <a:cubicBezTo>
                    <a:pt x="142" y="263"/>
                    <a:pt x="153" y="263"/>
                    <a:pt x="164" y="252"/>
                  </a:cubicBezTo>
                  <a:cubicBezTo>
                    <a:pt x="241" y="252"/>
                    <a:pt x="295" y="186"/>
                    <a:pt x="273" y="110"/>
                  </a:cubicBezTo>
                  <a:cubicBezTo>
                    <a:pt x="273" y="99"/>
                    <a:pt x="263" y="88"/>
                    <a:pt x="263" y="77"/>
                  </a:cubicBezTo>
                  <a:cubicBezTo>
                    <a:pt x="241" y="33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3"/>
            <p:cNvSpPr/>
            <p:nvPr/>
          </p:nvSpPr>
          <p:spPr>
            <a:xfrm>
              <a:off x="2012548" y="2005220"/>
              <a:ext cx="39470" cy="32256"/>
            </a:xfrm>
            <a:custGeom>
              <a:avLst/>
              <a:gdLst/>
              <a:ahLst/>
              <a:cxnLst/>
              <a:rect l="l" t="t" r="r" b="b"/>
              <a:pathLst>
                <a:path w="777" h="635" extrusionOk="0">
                  <a:moveTo>
                    <a:pt x="328" y="0"/>
                  </a:moveTo>
                  <a:cubicBezTo>
                    <a:pt x="241" y="0"/>
                    <a:pt x="164" y="33"/>
                    <a:pt x="120" y="109"/>
                  </a:cubicBezTo>
                  <a:cubicBezTo>
                    <a:pt x="1" y="296"/>
                    <a:pt x="142" y="481"/>
                    <a:pt x="295" y="568"/>
                  </a:cubicBezTo>
                  <a:cubicBezTo>
                    <a:pt x="361" y="602"/>
                    <a:pt x="426" y="634"/>
                    <a:pt x="503" y="634"/>
                  </a:cubicBezTo>
                  <a:cubicBezTo>
                    <a:pt x="525" y="634"/>
                    <a:pt x="547" y="634"/>
                    <a:pt x="569" y="624"/>
                  </a:cubicBezTo>
                  <a:cubicBezTo>
                    <a:pt x="656" y="602"/>
                    <a:pt x="732" y="525"/>
                    <a:pt x="754" y="437"/>
                  </a:cubicBezTo>
                  <a:cubicBezTo>
                    <a:pt x="776" y="372"/>
                    <a:pt x="766" y="318"/>
                    <a:pt x="744" y="274"/>
                  </a:cubicBezTo>
                  <a:cubicBezTo>
                    <a:pt x="722" y="241"/>
                    <a:pt x="689" y="197"/>
                    <a:pt x="656" y="175"/>
                  </a:cubicBezTo>
                  <a:cubicBezTo>
                    <a:pt x="579" y="121"/>
                    <a:pt x="514" y="55"/>
                    <a:pt x="438" y="22"/>
                  </a:cubicBezTo>
                  <a:cubicBezTo>
                    <a:pt x="394" y="12"/>
                    <a:pt x="361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3"/>
            <p:cNvSpPr/>
            <p:nvPr/>
          </p:nvSpPr>
          <p:spPr>
            <a:xfrm>
              <a:off x="2039726" y="2059066"/>
              <a:ext cx="25043" cy="20573"/>
            </a:xfrm>
            <a:custGeom>
              <a:avLst/>
              <a:gdLst/>
              <a:ahLst/>
              <a:cxnLst/>
              <a:rect l="l" t="t" r="r" b="b"/>
              <a:pathLst>
                <a:path w="493" h="405" extrusionOk="0">
                  <a:moveTo>
                    <a:pt x="252" y="1"/>
                  </a:moveTo>
                  <a:cubicBezTo>
                    <a:pt x="197" y="1"/>
                    <a:pt x="154" y="11"/>
                    <a:pt x="110" y="55"/>
                  </a:cubicBezTo>
                  <a:lnTo>
                    <a:pt x="99" y="55"/>
                  </a:lnTo>
                  <a:cubicBezTo>
                    <a:pt x="22" y="99"/>
                    <a:pt x="1" y="197"/>
                    <a:pt x="44" y="285"/>
                  </a:cubicBezTo>
                  <a:cubicBezTo>
                    <a:pt x="88" y="361"/>
                    <a:pt x="175" y="405"/>
                    <a:pt x="252" y="405"/>
                  </a:cubicBezTo>
                  <a:cubicBezTo>
                    <a:pt x="274" y="405"/>
                    <a:pt x="296" y="405"/>
                    <a:pt x="318" y="394"/>
                  </a:cubicBezTo>
                  <a:cubicBezTo>
                    <a:pt x="471" y="350"/>
                    <a:pt x="493" y="154"/>
                    <a:pt x="394" y="55"/>
                  </a:cubicBezTo>
                  <a:cubicBezTo>
                    <a:pt x="350" y="11"/>
                    <a:pt x="296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3"/>
            <p:cNvSpPr/>
            <p:nvPr/>
          </p:nvSpPr>
          <p:spPr>
            <a:xfrm>
              <a:off x="1966423" y="1789275"/>
              <a:ext cx="25094" cy="26110"/>
            </a:xfrm>
            <a:custGeom>
              <a:avLst/>
              <a:gdLst/>
              <a:ahLst/>
              <a:cxnLst/>
              <a:rect l="l" t="t" r="r" b="b"/>
              <a:pathLst>
                <a:path w="494" h="514" extrusionOk="0">
                  <a:moveTo>
                    <a:pt x="198" y="0"/>
                  </a:moveTo>
                  <a:cubicBezTo>
                    <a:pt x="154" y="0"/>
                    <a:pt x="122" y="32"/>
                    <a:pt x="100" y="66"/>
                  </a:cubicBezTo>
                  <a:cubicBezTo>
                    <a:pt x="23" y="142"/>
                    <a:pt x="1" y="273"/>
                    <a:pt x="56" y="360"/>
                  </a:cubicBezTo>
                  <a:cubicBezTo>
                    <a:pt x="100" y="448"/>
                    <a:pt x="198" y="491"/>
                    <a:pt x="296" y="513"/>
                  </a:cubicBezTo>
                  <a:lnTo>
                    <a:pt x="329" y="513"/>
                  </a:lnTo>
                  <a:cubicBezTo>
                    <a:pt x="416" y="513"/>
                    <a:pt x="482" y="459"/>
                    <a:pt x="493" y="360"/>
                  </a:cubicBezTo>
                  <a:cubicBezTo>
                    <a:pt x="493" y="262"/>
                    <a:pt x="449" y="164"/>
                    <a:pt x="384" y="98"/>
                  </a:cubicBezTo>
                  <a:cubicBezTo>
                    <a:pt x="351" y="54"/>
                    <a:pt x="307" y="22"/>
                    <a:pt x="253" y="11"/>
                  </a:cubicBezTo>
                  <a:lnTo>
                    <a:pt x="231" y="11"/>
                  </a:lnTo>
                  <a:cubicBezTo>
                    <a:pt x="220" y="0"/>
                    <a:pt x="209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3"/>
            <p:cNvSpPr/>
            <p:nvPr/>
          </p:nvSpPr>
          <p:spPr>
            <a:xfrm>
              <a:off x="1988114" y="1831996"/>
              <a:ext cx="18947" cy="16154"/>
            </a:xfrm>
            <a:custGeom>
              <a:avLst/>
              <a:gdLst/>
              <a:ahLst/>
              <a:cxnLst/>
              <a:rect l="l" t="t" r="r" b="b"/>
              <a:pathLst>
                <a:path w="373" h="318" extrusionOk="0">
                  <a:moveTo>
                    <a:pt x="154" y="0"/>
                  </a:moveTo>
                  <a:cubicBezTo>
                    <a:pt x="120" y="0"/>
                    <a:pt x="99" y="12"/>
                    <a:pt x="88" y="22"/>
                  </a:cubicBezTo>
                  <a:cubicBezTo>
                    <a:pt x="55" y="33"/>
                    <a:pt x="44" y="55"/>
                    <a:pt x="33" y="88"/>
                  </a:cubicBezTo>
                  <a:cubicBezTo>
                    <a:pt x="1" y="153"/>
                    <a:pt x="44" y="241"/>
                    <a:pt x="110" y="274"/>
                  </a:cubicBezTo>
                  <a:cubicBezTo>
                    <a:pt x="110" y="284"/>
                    <a:pt x="120" y="284"/>
                    <a:pt x="132" y="284"/>
                  </a:cubicBezTo>
                  <a:cubicBezTo>
                    <a:pt x="154" y="296"/>
                    <a:pt x="164" y="306"/>
                    <a:pt x="186" y="318"/>
                  </a:cubicBezTo>
                  <a:lnTo>
                    <a:pt x="273" y="318"/>
                  </a:lnTo>
                  <a:cubicBezTo>
                    <a:pt x="307" y="306"/>
                    <a:pt x="339" y="284"/>
                    <a:pt x="350" y="252"/>
                  </a:cubicBezTo>
                  <a:cubicBezTo>
                    <a:pt x="372" y="219"/>
                    <a:pt x="372" y="186"/>
                    <a:pt x="361" y="153"/>
                  </a:cubicBezTo>
                  <a:cubicBezTo>
                    <a:pt x="361" y="131"/>
                    <a:pt x="350" y="110"/>
                    <a:pt x="328" y="88"/>
                  </a:cubicBezTo>
                  <a:cubicBezTo>
                    <a:pt x="307" y="55"/>
                    <a:pt x="273" y="44"/>
                    <a:pt x="241" y="33"/>
                  </a:cubicBezTo>
                  <a:lnTo>
                    <a:pt x="175" y="12"/>
                  </a:lnTo>
                  <a:cubicBezTo>
                    <a:pt x="164" y="0"/>
                    <a:pt x="164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3"/>
            <p:cNvSpPr/>
            <p:nvPr/>
          </p:nvSpPr>
          <p:spPr>
            <a:xfrm>
              <a:off x="1948694" y="1789783"/>
              <a:ext cx="11125" cy="13969"/>
            </a:xfrm>
            <a:custGeom>
              <a:avLst/>
              <a:gdLst/>
              <a:ahLst/>
              <a:cxnLst/>
              <a:rect l="l" t="t" r="r" b="b"/>
              <a:pathLst>
                <a:path w="219" h="275" extrusionOk="0">
                  <a:moveTo>
                    <a:pt x="99" y="1"/>
                  </a:moveTo>
                  <a:cubicBezTo>
                    <a:pt x="66" y="1"/>
                    <a:pt x="22" y="22"/>
                    <a:pt x="22" y="56"/>
                  </a:cubicBezTo>
                  <a:cubicBezTo>
                    <a:pt x="0" y="154"/>
                    <a:pt x="44" y="241"/>
                    <a:pt x="131" y="274"/>
                  </a:cubicBezTo>
                  <a:lnTo>
                    <a:pt x="153" y="274"/>
                  </a:lnTo>
                  <a:cubicBezTo>
                    <a:pt x="175" y="274"/>
                    <a:pt x="208" y="252"/>
                    <a:pt x="208" y="231"/>
                  </a:cubicBezTo>
                  <a:cubicBezTo>
                    <a:pt x="219" y="175"/>
                    <a:pt x="219" y="132"/>
                    <a:pt x="186" y="88"/>
                  </a:cubicBezTo>
                  <a:cubicBezTo>
                    <a:pt x="186" y="56"/>
                    <a:pt x="175" y="34"/>
                    <a:pt x="165" y="22"/>
                  </a:cubicBezTo>
                  <a:cubicBezTo>
                    <a:pt x="143" y="1"/>
                    <a:pt x="121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3"/>
            <p:cNvSpPr/>
            <p:nvPr/>
          </p:nvSpPr>
          <p:spPr>
            <a:xfrm>
              <a:off x="2035306" y="1746502"/>
              <a:ext cx="32815" cy="46124"/>
            </a:xfrm>
            <a:custGeom>
              <a:avLst/>
              <a:gdLst/>
              <a:ahLst/>
              <a:cxnLst/>
              <a:rect l="l" t="t" r="r" b="b"/>
              <a:pathLst>
                <a:path w="646" h="908" extrusionOk="0">
                  <a:moveTo>
                    <a:pt x="296" y="0"/>
                  </a:moveTo>
                  <a:cubicBezTo>
                    <a:pt x="241" y="0"/>
                    <a:pt x="186" y="22"/>
                    <a:pt x="143" y="99"/>
                  </a:cubicBezTo>
                  <a:cubicBezTo>
                    <a:pt x="55" y="241"/>
                    <a:pt x="0" y="405"/>
                    <a:pt x="22" y="580"/>
                  </a:cubicBezTo>
                  <a:cubicBezTo>
                    <a:pt x="44" y="721"/>
                    <a:pt x="109" y="908"/>
                    <a:pt x="296" y="908"/>
                  </a:cubicBezTo>
                  <a:cubicBezTo>
                    <a:pt x="624" y="908"/>
                    <a:pt x="645" y="339"/>
                    <a:pt x="503" y="143"/>
                  </a:cubicBezTo>
                  <a:cubicBezTo>
                    <a:pt x="503" y="131"/>
                    <a:pt x="492" y="131"/>
                    <a:pt x="481" y="121"/>
                  </a:cubicBezTo>
                  <a:cubicBezTo>
                    <a:pt x="449" y="44"/>
                    <a:pt x="372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3"/>
            <p:cNvSpPr/>
            <p:nvPr/>
          </p:nvSpPr>
          <p:spPr>
            <a:xfrm>
              <a:off x="2066395" y="1785922"/>
              <a:ext cx="18389" cy="22808"/>
            </a:xfrm>
            <a:custGeom>
              <a:avLst/>
              <a:gdLst/>
              <a:ahLst/>
              <a:cxnLst/>
              <a:rect l="l" t="t" r="r" b="b"/>
              <a:pathLst>
                <a:path w="362" h="449" extrusionOk="0">
                  <a:moveTo>
                    <a:pt x="175" y="1"/>
                  </a:moveTo>
                  <a:cubicBezTo>
                    <a:pt x="143" y="1"/>
                    <a:pt x="109" y="11"/>
                    <a:pt x="88" y="44"/>
                  </a:cubicBezTo>
                  <a:cubicBezTo>
                    <a:pt x="44" y="88"/>
                    <a:pt x="12" y="132"/>
                    <a:pt x="0" y="197"/>
                  </a:cubicBezTo>
                  <a:cubicBezTo>
                    <a:pt x="0" y="251"/>
                    <a:pt x="22" y="295"/>
                    <a:pt x="55" y="339"/>
                  </a:cubicBezTo>
                  <a:cubicBezTo>
                    <a:pt x="66" y="404"/>
                    <a:pt x="131" y="448"/>
                    <a:pt x="197" y="448"/>
                  </a:cubicBezTo>
                  <a:cubicBezTo>
                    <a:pt x="230" y="448"/>
                    <a:pt x="263" y="438"/>
                    <a:pt x="284" y="416"/>
                  </a:cubicBezTo>
                  <a:cubicBezTo>
                    <a:pt x="361" y="317"/>
                    <a:pt x="361" y="164"/>
                    <a:pt x="284" y="66"/>
                  </a:cubicBezTo>
                  <a:cubicBezTo>
                    <a:pt x="263" y="22"/>
                    <a:pt x="219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3"/>
            <p:cNvSpPr/>
            <p:nvPr/>
          </p:nvSpPr>
          <p:spPr>
            <a:xfrm>
              <a:off x="2075285" y="1738730"/>
              <a:ext cx="15595" cy="17779"/>
            </a:xfrm>
            <a:custGeom>
              <a:avLst/>
              <a:gdLst/>
              <a:ahLst/>
              <a:cxnLst/>
              <a:rect l="l" t="t" r="r" b="b"/>
              <a:pathLst>
                <a:path w="307" h="350" extrusionOk="0">
                  <a:moveTo>
                    <a:pt x="153" y="0"/>
                  </a:moveTo>
                  <a:cubicBezTo>
                    <a:pt x="131" y="0"/>
                    <a:pt x="99" y="11"/>
                    <a:pt x="77" y="33"/>
                  </a:cubicBezTo>
                  <a:cubicBezTo>
                    <a:pt x="33" y="88"/>
                    <a:pt x="0" y="143"/>
                    <a:pt x="22" y="219"/>
                  </a:cubicBezTo>
                  <a:cubicBezTo>
                    <a:pt x="33" y="262"/>
                    <a:pt x="66" y="306"/>
                    <a:pt x="109" y="339"/>
                  </a:cubicBezTo>
                  <a:cubicBezTo>
                    <a:pt x="121" y="339"/>
                    <a:pt x="131" y="350"/>
                    <a:pt x="153" y="350"/>
                  </a:cubicBezTo>
                  <a:cubicBezTo>
                    <a:pt x="186" y="350"/>
                    <a:pt x="219" y="318"/>
                    <a:pt x="230" y="284"/>
                  </a:cubicBezTo>
                  <a:lnTo>
                    <a:pt x="230" y="274"/>
                  </a:lnTo>
                  <a:cubicBezTo>
                    <a:pt x="284" y="252"/>
                    <a:pt x="306" y="197"/>
                    <a:pt x="296" y="143"/>
                  </a:cubicBezTo>
                  <a:cubicBezTo>
                    <a:pt x="284" y="121"/>
                    <a:pt x="284" y="109"/>
                    <a:pt x="274" y="88"/>
                  </a:cubicBezTo>
                  <a:cubicBezTo>
                    <a:pt x="262" y="33"/>
                    <a:pt x="208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3"/>
            <p:cNvSpPr/>
            <p:nvPr/>
          </p:nvSpPr>
          <p:spPr>
            <a:xfrm>
              <a:off x="2091388" y="1924145"/>
              <a:ext cx="21132" cy="27278"/>
            </a:xfrm>
            <a:custGeom>
              <a:avLst/>
              <a:gdLst/>
              <a:ahLst/>
              <a:cxnLst/>
              <a:rect l="l" t="t" r="r" b="b"/>
              <a:pathLst>
                <a:path w="416" h="537" extrusionOk="0">
                  <a:moveTo>
                    <a:pt x="164" y="0"/>
                  </a:moveTo>
                  <a:cubicBezTo>
                    <a:pt x="132" y="0"/>
                    <a:pt x="88" y="22"/>
                    <a:pt x="66" y="44"/>
                  </a:cubicBezTo>
                  <a:cubicBezTo>
                    <a:pt x="33" y="77"/>
                    <a:pt x="0" y="121"/>
                    <a:pt x="0" y="175"/>
                  </a:cubicBezTo>
                  <a:cubicBezTo>
                    <a:pt x="0" y="296"/>
                    <a:pt x="55" y="416"/>
                    <a:pt x="153" y="493"/>
                  </a:cubicBezTo>
                  <a:cubicBezTo>
                    <a:pt x="186" y="515"/>
                    <a:pt x="219" y="536"/>
                    <a:pt x="251" y="536"/>
                  </a:cubicBezTo>
                  <a:cubicBezTo>
                    <a:pt x="273" y="536"/>
                    <a:pt x="285" y="525"/>
                    <a:pt x="295" y="525"/>
                  </a:cubicBezTo>
                  <a:cubicBezTo>
                    <a:pt x="339" y="515"/>
                    <a:pt x="383" y="471"/>
                    <a:pt x="394" y="427"/>
                  </a:cubicBezTo>
                  <a:cubicBezTo>
                    <a:pt x="416" y="296"/>
                    <a:pt x="372" y="165"/>
                    <a:pt x="285" y="77"/>
                  </a:cubicBezTo>
                  <a:cubicBezTo>
                    <a:pt x="273" y="66"/>
                    <a:pt x="263" y="44"/>
                    <a:pt x="241" y="44"/>
                  </a:cubicBezTo>
                  <a:cubicBezTo>
                    <a:pt x="230" y="34"/>
                    <a:pt x="230" y="22"/>
                    <a:pt x="219" y="22"/>
                  </a:cubicBezTo>
                  <a:cubicBezTo>
                    <a:pt x="208" y="12"/>
                    <a:pt x="186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3"/>
            <p:cNvSpPr/>
            <p:nvPr/>
          </p:nvSpPr>
          <p:spPr>
            <a:xfrm>
              <a:off x="2241295" y="2136788"/>
              <a:ext cx="26110" cy="32815"/>
            </a:xfrm>
            <a:custGeom>
              <a:avLst/>
              <a:gdLst/>
              <a:ahLst/>
              <a:cxnLst/>
              <a:rect l="l" t="t" r="r" b="b"/>
              <a:pathLst>
                <a:path w="514" h="646" extrusionOk="0">
                  <a:moveTo>
                    <a:pt x="273" y="1"/>
                  </a:moveTo>
                  <a:cubicBezTo>
                    <a:pt x="251" y="1"/>
                    <a:pt x="241" y="1"/>
                    <a:pt x="219" y="11"/>
                  </a:cubicBezTo>
                  <a:cubicBezTo>
                    <a:pt x="88" y="33"/>
                    <a:pt x="11" y="164"/>
                    <a:pt x="11" y="295"/>
                  </a:cubicBezTo>
                  <a:cubicBezTo>
                    <a:pt x="0" y="416"/>
                    <a:pt x="11" y="569"/>
                    <a:pt x="142" y="623"/>
                  </a:cubicBezTo>
                  <a:cubicBezTo>
                    <a:pt x="175" y="635"/>
                    <a:pt x="197" y="645"/>
                    <a:pt x="219" y="645"/>
                  </a:cubicBezTo>
                  <a:cubicBezTo>
                    <a:pt x="251" y="645"/>
                    <a:pt x="285" y="635"/>
                    <a:pt x="317" y="613"/>
                  </a:cubicBezTo>
                  <a:cubicBezTo>
                    <a:pt x="339" y="613"/>
                    <a:pt x="361" y="602"/>
                    <a:pt x="382" y="580"/>
                  </a:cubicBezTo>
                  <a:cubicBezTo>
                    <a:pt x="459" y="492"/>
                    <a:pt x="514" y="339"/>
                    <a:pt x="503" y="219"/>
                  </a:cubicBezTo>
                  <a:cubicBezTo>
                    <a:pt x="492" y="154"/>
                    <a:pt x="470" y="110"/>
                    <a:pt x="426" y="66"/>
                  </a:cubicBezTo>
                  <a:cubicBezTo>
                    <a:pt x="404" y="23"/>
                    <a:pt x="361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3"/>
            <p:cNvSpPr/>
            <p:nvPr/>
          </p:nvSpPr>
          <p:spPr>
            <a:xfrm>
              <a:off x="2175764" y="2256724"/>
              <a:ext cx="20573" cy="2057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30" y="1"/>
                  </a:moveTo>
                  <a:cubicBezTo>
                    <a:pt x="132" y="1"/>
                    <a:pt x="33" y="77"/>
                    <a:pt x="11" y="175"/>
                  </a:cubicBezTo>
                  <a:cubicBezTo>
                    <a:pt x="1" y="251"/>
                    <a:pt x="23" y="328"/>
                    <a:pt x="88" y="372"/>
                  </a:cubicBezTo>
                  <a:cubicBezTo>
                    <a:pt x="120" y="394"/>
                    <a:pt x="154" y="405"/>
                    <a:pt x="186" y="405"/>
                  </a:cubicBezTo>
                  <a:cubicBezTo>
                    <a:pt x="219" y="405"/>
                    <a:pt x="263" y="383"/>
                    <a:pt x="295" y="361"/>
                  </a:cubicBezTo>
                  <a:cubicBezTo>
                    <a:pt x="350" y="317"/>
                    <a:pt x="372" y="263"/>
                    <a:pt x="372" y="197"/>
                  </a:cubicBezTo>
                  <a:cubicBezTo>
                    <a:pt x="405" y="142"/>
                    <a:pt x="383" y="77"/>
                    <a:pt x="339" y="33"/>
                  </a:cubicBezTo>
                  <a:cubicBezTo>
                    <a:pt x="307" y="11"/>
                    <a:pt x="274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3"/>
            <p:cNvSpPr/>
            <p:nvPr/>
          </p:nvSpPr>
          <p:spPr>
            <a:xfrm>
              <a:off x="2219604" y="2239503"/>
              <a:ext cx="18947" cy="22249"/>
            </a:xfrm>
            <a:custGeom>
              <a:avLst/>
              <a:gdLst/>
              <a:ahLst/>
              <a:cxnLst/>
              <a:rect l="l" t="t" r="r" b="b"/>
              <a:pathLst>
                <a:path w="373" h="438" extrusionOk="0">
                  <a:moveTo>
                    <a:pt x="219" y="0"/>
                  </a:moveTo>
                  <a:cubicBezTo>
                    <a:pt x="176" y="12"/>
                    <a:pt x="143" y="44"/>
                    <a:pt x="110" y="77"/>
                  </a:cubicBezTo>
                  <a:cubicBezTo>
                    <a:pt x="34" y="143"/>
                    <a:pt x="1" y="252"/>
                    <a:pt x="23" y="350"/>
                  </a:cubicBezTo>
                  <a:cubicBezTo>
                    <a:pt x="34" y="405"/>
                    <a:pt x="78" y="437"/>
                    <a:pt x="132" y="437"/>
                  </a:cubicBezTo>
                  <a:cubicBezTo>
                    <a:pt x="154" y="437"/>
                    <a:pt x="176" y="437"/>
                    <a:pt x="187" y="427"/>
                  </a:cubicBezTo>
                  <a:cubicBezTo>
                    <a:pt x="263" y="383"/>
                    <a:pt x="318" y="306"/>
                    <a:pt x="340" y="230"/>
                  </a:cubicBezTo>
                  <a:cubicBezTo>
                    <a:pt x="362" y="197"/>
                    <a:pt x="372" y="153"/>
                    <a:pt x="362" y="121"/>
                  </a:cubicBezTo>
                  <a:cubicBezTo>
                    <a:pt x="362" y="99"/>
                    <a:pt x="350" y="88"/>
                    <a:pt x="340" y="66"/>
                  </a:cubicBezTo>
                  <a:cubicBezTo>
                    <a:pt x="329" y="66"/>
                    <a:pt x="329" y="55"/>
                    <a:pt x="329" y="44"/>
                  </a:cubicBezTo>
                  <a:cubicBezTo>
                    <a:pt x="318" y="22"/>
                    <a:pt x="274" y="0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3"/>
            <p:cNvSpPr/>
            <p:nvPr/>
          </p:nvSpPr>
          <p:spPr>
            <a:xfrm>
              <a:off x="2105815" y="2167877"/>
              <a:ext cx="21691" cy="27227"/>
            </a:xfrm>
            <a:custGeom>
              <a:avLst/>
              <a:gdLst/>
              <a:ahLst/>
              <a:cxnLst/>
              <a:rect l="l" t="t" r="r" b="b"/>
              <a:pathLst>
                <a:path w="427" h="536" extrusionOk="0">
                  <a:moveTo>
                    <a:pt x="208" y="1"/>
                  </a:moveTo>
                  <a:cubicBezTo>
                    <a:pt x="197" y="1"/>
                    <a:pt x="175" y="1"/>
                    <a:pt x="164" y="11"/>
                  </a:cubicBezTo>
                  <a:cubicBezTo>
                    <a:pt x="55" y="33"/>
                    <a:pt x="1" y="132"/>
                    <a:pt x="1" y="230"/>
                  </a:cubicBezTo>
                  <a:cubicBezTo>
                    <a:pt x="1" y="307"/>
                    <a:pt x="22" y="405"/>
                    <a:pt x="88" y="449"/>
                  </a:cubicBezTo>
                  <a:cubicBezTo>
                    <a:pt x="99" y="460"/>
                    <a:pt x="99" y="460"/>
                    <a:pt x="110" y="460"/>
                  </a:cubicBezTo>
                  <a:cubicBezTo>
                    <a:pt x="120" y="492"/>
                    <a:pt x="154" y="514"/>
                    <a:pt x="197" y="525"/>
                  </a:cubicBezTo>
                  <a:cubicBezTo>
                    <a:pt x="208" y="525"/>
                    <a:pt x="219" y="536"/>
                    <a:pt x="230" y="536"/>
                  </a:cubicBezTo>
                  <a:cubicBezTo>
                    <a:pt x="295" y="536"/>
                    <a:pt x="361" y="492"/>
                    <a:pt x="383" y="416"/>
                  </a:cubicBezTo>
                  <a:cubicBezTo>
                    <a:pt x="405" y="339"/>
                    <a:pt x="426" y="241"/>
                    <a:pt x="405" y="154"/>
                  </a:cubicBezTo>
                  <a:cubicBezTo>
                    <a:pt x="383" y="66"/>
                    <a:pt x="295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3"/>
            <p:cNvSpPr/>
            <p:nvPr/>
          </p:nvSpPr>
          <p:spPr>
            <a:xfrm>
              <a:off x="2085241" y="2226753"/>
              <a:ext cx="19506" cy="22249"/>
            </a:xfrm>
            <a:custGeom>
              <a:avLst/>
              <a:gdLst/>
              <a:ahLst/>
              <a:cxnLst/>
              <a:rect l="l" t="t" r="r" b="b"/>
              <a:pathLst>
                <a:path w="384" h="438" extrusionOk="0">
                  <a:moveTo>
                    <a:pt x="198" y="0"/>
                  </a:moveTo>
                  <a:cubicBezTo>
                    <a:pt x="165" y="0"/>
                    <a:pt x="121" y="11"/>
                    <a:pt x="100" y="44"/>
                  </a:cubicBezTo>
                  <a:cubicBezTo>
                    <a:pt x="1" y="142"/>
                    <a:pt x="1" y="295"/>
                    <a:pt x="100" y="404"/>
                  </a:cubicBezTo>
                  <a:cubicBezTo>
                    <a:pt x="121" y="426"/>
                    <a:pt x="143" y="438"/>
                    <a:pt x="176" y="438"/>
                  </a:cubicBezTo>
                  <a:cubicBezTo>
                    <a:pt x="219" y="438"/>
                    <a:pt x="253" y="416"/>
                    <a:pt x="285" y="372"/>
                  </a:cubicBezTo>
                  <a:cubicBezTo>
                    <a:pt x="318" y="361"/>
                    <a:pt x="351" y="328"/>
                    <a:pt x="362" y="285"/>
                  </a:cubicBezTo>
                  <a:cubicBezTo>
                    <a:pt x="384" y="197"/>
                    <a:pt x="340" y="110"/>
                    <a:pt x="285" y="44"/>
                  </a:cubicBezTo>
                  <a:cubicBezTo>
                    <a:pt x="263" y="11"/>
                    <a:pt x="231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3"/>
            <p:cNvSpPr/>
            <p:nvPr/>
          </p:nvSpPr>
          <p:spPr>
            <a:xfrm>
              <a:off x="1905363" y="2148421"/>
              <a:ext cx="36168" cy="44499"/>
            </a:xfrm>
            <a:custGeom>
              <a:avLst/>
              <a:gdLst/>
              <a:ahLst/>
              <a:cxnLst/>
              <a:rect l="l" t="t" r="r" b="b"/>
              <a:pathLst>
                <a:path w="712" h="876" extrusionOk="0">
                  <a:moveTo>
                    <a:pt x="318" y="1"/>
                  </a:moveTo>
                  <a:cubicBezTo>
                    <a:pt x="285" y="1"/>
                    <a:pt x="253" y="1"/>
                    <a:pt x="209" y="23"/>
                  </a:cubicBezTo>
                  <a:cubicBezTo>
                    <a:pt x="1" y="110"/>
                    <a:pt x="34" y="351"/>
                    <a:pt x="56" y="526"/>
                  </a:cubicBezTo>
                  <a:cubicBezTo>
                    <a:pt x="88" y="700"/>
                    <a:pt x="187" y="875"/>
                    <a:pt x="394" y="875"/>
                  </a:cubicBezTo>
                  <a:cubicBezTo>
                    <a:pt x="449" y="875"/>
                    <a:pt x="503" y="853"/>
                    <a:pt x="547" y="832"/>
                  </a:cubicBezTo>
                  <a:cubicBezTo>
                    <a:pt x="547" y="832"/>
                    <a:pt x="559" y="832"/>
                    <a:pt x="569" y="821"/>
                  </a:cubicBezTo>
                  <a:cubicBezTo>
                    <a:pt x="668" y="744"/>
                    <a:pt x="712" y="668"/>
                    <a:pt x="700" y="547"/>
                  </a:cubicBezTo>
                  <a:lnTo>
                    <a:pt x="700" y="449"/>
                  </a:lnTo>
                  <a:cubicBezTo>
                    <a:pt x="690" y="416"/>
                    <a:pt x="678" y="373"/>
                    <a:pt x="668" y="340"/>
                  </a:cubicBezTo>
                  <a:cubicBezTo>
                    <a:pt x="656" y="318"/>
                    <a:pt x="656" y="296"/>
                    <a:pt x="646" y="275"/>
                  </a:cubicBezTo>
                  <a:cubicBezTo>
                    <a:pt x="580" y="132"/>
                    <a:pt x="471" y="1"/>
                    <a:pt x="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3"/>
            <p:cNvSpPr/>
            <p:nvPr/>
          </p:nvSpPr>
          <p:spPr>
            <a:xfrm>
              <a:off x="1935334" y="2114589"/>
              <a:ext cx="20624" cy="23926"/>
            </a:xfrm>
            <a:custGeom>
              <a:avLst/>
              <a:gdLst/>
              <a:ahLst/>
              <a:cxnLst/>
              <a:rect l="l" t="t" r="r" b="b"/>
              <a:pathLst>
                <a:path w="406" h="471" extrusionOk="0">
                  <a:moveTo>
                    <a:pt x="143" y="1"/>
                  </a:moveTo>
                  <a:cubicBezTo>
                    <a:pt x="88" y="23"/>
                    <a:pt x="56" y="66"/>
                    <a:pt x="34" y="120"/>
                  </a:cubicBezTo>
                  <a:cubicBezTo>
                    <a:pt x="1" y="197"/>
                    <a:pt x="23" y="307"/>
                    <a:pt x="78" y="372"/>
                  </a:cubicBezTo>
                  <a:cubicBezTo>
                    <a:pt x="100" y="426"/>
                    <a:pt x="143" y="460"/>
                    <a:pt x="209" y="470"/>
                  </a:cubicBezTo>
                  <a:lnTo>
                    <a:pt x="231" y="470"/>
                  </a:lnTo>
                  <a:cubicBezTo>
                    <a:pt x="329" y="470"/>
                    <a:pt x="406" y="394"/>
                    <a:pt x="406" y="295"/>
                  </a:cubicBezTo>
                  <a:cubicBezTo>
                    <a:pt x="406" y="208"/>
                    <a:pt x="372" y="110"/>
                    <a:pt x="296" y="44"/>
                  </a:cubicBezTo>
                  <a:cubicBezTo>
                    <a:pt x="263" y="23"/>
                    <a:pt x="231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3"/>
            <p:cNvSpPr/>
            <p:nvPr/>
          </p:nvSpPr>
          <p:spPr>
            <a:xfrm>
              <a:off x="1959768" y="2225076"/>
              <a:ext cx="26161" cy="23367"/>
            </a:xfrm>
            <a:custGeom>
              <a:avLst/>
              <a:gdLst/>
              <a:ahLst/>
              <a:cxnLst/>
              <a:rect l="l" t="t" r="r" b="b"/>
              <a:pathLst>
                <a:path w="515" h="460" extrusionOk="0">
                  <a:moveTo>
                    <a:pt x="253" y="0"/>
                  </a:moveTo>
                  <a:cubicBezTo>
                    <a:pt x="219" y="0"/>
                    <a:pt x="176" y="12"/>
                    <a:pt x="143" y="33"/>
                  </a:cubicBezTo>
                  <a:cubicBezTo>
                    <a:pt x="56" y="77"/>
                    <a:pt x="1" y="186"/>
                    <a:pt x="23" y="296"/>
                  </a:cubicBezTo>
                  <a:cubicBezTo>
                    <a:pt x="56" y="372"/>
                    <a:pt x="132" y="437"/>
                    <a:pt x="209" y="449"/>
                  </a:cubicBezTo>
                  <a:cubicBezTo>
                    <a:pt x="231" y="449"/>
                    <a:pt x="253" y="459"/>
                    <a:pt x="274" y="459"/>
                  </a:cubicBezTo>
                  <a:cubicBezTo>
                    <a:pt x="296" y="459"/>
                    <a:pt x="329" y="449"/>
                    <a:pt x="362" y="437"/>
                  </a:cubicBezTo>
                  <a:cubicBezTo>
                    <a:pt x="471" y="383"/>
                    <a:pt x="515" y="230"/>
                    <a:pt x="449" y="121"/>
                  </a:cubicBezTo>
                  <a:cubicBezTo>
                    <a:pt x="406" y="44"/>
                    <a:pt x="329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3"/>
            <p:cNvSpPr/>
            <p:nvPr/>
          </p:nvSpPr>
          <p:spPr>
            <a:xfrm>
              <a:off x="1784361" y="2293909"/>
              <a:ext cx="36117" cy="52220"/>
            </a:xfrm>
            <a:custGeom>
              <a:avLst/>
              <a:gdLst/>
              <a:ahLst/>
              <a:cxnLst/>
              <a:rect l="l" t="t" r="r" b="b"/>
              <a:pathLst>
                <a:path w="711" h="1028" extrusionOk="0">
                  <a:moveTo>
                    <a:pt x="350" y="0"/>
                  </a:moveTo>
                  <a:cubicBezTo>
                    <a:pt x="318" y="0"/>
                    <a:pt x="296" y="12"/>
                    <a:pt x="262" y="12"/>
                  </a:cubicBezTo>
                  <a:cubicBezTo>
                    <a:pt x="0" y="99"/>
                    <a:pt x="44" y="361"/>
                    <a:pt x="66" y="569"/>
                  </a:cubicBezTo>
                  <a:cubicBezTo>
                    <a:pt x="66" y="668"/>
                    <a:pt x="88" y="777"/>
                    <a:pt x="165" y="853"/>
                  </a:cubicBezTo>
                  <a:cubicBezTo>
                    <a:pt x="175" y="864"/>
                    <a:pt x="197" y="875"/>
                    <a:pt x="208" y="886"/>
                  </a:cubicBezTo>
                  <a:cubicBezTo>
                    <a:pt x="252" y="962"/>
                    <a:pt x="328" y="1028"/>
                    <a:pt x="415" y="1028"/>
                  </a:cubicBezTo>
                  <a:cubicBezTo>
                    <a:pt x="449" y="1028"/>
                    <a:pt x="492" y="1017"/>
                    <a:pt x="525" y="995"/>
                  </a:cubicBezTo>
                  <a:cubicBezTo>
                    <a:pt x="624" y="918"/>
                    <a:pt x="667" y="842"/>
                    <a:pt x="678" y="722"/>
                  </a:cubicBezTo>
                  <a:cubicBezTo>
                    <a:pt x="700" y="624"/>
                    <a:pt x="711" y="525"/>
                    <a:pt x="700" y="427"/>
                  </a:cubicBezTo>
                  <a:cubicBezTo>
                    <a:pt x="689" y="328"/>
                    <a:pt x="667" y="241"/>
                    <a:pt x="612" y="153"/>
                  </a:cubicBezTo>
                  <a:cubicBezTo>
                    <a:pt x="558" y="66"/>
                    <a:pt x="449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3"/>
            <p:cNvSpPr/>
            <p:nvPr/>
          </p:nvSpPr>
          <p:spPr>
            <a:xfrm>
              <a:off x="1824339" y="2261702"/>
              <a:ext cx="26161" cy="22859"/>
            </a:xfrm>
            <a:custGeom>
              <a:avLst/>
              <a:gdLst/>
              <a:ahLst/>
              <a:cxnLst/>
              <a:rect l="l" t="t" r="r" b="b"/>
              <a:pathLst>
                <a:path w="515" h="450" extrusionOk="0">
                  <a:moveTo>
                    <a:pt x="252" y="0"/>
                  </a:moveTo>
                  <a:cubicBezTo>
                    <a:pt x="219" y="0"/>
                    <a:pt x="186" y="12"/>
                    <a:pt x="164" y="22"/>
                  </a:cubicBezTo>
                  <a:cubicBezTo>
                    <a:pt x="66" y="66"/>
                    <a:pt x="0" y="175"/>
                    <a:pt x="33" y="274"/>
                  </a:cubicBezTo>
                  <a:cubicBezTo>
                    <a:pt x="55" y="340"/>
                    <a:pt x="109" y="394"/>
                    <a:pt x="175" y="416"/>
                  </a:cubicBezTo>
                  <a:cubicBezTo>
                    <a:pt x="197" y="438"/>
                    <a:pt x="240" y="449"/>
                    <a:pt x="274" y="449"/>
                  </a:cubicBezTo>
                  <a:cubicBezTo>
                    <a:pt x="306" y="449"/>
                    <a:pt x="328" y="449"/>
                    <a:pt x="361" y="427"/>
                  </a:cubicBezTo>
                  <a:cubicBezTo>
                    <a:pt x="459" y="372"/>
                    <a:pt x="514" y="219"/>
                    <a:pt x="449" y="121"/>
                  </a:cubicBezTo>
                  <a:cubicBezTo>
                    <a:pt x="405" y="44"/>
                    <a:pt x="328" y="0"/>
                    <a:pt x="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3"/>
            <p:cNvSpPr/>
            <p:nvPr/>
          </p:nvSpPr>
          <p:spPr>
            <a:xfrm>
              <a:off x="1848723" y="2362233"/>
              <a:ext cx="26212" cy="28904"/>
            </a:xfrm>
            <a:custGeom>
              <a:avLst/>
              <a:gdLst/>
              <a:ahLst/>
              <a:cxnLst/>
              <a:rect l="l" t="t" r="r" b="b"/>
              <a:pathLst>
                <a:path w="516" h="569" extrusionOk="0">
                  <a:moveTo>
                    <a:pt x="241" y="0"/>
                  </a:moveTo>
                  <a:cubicBezTo>
                    <a:pt x="154" y="0"/>
                    <a:pt x="56" y="54"/>
                    <a:pt x="34" y="164"/>
                  </a:cubicBezTo>
                  <a:cubicBezTo>
                    <a:pt x="12" y="229"/>
                    <a:pt x="1" y="317"/>
                    <a:pt x="34" y="382"/>
                  </a:cubicBezTo>
                  <a:cubicBezTo>
                    <a:pt x="56" y="470"/>
                    <a:pt x="122" y="535"/>
                    <a:pt x="209" y="557"/>
                  </a:cubicBezTo>
                  <a:cubicBezTo>
                    <a:pt x="231" y="568"/>
                    <a:pt x="253" y="568"/>
                    <a:pt x="275" y="568"/>
                  </a:cubicBezTo>
                  <a:cubicBezTo>
                    <a:pt x="351" y="568"/>
                    <a:pt x="428" y="525"/>
                    <a:pt x="471" y="459"/>
                  </a:cubicBezTo>
                  <a:cubicBezTo>
                    <a:pt x="504" y="404"/>
                    <a:pt x="515" y="317"/>
                    <a:pt x="482" y="251"/>
                  </a:cubicBezTo>
                  <a:cubicBezTo>
                    <a:pt x="482" y="241"/>
                    <a:pt x="471" y="229"/>
                    <a:pt x="471" y="207"/>
                  </a:cubicBezTo>
                  <a:cubicBezTo>
                    <a:pt x="471" y="197"/>
                    <a:pt x="460" y="175"/>
                    <a:pt x="460" y="164"/>
                  </a:cubicBezTo>
                  <a:cubicBezTo>
                    <a:pt x="449" y="88"/>
                    <a:pt x="394" y="44"/>
                    <a:pt x="329" y="11"/>
                  </a:cubicBezTo>
                  <a:cubicBezTo>
                    <a:pt x="307" y="0"/>
                    <a:pt x="275" y="0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9" name="Google Shape;3099;p33"/>
          <p:cNvSpPr/>
          <p:nvPr/>
        </p:nvSpPr>
        <p:spPr>
          <a:xfrm rot="5400000">
            <a:off x="1713074" y="-4710399"/>
            <a:ext cx="5717814" cy="11348538"/>
          </a:xfrm>
          <a:custGeom>
            <a:avLst/>
            <a:gdLst/>
            <a:ahLst/>
            <a:cxnLst/>
            <a:rect l="l" t="t" r="r" b="b"/>
            <a:pathLst>
              <a:path w="52917" h="105028" extrusionOk="0">
                <a:moveTo>
                  <a:pt x="20839" y="8930"/>
                </a:moveTo>
                <a:cubicBezTo>
                  <a:pt x="16055" y="8930"/>
                  <a:pt x="13370" y="13934"/>
                  <a:pt x="12576" y="19387"/>
                </a:cubicBezTo>
                <a:cubicBezTo>
                  <a:pt x="12295" y="21685"/>
                  <a:pt x="12723" y="24129"/>
                  <a:pt x="12723" y="26562"/>
                </a:cubicBezTo>
                <a:cubicBezTo>
                  <a:pt x="12723" y="28579"/>
                  <a:pt x="11856" y="30302"/>
                  <a:pt x="11720" y="32307"/>
                </a:cubicBezTo>
                <a:cubicBezTo>
                  <a:pt x="11574" y="34324"/>
                  <a:pt x="11856" y="36183"/>
                  <a:pt x="11146" y="38052"/>
                </a:cubicBezTo>
                <a:cubicBezTo>
                  <a:pt x="10707" y="39776"/>
                  <a:pt x="9704" y="41207"/>
                  <a:pt x="9704" y="43077"/>
                </a:cubicBezTo>
                <a:cubicBezTo>
                  <a:pt x="9704" y="44581"/>
                  <a:pt x="10268" y="45907"/>
                  <a:pt x="11616" y="45907"/>
                </a:cubicBezTo>
                <a:cubicBezTo>
                  <a:pt x="11940" y="45907"/>
                  <a:pt x="12305" y="45824"/>
                  <a:pt x="12723" y="45667"/>
                </a:cubicBezTo>
                <a:cubicBezTo>
                  <a:pt x="14728" y="44946"/>
                  <a:pt x="13872" y="43505"/>
                  <a:pt x="13298" y="41499"/>
                </a:cubicBezTo>
                <a:cubicBezTo>
                  <a:pt x="12149" y="37624"/>
                  <a:pt x="14008" y="34605"/>
                  <a:pt x="14008" y="30584"/>
                </a:cubicBezTo>
                <a:cubicBezTo>
                  <a:pt x="14008" y="29006"/>
                  <a:pt x="13872" y="27137"/>
                  <a:pt x="14154" y="25560"/>
                </a:cubicBezTo>
                <a:cubicBezTo>
                  <a:pt x="14582" y="23408"/>
                  <a:pt x="16023" y="23126"/>
                  <a:pt x="17172" y="21402"/>
                </a:cubicBezTo>
                <a:cubicBezTo>
                  <a:pt x="18175" y="19679"/>
                  <a:pt x="17172" y="13067"/>
                  <a:pt x="19324" y="13067"/>
                </a:cubicBezTo>
                <a:cubicBezTo>
                  <a:pt x="27900" y="13067"/>
                  <a:pt x="22698" y="25121"/>
                  <a:pt x="22959" y="26541"/>
                </a:cubicBezTo>
                <a:cubicBezTo>
                  <a:pt x="23158" y="27659"/>
                  <a:pt x="24025" y="30751"/>
                  <a:pt x="24976" y="30751"/>
                </a:cubicBezTo>
                <a:cubicBezTo>
                  <a:pt x="25289" y="30751"/>
                  <a:pt x="25612" y="30406"/>
                  <a:pt x="25926" y="29540"/>
                </a:cubicBezTo>
                <a:cubicBezTo>
                  <a:pt x="26740" y="27273"/>
                  <a:pt x="26866" y="23753"/>
                  <a:pt x="26364" y="21402"/>
                </a:cubicBezTo>
                <a:cubicBezTo>
                  <a:pt x="25498" y="17381"/>
                  <a:pt x="22625" y="13642"/>
                  <a:pt x="25926" y="9620"/>
                </a:cubicBezTo>
                <a:lnTo>
                  <a:pt x="25926" y="9620"/>
                </a:lnTo>
                <a:lnTo>
                  <a:pt x="25069" y="10059"/>
                </a:lnTo>
                <a:cubicBezTo>
                  <a:pt x="23513" y="9276"/>
                  <a:pt x="22103" y="8930"/>
                  <a:pt x="20839" y="8930"/>
                </a:cubicBezTo>
                <a:close/>
                <a:moveTo>
                  <a:pt x="43213" y="46754"/>
                </a:moveTo>
                <a:cubicBezTo>
                  <a:pt x="41051" y="49479"/>
                  <a:pt x="41500" y="52582"/>
                  <a:pt x="41229" y="56102"/>
                </a:cubicBezTo>
                <a:cubicBezTo>
                  <a:pt x="41051" y="58411"/>
                  <a:pt x="40017" y="60740"/>
                  <a:pt x="39286" y="62933"/>
                </a:cubicBezTo>
                <a:cubicBezTo>
                  <a:pt x="37928" y="67018"/>
                  <a:pt x="34230" y="72345"/>
                  <a:pt x="38920" y="75562"/>
                </a:cubicBezTo>
                <a:cubicBezTo>
                  <a:pt x="40080" y="74026"/>
                  <a:pt x="39170" y="72700"/>
                  <a:pt x="39546" y="70955"/>
                </a:cubicBezTo>
                <a:cubicBezTo>
                  <a:pt x="39922" y="69179"/>
                  <a:pt x="41312" y="67059"/>
                  <a:pt x="42137" y="65555"/>
                </a:cubicBezTo>
                <a:cubicBezTo>
                  <a:pt x="43694" y="62714"/>
                  <a:pt x="43861" y="61492"/>
                  <a:pt x="43861" y="57857"/>
                </a:cubicBezTo>
                <a:cubicBezTo>
                  <a:pt x="43861" y="55078"/>
                  <a:pt x="42074" y="49448"/>
                  <a:pt x="43213" y="47318"/>
                </a:cubicBezTo>
                <a:lnTo>
                  <a:pt x="43213" y="46754"/>
                </a:lnTo>
                <a:close/>
                <a:moveTo>
                  <a:pt x="39160" y="0"/>
                </a:moveTo>
                <a:cubicBezTo>
                  <a:pt x="34219" y="0"/>
                  <a:pt x="30877" y="4502"/>
                  <a:pt x="28402" y="8325"/>
                </a:cubicBezTo>
                <a:cubicBezTo>
                  <a:pt x="25080" y="13475"/>
                  <a:pt x="29268" y="17830"/>
                  <a:pt x="30073" y="22980"/>
                </a:cubicBezTo>
                <a:cubicBezTo>
                  <a:pt x="30417" y="25173"/>
                  <a:pt x="29551" y="26855"/>
                  <a:pt x="28976" y="28892"/>
                </a:cubicBezTo>
                <a:cubicBezTo>
                  <a:pt x="28360" y="31106"/>
                  <a:pt x="28641" y="33634"/>
                  <a:pt x="28548" y="35911"/>
                </a:cubicBezTo>
                <a:cubicBezTo>
                  <a:pt x="28381" y="39797"/>
                  <a:pt x="29978" y="41802"/>
                  <a:pt x="31493" y="45259"/>
                </a:cubicBezTo>
                <a:cubicBezTo>
                  <a:pt x="33269" y="49312"/>
                  <a:pt x="32109" y="52968"/>
                  <a:pt x="30198" y="56687"/>
                </a:cubicBezTo>
                <a:cubicBezTo>
                  <a:pt x="28339" y="60301"/>
                  <a:pt x="27848" y="64302"/>
                  <a:pt x="27534" y="68344"/>
                </a:cubicBezTo>
                <a:cubicBezTo>
                  <a:pt x="27451" y="69462"/>
                  <a:pt x="28506" y="76073"/>
                  <a:pt x="30616" y="76073"/>
                </a:cubicBezTo>
                <a:cubicBezTo>
                  <a:pt x="30856" y="76073"/>
                  <a:pt x="31117" y="75990"/>
                  <a:pt x="31389" y="75792"/>
                </a:cubicBezTo>
                <a:cubicBezTo>
                  <a:pt x="32256" y="75175"/>
                  <a:pt x="31879" y="71874"/>
                  <a:pt x="31932" y="70976"/>
                </a:cubicBezTo>
                <a:cubicBezTo>
                  <a:pt x="32037" y="68835"/>
                  <a:pt x="32318" y="66840"/>
                  <a:pt x="33248" y="64897"/>
                </a:cubicBezTo>
                <a:cubicBezTo>
                  <a:pt x="34950" y="61356"/>
                  <a:pt x="38460" y="59936"/>
                  <a:pt x="38889" y="55716"/>
                </a:cubicBezTo>
                <a:cubicBezTo>
                  <a:pt x="39474" y="49992"/>
                  <a:pt x="38137" y="43902"/>
                  <a:pt x="41030" y="38585"/>
                </a:cubicBezTo>
                <a:cubicBezTo>
                  <a:pt x="43119" y="34731"/>
                  <a:pt x="47726" y="31775"/>
                  <a:pt x="48331" y="27137"/>
                </a:cubicBezTo>
                <a:lnTo>
                  <a:pt x="52916" y="14080"/>
                </a:lnTo>
                <a:cubicBezTo>
                  <a:pt x="50514" y="8482"/>
                  <a:pt x="46461" y="209"/>
                  <a:pt x="39400" y="0"/>
                </a:cubicBezTo>
                <a:close/>
                <a:moveTo>
                  <a:pt x="19607" y="23220"/>
                </a:moveTo>
                <a:cubicBezTo>
                  <a:pt x="17653" y="23220"/>
                  <a:pt x="16807" y="27690"/>
                  <a:pt x="16745" y="28860"/>
                </a:cubicBezTo>
                <a:cubicBezTo>
                  <a:pt x="16410" y="34919"/>
                  <a:pt x="18718" y="41740"/>
                  <a:pt x="15731" y="47349"/>
                </a:cubicBezTo>
                <a:cubicBezTo>
                  <a:pt x="14885" y="48947"/>
                  <a:pt x="14331" y="50252"/>
                  <a:pt x="14686" y="52122"/>
                </a:cubicBezTo>
                <a:cubicBezTo>
                  <a:pt x="15052" y="54034"/>
                  <a:pt x="16181" y="55621"/>
                  <a:pt x="16452" y="57575"/>
                </a:cubicBezTo>
                <a:cubicBezTo>
                  <a:pt x="16734" y="59622"/>
                  <a:pt x="16399" y="61429"/>
                  <a:pt x="15596" y="63320"/>
                </a:cubicBezTo>
                <a:cubicBezTo>
                  <a:pt x="12107" y="71477"/>
                  <a:pt x="21601" y="76460"/>
                  <a:pt x="21163" y="84179"/>
                </a:cubicBezTo>
                <a:cubicBezTo>
                  <a:pt x="21079" y="85558"/>
                  <a:pt x="20275" y="89559"/>
                  <a:pt x="18739" y="89559"/>
                </a:cubicBezTo>
                <a:cubicBezTo>
                  <a:pt x="18437" y="89559"/>
                  <a:pt x="18092" y="89392"/>
                  <a:pt x="17726" y="89016"/>
                </a:cubicBezTo>
                <a:cubicBezTo>
                  <a:pt x="16608" y="87867"/>
                  <a:pt x="17068" y="84294"/>
                  <a:pt x="16703" y="82769"/>
                </a:cubicBezTo>
                <a:cubicBezTo>
                  <a:pt x="16232" y="80826"/>
                  <a:pt x="15637" y="78664"/>
                  <a:pt x="14540" y="76972"/>
                </a:cubicBezTo>
                <a:cubicBezTo>
                  <a:pt x="13496" y="75353"/>
                  <a:pt x="12535" y="73984"/>
                  <a:pt x="12316" y="71969"/>
                </a:cubicBezTo>
                <a:cubicBezTo>
                  <a:pt x="12211" y="70945"/>
                  <a:pt x="12409" y="69901"/>
                  <a:pt x="12284" y="68887"/>
                </a:cubicBezTo>
                <a:cubicBezTo>
                  <a:pt x="12096" y="67227"/>
                  <a:pt x="11302" y="66015"/>
                  <a:pt x="10279" y="64761"/>
                </a:cubicBezTo>
                <a:cubicBezTo>
                  <a:pt x="9109" y="63330"/>
                  <a:pt x="9338" y="62839"/>
                  <a:pt x="9140" y="61168"/>
                </a:cubicBezTo>
                <a:cubicBezTo>
                  <a:pt x="8952" y="59632"/>
                  <a:pt x="7845" y="58348"/>
                  <a:pt x="6947" y="57136"/>
                </a:cubicBezTo>
                <a:cubicBezTo>
                  <a:pt x="6195" y="56134"/>
                  <a:pt x="5673" y="53251"/>
                  <a:pt x="4356" y="53251"/>
                </a:cubicBezTo>
                <a:cubicBezTo>
                  <a:pt x="3990" y="53251"/>
                  <a:pt x="3573" y="53460"/>
                  <a:pt x="3071" y="53982"/>
                </a:cubicBezTo>
                <a:cubicBezTo>
                  <a:pt x="0" y="57199"/>
                  <a:pt x="2727" y="64312"/>
                  <a:pt x="4826" y="67425"/>
                </a:cubicBezTo>
                <a:cubicBezTo>
                  <a:pt x="5902" y="69023"/>
                  <a:pt x="7479" y="70151"/>
                  <a:pt x="8503" y="71802"/>
                </a:cubicBezTo>
                <a:cubicBezTo>
                  <a:pt x="9276" y="73055"/>
                  <a:pt x="9955" y="74486"/>
                  <a:pt x="10007" y="75980"/>
                </a:cubicBezTo>
                <a:cubicBezTo>
                  <a:pt x="10049" y="77389"/>
                  <a:pt x="9380" y="78726"/>
                  <a:pt x="9704" y="80147"/>
                </a:cubicBezTo>
                <a:cubicBezTo>
                  <a:pt x="10101" y="81892"/>
                  <a:pt x="11156" y="83145"/>
                  <a:pt x="12337" y="84346"/>
                </a:cubicBezTo>
                <a:cubicBezTo>
                  <a:pt x="13684" y="85715"/>
                  <a:pt x="14238" y="86028"/>
                  <a:pt x="14029" y="88106"/>
                </a:cubicBezTo>
                <a:cubicBezTo>
                  <a:pt x="13527" y="92974"/>
                  <a:pt x="13966" y="96369"/>
                  <a:pt x="19126" y="98354"/>
                </a:cubicBezTo>
                <a:cubicBezTo>
                  <a:pt x="23033" y="99847"/>
                  <a:pt x="26396" y="101111"/>
                  <a:pt x="30041" y="103221"/>
                </a:cubicBezTo>
                <a:cubicBezTo>
                  <a:pt x="32183" y="104464"/>
                  <a:pt x="34324" y="105028"/>
                  <a:pt x="36361" y="105028"/>
                </a:cubicBezTo>
                <a:cubicBezTo>
                  <a:pt x="41635" y="105028"/>
                  <a:pt x="46148" y="101205"/>
                  <a:pt x="48039" y="95481"/>
                </a:cubicBezTo>
                <a:lnTo>
                  <a:pt x="47036" y="90603"/>
                </a:lnTo>
                <a:cubicBezTo>
                  <a:pt x="46368" y="88431"/>
                  <a:pt x="45072" y="85098"/>
                  <a:pt x="43443" y="83521"/>
                </a:cubicBezTo>
                <a:cubicBezTo>
                  <a:pt x="42847" y="82946"/>
                  <a:pt x="42252" y="82737"/>
                  <a:pt x="41667" y="82737"/>
                </a:cubicBezTo>
                <a:cubicBezTo>
                  <a:pt x="40173" y="82737"/>
                  <a:pt x="38669" y="84074"/>
                  <a:pt x="37019" y="84252"/>
                </a:cubicBezTo>
                <a:cubicBezTo>
                  <a:pt x="36612" y="84294"/>
                  <a:pt x="36215" y="84325"/>
                  <a:pt x="35818" y="84325"/>
                </a:cubicBezTo>
                <a:cubicBezTo>
                  <a:pt x="32099" y="84325"/>
                  <a:pt x="28788" y="82445"/>
                  <a:pt x="26626" y="79364"/>
                </a:cubicBezTo>
                <a:cubicBezTo>
                  <a:pt x="25372" y="77567"/>
                  <a:pt x="25728" y="76001"/>
                  <a:pt x="25132" y="73963"/>
                </a:cubicBezTo>
                <a:cubicBezTo>
                  <a:pt x="24474" y="71739"/>
                  <a:pt x="23137" y="69764"/>
                  <a:pt x="22729" y="67445"/>
                </a:cubicBezTo>
                <a:cubicBezTo>
                  <a:pt x="22458" y="65931"/>
                  <a:pt x="23095" y="64771"/>
                  <a:pt x="23461" y="63330"/>
                </a:cubicBezTo>
                <a:cubicBezTo>
                  <a:pt x="24056" y="60938"/>
                  <a:pt x="24442" y="58337"/>
                  <a:pt x="24746" y="55893"/>
                </a:cubicBezTo>
                <a:cubicBezTo>
                  <a:pt x="25080" y="53292"/>
                  <a:pt x="25059" y="50681"/>
                  <a:pt x="25247" y="48070"/>
                </a:cubicBezTo>
                <a:cubicBezTo>
                  <a:pt x="25424" y="45656"/>
                  <a:pt x="25988" y="42993"/>
                  <a:pt x="25508" y="40601"/>
                </a:cubicBezTo>
                <a:cubicBezTo>
                  <a:pt x="24808" y="37123"/>
                  <a:pt x="22082" y="34532"/>
                  <a:pt x="21434" y="31012"/>
                </a:cubicBezTo>
                <a:cubicBezTo>
                  <a:pt x="21183" y="29623"/>
                  <a:pt x="21706" y="23648"/>
                  <a:pt x="19899" y="23251"/>
                </a:cubicBezTo>
                <a:cubicBezTo>
                  <a:pt x="19795" y="23231"/>
                  <a:pt x="19700" y="23220"/>
                  <a:pt x="19607" y="2322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33"/>
          <p:cNvSpPr/>
          <p:nvPr/>
        </p:nvSpPr>
        <p:spPr>
          <a:xfrm rot="-1133450">
            <a:off x="1934530" y="4378906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solidFill>
            <a:srgbClr val="6A65FF">
              <a:alpha val="1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33"/>
          <p:cNvSpPr/>
          <p:nvPr/>
        </p:nvSpPr>
        <p:spPr>
          <a:xfrm flipH="1">
            <a:off x="7" y="3540202"/>
            <a:ext cx="1222817" cy="1281711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2" name="Google Shape;3102;p33"/>
          <p:cNvGrpSpPr/>
          <p:nvPr/>
        </p:nvGrpSpPr>
        <p:grpSpPr>
          <a:xfrm>
            <a:off x="4473056" y="4180675"/>
            <a:ext cx="818941" cy="755116"/>
            <a:chOff x="3833975" y="5170350"/>
            <a:chExt cx="250525" cy="231000"/>
          </a:xfrm>
        </p:grpSpPr>
        <p:sp>
          <p:nvSpPr>
            <p:cNvPr id="3103" name="Google Shape;3103;p33"/>
            <p:cNvSpPr/>
            <p:nvPr/>
          </p:nvSpPr>
          <p:spPr>
            <a:xfrm>
              <a:off x="3833975" y="5170350"/>
              <a:ext cx="250525" cy="231000"/>
            </a:xfrm>
            <a:custGeom>
              <a:avLst/>
              <a:gdLst/>
              <a:ahLst/>
              <a:cxnLst/>
              <a:rect l="l" t="t" r="r" b="b"/>
              <a:pathLst>
                <a:path w="10021" h="9240" extrusionOk="0">
                  <a:moveTo>
                    <a:pt x="5011" y="1012"/>
                  </a:moveTo>
                  <a:lnTo>
                    <a:pt x="5011" y="1012"/>
                  </a:lnTo>
                  <a:cubicBezTo>
                    <a:pt x="4907" y="1081"/>
                    <a:pt x="4919" y="1413"/>
                    <a:pt x="4988" y="1827"/>
                  </a:cubicBezTo>
                  <a:cubicBezTo>
                    <a:pt x="4976" y="1551"/>
                    <a:pt x="4976" y="1288"/>
                    <a:pt x="5011" y="1012"/>
                  </a:cubicBezTo>
                  <a:close/>
                  <a:moveTo>
                    <a:pt x="2896" y="230"/>
                  </a:moveTo>
                  <a:cubicBezTo>
                    <a:pt x="2873" y="241"/>
                    <a:pt x="2862" y="253"/>
                    <a:pt x="2839" y="264"/>
                  </a:cubicBezTo>
                  <a:cubicBezTo>
                    <a:pt x="2609" y="897"/>
                    <a:pt x="2609" y="1609"/>
                    <a:pt x="2862" y="2230"/>
                  </a:cubicBezTo>
                  <a:cubicBezTo>
                    <a:pt x="3011" y="2598"/>
                    <a:pt x="3241" y="2930"/>
                    <a:pt x="3494" y="3275"/>
                  </a:cubicBezTo>
                  <a:cubicBezTo>
                    <a:pt x="3839" y="3747"/>
                    <a:pt x="4183" y="4217"/>
                    <a:pt x="4528" y="4677"/>
                  </a:cubicBezTo>
                  <a:cubicBezTo>
                    <a:pt x="4023" y="3804"/>
                    <a:pt x="3275" y="2460"/>
                    <a:pt x="3126" y="1954"/>
                  </a:cubicBezTo>
                  <a:cubicBezTo>
                    <a:pt x="2896" y="1207"/>
                    <a:pt x="3114" y="230"/>
                    <a:pt x="2919" y="230"/>
                  </a:cubicBezTo>
                  <a:close/>
                  <a:moveTo>
                    <a:pt x="1518" y="6355"/>
                  </a:moveTo>
                  <a:cubicBezTo>
                    <a:pt x="1403" y="6355"/>
                    <a:pt x="1322" y="6378"/>
                    <a:pt x="1322" y="6424"/>
                  </a:cubicBezTo>
                  <a:cubicBezTo>
                    <a:pt x="1322" y="6573"/>
                    <a:pt x="2586" y="6941"/>
                    <a:pt x="3632" y="7286"/>
                  </a:cubicBezTo>
                  <a:lnTo>
                    <a:pt x="3494" y="7148"/>
                  </a:lnTo>
                  <a:cubicBezTo>
                    <a:pt x="3298" y="6987"/>
                    <a:pt x="3068" y="6860"/>
                    <a:pt x="2828" y="6780"/>
                  </a:cubicBezTo>
                  <a:cubicBezTo>
                    <a:pt x="2701" y="6745"/>
                    <a:pt x="2563" y="6722"/>
                    <a:pt x="2437" y="6699"/>
                  </a:cubicBezTo>
                  <a:cubicBezTo>
                    <a:pt x="2310" y="6665"/>
                    <a:pt x="2172" y="6642"/>
                    <a:pt x="2046" y="6607"/>
                  </a:cubicBezTo>
                  <a:cubicBezTo>
                    <a:pt x="1862" y="6550"/>
                    <a:pt x="1678" y="6459"/>
                    <a:pt x="1518" y="6355"/>
                  </a:cubicBezTo>
                  <a:close/>
                  <a:moveTo>
                    <a:pt x="3022" y="6344"/>
                  </a:moveTo>
                  <a:lnTo>
                    <a:pt x="3022" y="6344"/>
                  </a:lnTo>
                  <a:cubicBezTo>
                    <a:pt x="3172" y="6527"/>
                    <a:pt x="3287" y="6653"/>
                    <a:pt x="3287" y="6653"/>
                  </a:cubicBezTo>
                  <a:cubicBezTo>
                    <a:pt x="3287" y="6653"/>
                    <a:pt x="2069" y="6367"/>
                    <a:pt x="1552" y="6355"/>
                  </a:cubicBezTo>
                  <a:lnTo>
                    <a:pt x="1552" y="6355"/>
                  </a:lnTo>
                  <a:cubicBezTo>
                    <a:pt x="1701" y="6459"/>
                    <a:pt x="1873" y="6538"/>
                    <a:pt x="2057" y="6584"/>
                  </a:cubicBezTo>
                  <a:cubicBezTo>
                    <a:pt x="2184" y="6630"/>
                    <a:pt x="2310" y="6653"/>
                    <a:pt x="2437" y="6676"/>
                  </a:cubicBezTo>
                  <a:cubicBezTo>
                    <a:pt x="2563" y="6699"/>
                    <a:pt x="2701" y="6722"/>
                    <a:pt x="2828" y="6768"/>
                  </a:cubicBezTo>
                  <a:cubicBezTo>
                    <a:pt x="3080" y="6837"/>
                    <a:pt x="3310" y="6964"/>
                    <a:pt x="3505" y="7136"/>
                  </a:cubicBezTo>
                  <a:cubicBezTo>
                    <a:pt x="3563" y="7182"/>
                    <a:pt x="3620" y="7240"/>
                    <a:pt x="3678" y="7297"/>
                  </a:cubicBezTo>
                  <a:cubicBezTo>
                    <a:pt x="3758" y="7332"/>
                    <a:pt x="3839" y="7355"/>
                    <a:pt x="3919" y="7378"/>
                  </a:cubicBezTo>
                  <a:cubicBezTo>
                    <a:pt x="3873" y="7274"/>
                    <a:pt x="3816" y="7159"/>
                    <a:pt x="3758" y="7056"/>
                  </a:cubicBezTo>
                  <a:cubicBezTo>
                    <a:pt x="3620" y="6860"/>
                    <a:pt x="3448" y="6711"/>
                    <a:pt x="3275" y="6561"/>
                  </a:cubicBezTo>
                  <a:lnTo>
                    <a:pt x="3022" y="6344"/>
                  </a:lnTo>
                  <a:close/>
                  <a:moveTo>
                    <a:pt x="2230" y="4896"/>
                  </a:moveTo>
                  <a:cubicBezTo>
                    <a:pt x="2126" y="5114"/>
                    <a:pt x="2621" y="5803"/>
                    <a:pt x="2965" y="6252"/>
                  </a:cubicBezTo>
                  <a:lnTo>
                    <a:pt x="3287" y="6550"/>
                  </a:lnTo>
                  <a:cubicBezTo>
                    <a:pt x="3459" y="6699"/>
                    <a:pt x="3643" y="6849"/>
                    <a:pt x="3770" y="7044"/>
                  </a:cubicBezTo>
                  <a:cubicBezTo>
                    <a:pt x="3839" y="7159"/>
                    <a:pt x="3896" y="7274"/>
                    <a:pt x="3954" y="7389"/>
                  </a:cubicBezTo>
                  <a:cubicBezTo>
                    <a:pt x="4080" y="7435"/>
                    <a:pt x="4206" y="7481"/>
                    <a:pt x="4321" y="7527"/>
                  </a:cubicBezTo>
                  <a:cubicBezTo>
                    <a:pt x="4172" y="7113"/>
                    <a:pt x="3942" y="6653"/>
                    <a:pt x="3586" y="6309"/>
                  </a:cubicBezTo>
                  <a:cubicBezTo>
                    <a:pt x="3436" y="6171"/>
                    <a:pt x="3275" y="6045"/>
                    <a:pt x="3103" y="5930"/>
                  </a:cubicBezTo>
                  <a:cubicBezTo>
                    <a:pt x="2965" y="5826"/>
                    <a:pt x="2816" y="5723"/>
                    <a:pt x="2690" y="5608"/>
                  </a:cubicBezTo>
                  <a:cubicBezTo>
                    <a:pt x="2448" y="5389"/>
                    <a:pt x="2287" y="5137"/>
                    <a:pt x="2230" y="4896"/>
                  </a:cubicBezTo>
                  <a:close/>
                  <a:moveTo>
                    <a:pt x="2345" y="4827"/>
                  </a:moveTo>
                  <a:cubicBezTo>
                    <a:pt x="2310" y="4827"/>
                    <a:pt x="2287" y="4838"/>
                    <a:pt x="2264" y="4850"/>
                  </a:cubicBezTo>
                  <a:lnTo>
                    <a:pt x="2241" y="4873"/>
                  </a:lnTo>
                  <a:cubicBezTo>
                    <a:pt x="2299" y="5114"/>
                    <a:pt x="2448" y="5366"/>
                    <a:pt x="2701" y="5596"/>
                  </a:cubicBezTo>
                  <a:cubicBezTo>
                    <a:pt x="2828" y="5711"/>
                    <a:pt x="2976" y="5815"/>
                    <a:pt x="3114" y="5918"/>
                  </a:cubicBezTo>
                  <a:cubicBezTo>
                    <a:pt x="3287" y="6033"/>
                    <a:pt x="3448" y="6148"/>
                    <a:pt x="3597" y="6298"/>
                  </a:cubicBezTo>
                  <a:cubicBezTo>
                    <a:pt x="3965" y="6642"/>
                    <a:pt x="4194" y="7125"/>
                    <a:pt x="4344" y="7527"/>
                  </a:cubicBezTo>
                  <a:lnTo>
                    <a:pt x="4516" y="7596"/>
                  </a:lnTo>
                  <a:cubicBezTo>
                    <a:pt x="4401" y="7182"/>
                    <a:pt x="4275" y="6768"/>
                    <a:pt x="4011" y="6424"/>
                  </a:cubicBezTo>
                  <a:cubicBezTo>
                    <a:pt x="3896" y="6263"/>
                    <a:pt x="3747" y="6114"/>
                    <a:pt x="3609" y="5976"/>
                  </a:cubicBezTo>
                  <a:cubicBezTo>
                    <a:pt x="3505" y="5884"/>
                    <a:pt x="3402" y="5780"/>
                    <a:pt x="3310" y="5677"/>
                  </a:cubicBezTo>
                  <a:cubicBezTo>
                    <a:pt x="3195" y="5539"/>
                    <a:pt x="3057" y="5355"/>
                    <a:pt x="2988" y="5149"/>
                  </a:cubicBezTo>
                  <a:cubicBezTo>
                    <a:pt x="2724" y="4965"/>
                    <a:pt x="2483" y="4827"/>
                    <a:pt x="2345" y="4827"/>
                  </a:cubicBezTo>
                  <a:close/>
                  <a:moveTo>
                    <a:pt x="9733" y="4528"/>
                  </a:moveTo>
                  <a:cubicBezTo>
                    <a:pt x="9423" y="5297"/>
                    <a:pt x="8918" y="5964"/>
                    <a:pt x="8412" y="6607"/>
                  </a:cubicBezTo>
                  <a:cubicBezTo>
                    <a:pt x="8136" y="6975"/>
                    <a:pt x="7838" y="7355"/>
                    <a:pt x="7585" y="7757"/>
                  </a:cubicBezTo>
                  <a:lnTo>
                    <a:pt x="8216" y="7125"/>
                  </a:lnTo>
                  <a:cubicBezTo>
                    <a:pt x="8918" y="6424"/>
                    <a:pt x="10021" y="4620"/>
                    <a:pt x="9779" y="4539"/>
                  </a:cubicBezTo>
                  <a:cubicBezTo>
                    <a:pt x="9768" y="4539"/>
                    <a:pt x="9745" y="4528"/>
                    <a:pt x="9733" y="4528"/>
                  </a:cubicBezTo>
                  <a:close/>
                  <a:moveTo>
                    <a:pt x="9710" y="4528"/>
                  </a:moveTo>
                  <a:lnTo>
                    <a:pt x="9710" y="4528"/>
                  </a:lnTo>
                  <a:cubicBezTo>
                    <a:pt x="9607" y="4539"/>
                    <a:pt x="9469" y="4620"/>
                    <a:pt x="9354" y="4712"/>
                  </a:cubicBezTo>
                  <a:cubicBezTo>
                    <a:pt x="9056" y="5297"/>
                    <a:pt x="8653" y="5826"/>
                    <a:pt x="8274" y="6355"/>
                  </a:cubicBezTo>
                  <a:cubicBezTo>
                    <a:pt x="8124" y="6561"/>
                    <a:pt x="7953" y="6791"/>
                    <a:pt x="7803" y="7010"/>
                  </a:cubicBezTo>
                  <a:cubicBezTo>
                    <a:pt x="7585" y="7332"/>
                    <a:pt x="7332" y="7711"/>
                    <a:pt x="7171" y="8136"/>
                  </a:cubicBezTo>
                  <a:cubicBezTo>
                    <a:pt x="7159" y="8159"/>
                    <a:pt x="7148" y="8170"/>
                    <a:pt x="7148" y="8193"/>
                  </a:cubicBezTo>
                  <a:cubicBezTo>
                    <a:pt x="7194" y="8147"/>
                    <a:pt x="7320" y="8009"/>
                    <a:pt x="7527" y="7814"/>
                  </a:cubicBezTo>
                  <a:cubicBezTo>
                    <a:pt x="7792" y="7389"/>
                    <a:pt x="8101" y="6987"/>
                    <a:pt x="8400" y="6596"/>
                  </a:cubicBezTo>
                  <a:cubicBezTo>
                    <a:pt x="8895" y="5953"/>
                    <a:pt x="9411" y="5297"/>
                    <a:pt x="9710" y="4528"/>
                  </a:cubicBezTo>
                  <a:close/>
                  <a:moveTo>
                    <a:pt x="1173" y="1"/>
                  </a:moveTo>
                  <a:cubicBezTo>
                    <a:pt x="862" y="81"/>
                    <a:pt x="1621" y="1678"/>
                    <a:pt x="1643" y="1724"/>
                  </a:cubicBezTo>
                  <a:cubicBezTo>
                    <a:pt x="1632" y="1712"/>
                    <a:pt x="1483" y="1643"/>
                    <a:pt x="1299" y="1551"/>
                  </a:cubicBezTo>
                  <a:lnTo>
                    <a:pt x="1299" y="1551"/>
                  </a:lnTo>
                  <a:cubicBezTo>
                    <a:pt x="1598" y="1988"/>
                    <a:pt x="2011" y="2368"/>
                    <a:pt x="2425" y="2723"/>
                  </a:cubicBezTo>
                  <a:cubicBezTo>
                    <a:pt x="2483" y="2769"/>
                    <a:pt x="2540" y="2827"/>
                    <a:pt x="2598" y="2873"/>
                  </a:cubicBezTo>
                  <a:cubicBezTo>
                    <a:pt x="3977" y="4102"/>
                    <a:pt x="4804" y="5251"/>
                    <a:pt x="5195" y="6470"/>
                  </a:cubicBezTo>
                  <a:cubicBezTo>
                    <a:pt x="5252" y="6653"/>
                    <a:pt x="5310" y="6849"/>
                    <a:pt x="5356" y="7033"/>
                  </a:cubicBezTo>
                  <a:cubicBezTo>
                    <a:pt x="5447" y="7389"/>
                    <a:pt x="5550" y="7757"/>
                    <a:pt x="5723" y="8101"/>
                  </a:cubicBezTo>
                  <a:cubicBezTo>
                    <a:pt x="5757" y="8182"/>
                    <a:pt x="5803" y="8262"/>
                    <a:pt x="5849" y="8343"/>
                  </a:cubicBezTo>
                  <a:cubicBezTo>
                    <a:pt x="5941" y="8504"/>
                    <a:pt x="6033" y="8665"/>
                    <a:pt x="6091" y="8849"/>
                  </a:cubicBezTo>
                  <a:lnTo>
                    <a:pt x="5608" y="6814"/>
                  </a:lnTo>
                  <a:cubicBezTo>
                    <a:pt x="5527" y="6516"/>
                    <a:pt x="5458" y="6194"/>
                    <a:pt x="5333" y="5907"/>
                  </a:cubicBezTo>
                  <a:cubicBezTo>
                    <a:pt x="5252" y="5723"/>
                    <a:pt x="5149" y="5550"/>
                    <a:pt x="5034" y="5378"/>
                  </a:cubicBezTo>
                  <a:cubicBezTo>
                    <a:pt x="5011" y="5447"/>
                    <a:pt x="5011" y="5481"/>
                    <a:pt x="5011" y="5481"/>
                  </a:cubicBezTo>
                  <a:cubicBezTo>
                    <a:pt x="5011" y="5481"/>
                    <a:pt x="4838" y="5206"/>
                    <a:pt x="4608" y="4804"/>
                  </a:cubicBezTo>
                  <a:lnTo>
                    <a:pt x="4597" y="4792"/>
                  </a:lnTo>
                  <a:cubicBezTo>
                    <a:pt x="4217" y="4298"/>
                    <a:pt x="3839" y="3793"/>
                    <a:pt x="3482" y="3287"/>
                  </a:cubicBezTo>
                  <a:cubicBezTo>
                    <a:pt x="3229" y="2930"/>
                    <a:pt x="2999" y="2609"/>
                    <a:pt x="2851" y="2241"/>
                  </a:cubicBezTo>
                  <a:cubicBezTo>
                    <a:pt x="2598" y="1620"/>
                    <a:pt x="2586" y="920"/>
                    <a:pt x="2805" y="287"/>
                  </a:cubicBezTo>
                  <a:lnTo>
                    <a:pt x="2805" y="287"/>
                  </a:lnTo>
                  <a:cubicBezTo>
                    <a:pt x="2575" y="529"/>
                    <a:pt x="2264" y="1334"/>
                    <a:pt x="2264" y="1334"/>
                  </a:cubicBezTo>
                  <a:cubicBezTo>
                    <a:pt x="2264" y="1334"/>
                    <a:pt x="1529" y="1"/>
                    <a:pt x="1196" y="1"/>
                  </a:cubicBezTo>
                  <a:close/>
                  <a:moveTo>
                    <a:pt x="8561" y="8147"/>
                  </a:moveTo>
                  <a:cubicBezTo>
                    <a:pt x="8469" y="8147"/>
                    <a:pt x="8366" y="8147"/>
                    <a:pt x="8262" y="8159"/>
                  </a:cubicBezTo>
                  <a:cubicBezTo>
                    <a:pt x="8055" y="8159"/>
                    <a:pt x="7826" y="8170"/>
                    <a:pt x="7631" y="8182"/>
                  </a:cubicBezTo>
                  <a:cubicBezTo>
                    <a:pt x="7631" y="8182"/>
                    <a:pt x="7631" y="8182"/>
                    <a:pt x="7631" y="8182"/>
                  </a:cubicBezTo>
                  <a:lnTo>
                    <a:pt x="7631" y="8182"/>
                  </a:lnTo>
                  <a:cubicBezTo>
                    <a:pt x="7389" y="8193"/>
                    <a:pt x="7194" y="8216"/>
                    <a:pt x="7136" y="8216"/>
                  </a:cubicBezTo>
                  <a:cubicBezTo>
                    <a:pt x="7021" y="8527"/>
                    <a:pt x="6918" y="8872"/>
                    <a:pt x="6826" y="9227"/>
                  </a:cubicBezTo>
                  <a:lnTo>
                    <a:pt x="7102" y="9101"/>
                  </a:lnTo>
                  <a:cubicBezTo>
                    <a:pt x="7205" y="8768"/>
                    <a:pt x="7389" y="8446"/>
                    <a:pt x="7631" y="8182"/>
                  </a:cubicBezTo>
                  <a:lnTo>
                    <a:pt x="7631" y="8182"/>
                  </a:lnTo>
                  <a:lnTo>
                    <a:pt x="7102" y="9101"/>
                  </a:lnTo>
                  <a:lnTo>
                    <a:pt x="7700" y="8837"/>
                  </a:lnTo>
                  <a:cubicBezTo>
                    <a:pt x="7757" y="8734"/>
                    <a:pt x="7815" y="8642"/>
                    <a:pt x="7872" y="8561"/>
                  </a:cubicBezTo>
                  <a:cubicBezTo>
                    <a:pt x="7987" y="8412"/>
                    <a:pt x="8124" y="8274"/>
                    <a:pt x="8262" y="8159"/>
                  </a:cubicBezTo>
                  <a:lnTo>
                    <a:pt x="8262" y="8159"/>
                  </a:lnTo>
                  <a:lnTo>
                    <a:pt x="7700" y="8837"/>
                  </a:lnTo>
                  <a:lnTo>
                    <a:pt x="8251" y="8584"/>
                  </a:lnTo>
                  <a:cubicBezTo>
                    <a:pt x="8446" y="8423"/>
                    <a:pt x="8642" y="8285"/>
                    <a:pt x="8860" y="8159"/>
                  </a:cubicBezTo>
                  <a:lnTo>
                    <a:pt x="8860" y="8159"/>
                  </a:lnTo>
                  <a:lnTo>
                    <a:pt x="8251" y="8584"/>
                  </a:lnTo>
                  <a:lnTo>
                    <a:pt x="8251" y="8584"/>
                  </a:lnTo>
                  <a:lnTo>
                    <a:pt x="9079" y="8216"/>
                  </a:lnTo>
                  <a:cubicBezTo>
                    <a:pt x="9079" y="8182"/>
                    <a:pt x="8987" y="8170"/>
                    <a:pt x="8860" y="8159"/>
                  </a:cubicBezTo>
                  <a:cubicBezTo>
                    <a:pt x="8780" y="8147"/>
                    <a:pt x="8676" y="8147"/>
                    <a:pt x="8561" y="8147"/>
                  </a:cubicBezTo>
                  <a:close/>
                  <a:moveTo>
                    <a:pt x="3011" y="5172"/>
                  </a:moveTo>
                  <a:lnTo>
                    <a:pt x="3011" y="5172"/>
                  </a:lnTo>
                  <a:cubicBezTo>
                    <a:pt x="3091" y="5366"/>
                    <a:pt x="3218" y="5539"/>
                    <a:pt x="3321" y="5665"/>
                  </a:cubicBezTo>
                  <a:cubicBezTo>
                    <a:pt x="3413" y="5769"/>
                    <a:pt x="3517" y="5861"/>
                    <a:pt x="3620" y="5964"/>
                  </a:cubicBezTo>
                  <a:cubicBezTo>
                    <a:pt x="3758" y="6102"/>
                    <a:pt x="3908" y="6252"/>
                    <a:pt x="4034" y="6413"/>
                  </a:cubicBezTo>
                  <a:cubicBezTo>
                    <a:pt x="4286" y="6757"/>
                    <a:pt x="4424" y="7182"/>
                    <a:pt x="4539" y="7608"/>
                  </a:cubicBezTo>
                  <a:cubicBezTo>
                    <a:pt x="4666" y="7654"/>
                    <a:pt x="4769" y="7711"/>
                    <a:pt x="4850" y="7746"/>
                  </a:cubicBezTo>
                  <a:cubicBezTo>
                    <a:pt x="5550" y="8136"/>
                    <a:pt x="5402" y="9239"/>
                    <a:pt x="5402" y="9239"/>
                  </a:cubicBezTo>
                  <a:lnTo>
                    <a:pt x="5619" y="9239"/>
                  </a:lnTo>
                  <a:cubicBezTo>
                    <a:pt x="5619" y="9204"/>
                    <a:pt x="5619" y="9181"/>
                    <a:pt x="5608" y="9158"/>
                  </a:cubicBezTo>
                  <a:cubicBezTo>
                    <a:pt x="5608" y="9044"/>
                    <a:pt x="5596" y="8929"/>
                    <a:pt x="5573" y="8814"/>
                  </a:cubicBezTo>
                  <a:cubicBezTo>
                    <a:pt x="5493" y="8354"/>
                    <a:pt x="5229" y="7940"/>
                    <a:pt x="4999" y="7562"/>
                  </a:cubicBezTo>
                  <a:lnTo>
                    <a:pt x="4344" y="6527"/>
                  </a:lnTo>
                  <a:cubicBezTo>
                    <a:pt x="4252" y="6367"/>
                    <a:pt x="4149" y="6206"/>
                    <a:pt x="4069" y="6045"/>
                  </a:cubicBezTo>
                  <a:cubicBezTo>
                    <a:pt x="3816" y="5815"/>
                    <a:pt x="3390" y="5447"/>
                    <a:pt x="3011" y="5172"/>
                  </a:cubicBezTo>
                  <a:close/>
                  <a:moveTo>
                    <a:pt x="127" y="1253"/>
                  </a:moveTo>
                  <a:cubicBezTo>
                    <a:pt x="104" y="1265"/>
                    <a:pt x="81" y="1299"/>
                    <a:pt x="70" y="1334"/>
                  </a:cubicBezTo>
                  <a:cubicBezTo>
                    <a:pt x="1" y="1724"/>
                    <a:pt x="1564" y="2345"/>
                    <a:pt x="2736" y="3758"/>
                  </a:cubicBezTo>
                  <a:cubicBezTo>
                    <a:pt x="3908" y="5172"/>
                    <a:pt x="4298" y="6263"/>
                    <a:pt x="4298" y="6263"/>
                  </a:cubicBezTo>
                  <a:cubicBezTo>
                    <a:pt x="4298" y="6263"/>
                    <a:pt x="4229" y="6194"/>
                    <a:pt x="4103" y="6079"/>
                  </a:cubicBezTo>
                  <a:lnTo>
                    <a:pt x="4103" y="6079"/>
                  </a:lnTo>
                  <a:cubicBezTo>
                    <a:pt x="4183" y="6229"/>
                    <a:pt x="4275" y="6378"/>
                    <a:pt x="4367" y="6516"/>
                  </a:cubicBezTo>
                  <a:lnTo>
                    <a:pt x="5011" y="7562"/>
                  </a:lnTo>
                  <a:cubicBezTo>
                    <a:pt x="5252" y="7929"/>
                    <a:pt x="5516" y="8354"/>
                    <a:pt x="5596" y="8814"/>
                  </a:cubicBezTo>
                  <a:cubicBezTo>
                    <a:pt x="5619" y="8929"/>
                    <a:pt x="5619" y="9044"/>
                    <a:pt x="5631" y="9158"/>
                  </a:cubicBezTo>
                  <a:cubicBezTo>
                    <a:pt x="5631" y="9181"/>
                    <a:pt x="5631" y="9204"/>
                    <a:pt x="5642" y="9239"/>
                  </a:cubicBezTo>
                  <a:lnTo>
                    <a:pt x="5757" y="9239"/>
                  </a:lnTo>
                  <a:lnTo>
                    <a:pt x="5757" y="9227"/>
                  </a:lnTo>
                  <a:cubicBezTo>
                    <a:pt x="5769" y="8998"/>
                    <a:pt x="5780" y="8757"/>
                    <a:pt x="5723" y="8527"/>
                  </a:cubicBezTo>
                  <a:cubicBezTo>
                    <a:pt x="5677" y="8320"/>
                    <a:pt x="5562" y="8124"/>
                    <a:pt x="5458" y="7929"/>
                  </a:cubicBezTo>
                  <a:lnTo>
                    <a:pt x="5436" y="7883"/>
                  </a:lnTo>
                  <a:cubicBezTo>
                    <a:pt x="5183" y="7435"/>
                    <a:pt x="4965" y="6952"/>
                    <a:pt x="4746" y="6493"/>
                  </a:cubicBezTo>
                  <a:cubicBezTo>
                    <a:pt x="4539" y="6068"/>
                    <a:pt x="4321" y="5619"/>
                    <a:pt x="4092" y="5183"/>
                  </a:cubicBezTo>
                  <a:cubicBezTo>
                    <a:pt x="3517" y="4114"/>
                    <a:pt x="2919" y="3367"/>
                    <a:pt x="2230" y="2838"/>
                  </a:cubicBezTo>
                  <a:cubicBezTo>
                    <a:pt x="1988" y="2655"/>
                    <a:pt x="1724" y="2494"/>
                    <a:pt x="1472" y="2333"/>
                  </a:cubicBezTo>
                  <a:cubicBezTo>
                    <a:pt x="977" y="2023"/>
                    <a:pt x="471" y="1712"/>
                    <a:pt x="127" y="1253"/>
                  </a:cubicBezTo>
                  <a:close/>
                  <a:moveTo>
                    <a:pt x="265" y="1219"/>
                  </a:moveTo>
                  <a:cubicBezTo>
                    <a:pt x="219" y="1219"/>
                    <a:pt x="173" y="1230"/>
                    <a:pt x="139" y="1242"/>
                  </a:cubicBezTo>
                  <a:cubicBezTo>
                    <a:pt x="494" y="1689"/>
                    <a:pt x="1000" y="2011"/>
                    <a:pt x="1483" y="2322"/>
                  </a:cubicBezTo>
                  <a:cubicBezTo>
                    <a:pt x="1735" y="2483"/>
                    <a:pt x="2000" y="2643"/>
                    <a:pt x="2241" y="2827"/>
                  </a:cubicBezTo>
                  <a:cubicBezTo>
                    <a:pt x="2942" y="3356"/>
                    <a:pt x="3528" y="4102"/>
                    <a:pt x="4115" y="5172"/>
                  </a:cubicBezTo>
                  <a:cubicBezTo>
                    <a:pt x="4344" y="5608"/>
                    <a:pt x="4551" y="6056"/>
                    <a:pt x="4758" y="6493"/>
                  </a:cubicBezTo>
                  <a:cubicBezTo>
                    <a:pt x="4976" y="6952"/>
                    <a:pt x="5206" y="7424"/>
                    <a:pt x="5458" y="7871"/>
                  </a:cubicBezTo>
                  <a:lnTo>
                    <a:pt x="5481" y="7929"/>
                  </a:lnTo>
                  <a:cubicBezTo>
                    <a:pt x="5585" y="8113"/>
                    <a:pt x="5688" y="8308"/>
                    <a:pt x="5746" y="8527"/>
                  </a:cubicBezTo>
                  <a:cubicBezTo>
                    <a:pt x="5803" y="8757"/>
                    <a:pt x="5792" y="8998"/>
                    <a:pt x="5780" y="9239"/>
                  </a:cubicBezTo>
                  <a:lnTo>
                    <a:pt x="6125" y="9239"/>
                  </a:lnTo>
                  <a:cubicBezTo>
                    <a:pt x="6125" y="9147"/>
                    <a:pt x="6114" y="9044"/>
                    <a:pt x="6102" y="8964"/>
                  </a:cubicBezTo>
                  <a:cubicBezTo>
                    <a:pt x="6056" y="8745"/>
                    <a:pt x="5941" y="8538"/>
                    <a:pt x="5826" y="8343"/>
                  </a:cubicBezTo>
                  <a:cubicBezTo>
                    <a:pt x="5792" y="8274"/>
                    <a:pt x="5746" y="8193"/>
                    <a:pt x="5700" y="8113"/>
                  </a:cubicBezTo>
                  <a:cubicBezTo>
                    <a:pt x="5527" y="7768"/>
                    <a:pt x="5436" y="7389"/>
                    <a:pt x="5333" y="7033"/>
                  </a:cubicBezTo>
                  <a:cubicBezTo>
                    <a:pt x="5287" y="6849"/>
                    <a:pt x="5241" y="6653"/>
                    <a:pt x="5183" y="6481"/>
                  </a:cubicBezTo>
                  <a:cubicBezTo>
                    <a:pt x="4792" y="5251"/>
                    <a:pt x="3965" y="4114"/>
                    <a:pt x="2586" y="2896"/>
                  </a:cubicBezTo>
                  <a:cubicBezTo>
                    <a:pt x="2529" y="2838"/>
                    <a:pt x="2471" y="2792"/>
                    <a:pt x="2414" y="2735"/>
                  </a:cubicBezTo>
                  <a:cubicBezTo>
                    <a:pt x="1988" y="2368"/>
                    <a:pt x="1564" y="1988"/>
                    <a:pt x="1265" y="1540"/>
                  </a:cubicBezTo>
                  <a:cubicBezTo>
                    <a:pt x="943" y="1391"/>
                    <a:pt x="517" y="1219"/>
                    <a:pt x="265" y="1219"/>
                  </a:cubicBezTo>
                  <a:close/>
                  <a:moveTo>
                    <a:pt x="6125" y="9010"/>
                  </a:moveTo>
                  <a:lnTo>
                    <a:pt x="6125" y="9010"/>
                  </a:lnTo>
                  <a:cubicBezTo>
                    <a:pt x="6137" y="9089"/>
                    <a:pt x="6148" y="9158"/>
                    <a:pt x="6148" y="9239"/>
                  </a:cubicBezTo>
                  <a:lnTo>
                    <a:pt x="6183" y="9239"/>
                  </a:lnTo>
                  <a:lnTo>
                    <a:pt x="6125" y="9010"/>
                  </a:lnTo>
                  <a:close/>
                  <a:moveTo>
                    <a:pt x="5344" y="3586"/>
                  </a:moveTo>
                  <a:lnTo>
                    <a:pt x="5344" y="3586"/>
                  </a:lnTo>
                  <a:cubicBezTo>
                    <a:pt x="5379" y="4148"/>
                    <a:pt x="5137" y="5034"/>
                    <a:pt x="5045" y="5355"/>
                  </a:cubicBezTo>
                  <a:cubicBezTo>
                    <a:pt x="5160" y="5527"/>
                    <a:pt x="5264" y="5711"/>
                    <a:pt x="5344" y="5907"/>
                  </a:cubicBezTo>
                  <a:cubicBezTo>
                    <a:pt x="5470" y="6194"/>
                    <a:pt x="5550" y="6504"/>
                    <a:pt x="5619" y="6803"/>
                  </a:cubicBezTo>
                  <a:lnTo>
                    <a:pt x="6206" y="9239"/>
                  </a:lnTo>
                  <a:lnTo>
                    <a:pt x="6252" y="9239"/>
                  </a:lnTo>
                  <a:cubicBezTo>
                    <a:pt x="6240" y="9135"/>
                    <a:pt x="6217" y="9032"/>
                    <a:pt x="6206" y="8929"/>
                  </a:cubicBezTo>
                  <a:cubicBezTo>
                    <a:pt x="6125" y="8504"/>
                    <a:pt x="6056" y="8078"/>
                    <a:pt x="5987" y="7654"/>
                  </a:cubicBezTo>
                  <a:cubicBezTo>
                    <a:pt x="5918" y="7171"/>
                    <a:pt x="5849" y="6665"/>
                    <a:pt x="5723" y="6171"/>
                  </a:cubicBezTo>
                  <a:cubicBezTo>
                    <a:pt x="5700" y="6102"/>
                    <a:pt x="5688" y="6022"/>
                    <a:pt x="5665" y="5953"/>
                  </a:cubicBezTo>
                  <a:cubicBezTo>
                    <a:pt x="5596" y="5723"/>
                    <a:pt x="5539" y="5470"/>
                    <a:pt x="5516" y="5229"/>
                  </a:cubicBezTo>
                  <a:cubicBezTo>
                    <a:pt x="5493" y="5057"/>
                    <a:pt x="5493" y="4873"/>
                    <a:pt x="5493" y="4700"/>
                  </a:cubicBezTo>
                  <a:cubicBezTo>
                    <a:pt x="5493" y="4482"/>
                    <a:pt x="5504" y="4263"/>
                    <a:pt x="5470" y="4056"/>
                  </a:cubicBezTo>
                  <a:cubicBezTo>
                    <a:pt x="5447" y="3896"/>
                    <a:pt x="5402" y="3735"/>
                    <a:pt x="5344" y="3586"/>
                  </a:cubicBezTo>
                  <a:close/>
                  <a:moveTo>
                    <a:pt x="5034" y="1012"/>
                  </a:moveTo>
                  <a:cubicBezTo>
                    <a:pt x="4999" y="1334"/>
                    <a:pt x="4988" y="1666"/>
                    <a:pt x="5011" y="1988"/>
                  </a:cubicBezTo>
                  <a:cubicBezTo>
                    <a:pt x="5103" y="2483"/>
                    <a:pt x="5241" y="3045"/>
                    <a:pt x="5321" y="3367"/>
                  </a:cubicBezTo>
                  <a:cubicBezTo>
                    <a:pt x="5333" y="3413"/>
                    <a:pt x="5333" y="3459"/>
                    <a:pt x="5344" y="3505"/>
                  </a:cubicBezTo>
                  <a:cubicBezTo>
                    <a:pt x="5402" y="3678"/>
                    <a:pt x="5458" y="3862"/>
                    <a:pt x="5481" y="4056"/>
                  </a:cubicBezTo>
                  <a:cubicBezTo>
                    <a:pt x="5516" y="4263"/>
                    <a:pt x="5516" y="4482"/>
                    <a:pt x="5516" y="4700"/>
                  </a:cubicBezTo>
                  <a:cubicBezTo>
                    <a:pt x="5516" y="4873"/>
                    <a:pt x="5516" y="5045"/>
                    <a:pt x="5527" y="5229"/>
                  </a:cubicBezTo>
                  <a:cubicBezTo>
                    <a:pt x="5562" y="5470"/>
                    <a:pt x="5619" y="5711"/>
                    <a:pt x="5688" y="5953"/>
                  </a:cubicBezTo>
                  <a:cubicBezTo>
                    <a:pt x="5700" y="6022"/>
                    <a:pt x="5723" y="6091"/>
                    <a:pt x="5746" y="6171"/>
                  </a:cubicBezTo>
                  <a:cubicBezTo>
                    <a:pt x="5861" y="6653"/>
                    <a:pt x="5941" y="7159"/>
                    <a:pt x="6010" y="7654"/>
                  </a:cubicBezTo>
                  <a:cubicBezTo>
                    <a:pt x="6079" y="8078"/>
                    <a:pt x="6148" y="8504"/>
                    <a:pt x="6217" y="8918"/>
                  </a:cubicBezTo>
                  <a:cubicBezTo>
                    <a:pt x="6240" y="9021"/>
                    <a:pt x="6252" y="9135"/>
                    <a:pt x="6275" y="9239"/>
                  </a:cubicBezTo>
                  <a:lnTo>
                    <a:pt x="6286" y="9239"/>
                  </a:lnTo>
                  <a:lnTo>
                    <a:pt x="6079" y="7802"/>
                  </a:lnTo>
                  <a:cubicBezTo>
                    <a:pt x="5987" y="7090"/>
                    <a:pt x="5884" y="6344"/>
                    <a:pt x="5861" y="5608"/>
                  </a:cubicBezTo>
                  <a:cubicBezTo>
                    <a:pt x="5815" y="4022"/>
                    <a:pt x="6148" y="2552"/>
                    <a:pt x="6826" y="1334"/>
                  </a:cubicBezTo>
                  <a:lnTo>
                    <a:pt x="6826" y="1334"/>
                  </a:lnTo>
                  <a:cubicBezTo>
                    <a:pt x="6539" y="1482"/>
                    <a:pt x="5792" y="2976"/>
                    <a:pt x="5792" y="2976"/>
                  </a:cubicBezTo>
                  <a:cubicBezTo>
                    <a:pt x="5792" y="2976"/>
                    <a:pt x="5275" y="1012"/>
                    <a:pt x="5034" y="1012"/>
                  </a:cubicBezTo>
                  <a:close/>
                  <a:moveTo>
                    <a:pt x="6872" y="1322"/>
                  </a:moveTo>
                  <a:cubicBezTo>
                    <a:pt x="6860" y="1322"/>
                    <a:pt x="6860" y="1334"/>
                    <a:pt x="6849" y="1334"/>
                  </a:cubicBezTo>
                  <a:cubicBezTo>
                    <a:pt x="6171" y="2540"/>
                    <a:pt x="5838" y="4010"/>
                    <a:pt x="5884" y="5608"/>
                  </a:cubicBezTo>
                  <a:cubicBezTo>
                    <a:pt x="5907" y="6344"/>
                    <a:pt x="6010" y="7090"/>
                    <a:pt x="6102" y="7802"/>
                  </a:cubicBezTo>
                  <a:lnTo>
                    <a:pt x="6298" y="9239"/>
                  </a:lnTo>
                  <a:lnTo>
                    <a:pt x="6424" y="9239"/>
                  </a:lnTo>
                  <a:cubicBezTo>
                    <a:pt x="6413" y="9078"/>
                    <a:pt x="6401" y="8929"/>
                    <a:pt x="6390" y="8780"/>
                  </a:cubicBezTo>
                  <a:cubicBezTo>
                    <a:pt x="6378" y="8446"/>
                    <a:pt x="6355" y="8101"/>
                    <a:pt x="6298" y="7780"/>
                  </a:cubicBezTo>
                  <a:cubicBezTo>
                    <a:pt x="6275" y="7700"/>
                    <a:pt x="6263" y="7608"/>
                    <a:pt x="6240" y="7516"/>
                  </a:cubicBezTo>
                  <a:cubicBezTo>
                    <a:pt x="6148" y="7056"/>
                    <a:pt x="6045" y="6573"/>
                    <a:pt x="6079" y="6102"/>
                  </a:cubicBezTo>
                  <a:cubicBezTo>
                    <a:pt x="6148" y="5068"/>
                    <a:pt x="6780" y="4229"/>
                    <a:pt x="7343" y="3678"/>
                  </a:cubicBezTo>
                  <a:lnTo>
                    <a:pt x="7332" y="3678"/>
                  </a:lnTo>
                  <a:cubicBezTo>
                    <a:pt x="7113" y="3678"/>
                    <a:pt x="6263" y="4378"/>
                    <a:pt x="6263" y="4378"/>
                  </a:cubicBezTo>
                  <a:cubicBezTo>
                    <a:pt x="6413" y="2815"/>
                    <a:pt x="7113" y="1413"/>
                    <a:pt x="6883" y="1334"/>
                  </a:cubicBezTo>
                  <a:lnTo>
                    <a:pt x="6872" y="1322"/>
                  </a:lnTo>
                  <a:close/>
                  <a:moveTo>
                    <a:pt x="8941" y="3011"/>
                  </a:moveTo>
                  <a:cubicBezTo>
                    <a:pt x="8711" y="3241"/>
                    <a:pt x="8423" y="4286"/>
                    <a:pt x="8136" y="5011"/>
                  </a:cubicBezTo>
                  <a:cubicBezTo>
                    <a:pt x="7826" y="5792"/>
                    <a:pt x="6493" y="7906"/>
                    <a:pt x="6493" y="7906"/>
                  </a:cubicBezTo>
                  <a:cubicBezTo>
                    <a:pt x="6493" y="7906"/>
                    <a:pt x="6183" y="6424"/>
                    <a:pt x="6263" y="5711"/>
                  </a:cubicBezTo>
                  <a:cubicBezTo>
                    <a:pt x="6332" y="5034"/>
                    <a:pt x="7447" y="3827"/>
                    <a:pt x="7366" y="3689"/>
                  </a:cubicBezTo>
                  <a:lnTo>
                    <a:pt x="7366" y="3689"/>
                  </a:lnTo>
                  <a:cubicBezTo>
                    <a:pt x="6803" y="4240"/>
                    <a:pt x="6160" y="5080"/>
                    <a:pt x="6102" y="6102"/>
                  </a:cubicBezTo>
                  <a:cubicBezTo>
                    <a:pt x="6068" y="6573"/>
                    <a:pt x="6171" y="7056"/>
                    <a:pt x="6263" y="7516"/>
                  </a:cubicBezTo>
                  <a:cubicBezTo>
                    <a:pt x="6275" y="7596"/>
                    <a:pt x="6298" y="7688"/>
                    <a:pt x="6309" y="7780"/>
                  </a:cubicBezTo>
                  <a:cubicBezTo>
                    <a:pt x="6378" y="8101"/>
                    <a:pt x="6401" y="8446"/>
                    <a:pt x="6413" y="8780"/>
                  </a:cubicBezTo>
                  <a:cubicBezTo>
                    <a:pt x="6424" y="8929"/>
                    <a:pt x="6436" y="9078"/>
                    <a:pt x="6447" y="9239"/>
                  </a:cubicBezTo>
                  <a:lnTo>
                    <a:pt x="6620" y="9239"/>
                  </a:lnTo>
                  <a:cubicBezTo>
                    <a:pt x="6597" y="9089"/>
                    <a:pt x="6585" y="8964"/>
                    <a:pt x="6597" y="8849"/>
                  </a:cubicBezTo>
                  <a:cubicBezTo>
                    <a:pt x="6620" y="8262"/>
                    <a:pt x="6723" y="7791"/>
                    <a:pt x="6918" y="7401"/>
                  </a:cubicBezTo>
                  <a:cubicBezTo>
                    <a:pt x="7033" y="7159"/>
                    <a:pt x="7182" y="6941"/>
                    <a:pt x="7332" y="6734"/>
                  </a:cubicBezTo>
                  <a:cubicBezTo>
                    <a:pt x="7366" y="6676"/>
                    <a:pt x="7412" y="6619"/>
                    <a:pt x="7447" y="6561"/>
                  </a:cubicBezTo>
                  <a:cubicBezTo>
                    <a:pt x="8170" y="5504"/>
                    <a:pt x="8676" y="4275"/>
                    <a:pt x="8941" y="3011"/>
                  </a:cubicBezTo>
                  <a:close/>
                  <a:moveTo>
                    <a:pt x="8998" y="2976"/>
                  </a:moveTo>
                  <a:cubicBezTo>
                    <a:pt x="8987" y="2976"/>
                    <a:pt x="8975" y="2988"/>
                    <a:pt x="8964" y="2988"/>
                  </a:cubicBezTo>
                  <a:cubicBezTo>
                    <a:pt x="8711" y="4263"/>
                    <a:pt x="8193" y="5504"/>
                    <a:pt x="7458" y="6573"/>
                  </a:cubicBezTo>
                  <a:cubicBezTo>
                    <a:pt x="7424" y="6630"/>
                    <a:pt x="7389" y="6688"/>
                    <a:pt x="7343" y="6745"/>
                  </a:cubicBezTo>
                  <a:cubicBezTo>
                    <a:pt x="7205" y="6952"/>
                    <a:pt x="7056" y="7171"/>
                    <a:pt x="6941" y="7401"/>
                  </a:cubicBezTo>
                  <a:cubicBezTo>
                    <a:pt x="6745" y="7802"/>
                    <a:pt x="6643" y="8274"/>
                    <a:pt x="6620" y="8849"/>
                  </a:cubicBezTo>
                  <a:cubicBezTo>
                    <a:pt x="6608" y="8964"/>
                    <a:pt x="6620" y="9089"/>
                    <a:pt x="6631" y="9239"/>
                  </a:cubicBezTo>
                  <a:lnTo>
                    <a:pt x="6654" y="9239"/>
                  </a:lnTo>
                  <a:cubicBezTo>
                    <a:pt x="6688" y="8768"/>
                    <a:pt x="6757" y="8297"/>
                    <a:pt x="6952" y="7860"/>
                  </a:cubicBezTo>
                  <a:cubicBezTo>
                    <a:pt x="7113" y="7504"/>
                    <a:pt x="7343" y="7182"/>
                    <a:pt x="7562" y="6872"/>
                  </a:cubicBezTo>
                  <a:cubicBezTo>
                    <a:pt x="7631" y="6768"/>
                    <a:pt x="7711" y="6653"/>
                    <a:pt x="7780" y="6550"/>
                  </a:cubicBezTo>
                  <a:cubicBezTo>
                    <a:pt x="8435" y="5596"/>
                    <a:pt x="8883" y="4505"/>
                    <a:pt x="9102" y="3367"/>
                  </a:cubicBezTo>
                  <a:cubicBezTo>
                    <a:pt x="9102" y="3137"/>
                    <a:pt x="9067" y="2976"/>
                    <a:pt x="9010" y="2976"/>
                  </a:cubicBezTo>
                  <a:close/>
                  <a:moveTo>
                    <a:pt x="9102" y="3471"/>
                  </a:moveTo>
                  <a:cubicBezTo>
                    <a:pt x="8883" y="4574"/>
                    <a:pt x="8435" y="5631"/>
                    <a:pt x="7803" y="6561"/>
                  </a:cubicBezTo>
                  <a:cubicBezTo>
                    <a:pt x="7723" y="6665"/>
                    <a:pt x="7654" y="6780"/>
                    <a:pt x="7573" y="6883"/>
                  </a:cubicBezTo>
                  <a:cubicBezTo>
                    <a:pt x="7355" y="7194"/>
                    <a:pt x="7125" y="7516"/>
                    <a:pt x="6975" y="7860"/>
                  </a:cubicBezTo>
                  <a:cubicBezTo>
                    <a:pt x="6780" y="8297"/>
                    <a:pt x="6700" y="8768"/>
                    <a:pt x="6677" y="9239"/>
                  </a:cubicBezTo>
                  <a:lnTo>
                    <a:pt x="6814" y="9239"/>
                  </a:lnTo>
                  <a:cubicBezTo>
                    <a:pt x="6895" y="8849"/>
                    <a:pt x="7021" y="8458"/>
                    <a:pt x="7148" y="8124"/>
                  </a:cubicBezTo>
                  <a:cubicBezTo>
                    <a:pt x="7320" y="7700"/>
                    <a:pt x="7573" y="7320"/>
                    <a:pt x="7792" y="6998"/>
                  </a:cubicBezTo>
                  <a:cubicBezTo>
                    <a:pt x="7941" y="6780"/>
                    <a:pt x="8101" y="6550"/>
                    <a:pt x="8262" y="6344"/>
                  </a:cubicBezTo>
                  <a:cubicBezTo>
                    <a:pt x="8630" y="5826"/>
                    <a:pt x="9021" y="5309"/>
                    <a:pt x="9319" y="4735"/>
                  </a:cubicBezTo>
                  <a:lnTo>
                    <a:pt x="9319" y="4735"/>
                  </a:lnTo>
                  <a:cubicBezTo>
                    <a:pt x="9148" y="4861"/>
                    <a:pt x="8998" y="5011"/>
                    <a:pt x="8998" y="5011"/>
                  </a:cubicBezTo>
                  <a:cubicBezTo>
                    <a:pt x="8998" y="5011"/>
                    <a:pt x="9102" y="4068"/>
                    <a:pt x="9102" y="34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3"/>
            <p:cNvSpPr/>
            <p:nvPr/>
          </p:nvSpPr>
          <p:spPr>
            <a:xfrm>
              <a:off x="3871900" y="5329200"/>
              <a:ext cx="54025" cy="23575"/>
            </a:xfrm>
            <a:custGeom>
              <a:avLst/>
              <a:gdLst/>
              <a:ahLst/>
              <a:cxnLst/>
              <a:rect l="l" t="t" r="r" b="b"/>
              <a:pathLst>
                <a:path w="2161" h="943" extrusionOk="0">
                  <a:moveTo>
                    <a:pt x="1" y="1"/>
                  </a:moveTo>
                  <a:cubicBezTo>
                    <a:pt x="161" y="105"/>
                    <a:pt x="345" y="196"/>
                    <a:pt x="529" y="253"/>
                  </a:cubicBezTo>
                  <a:cubicBezTo>
                    <a:pt x="655" y="288"/>
                    <a:pt x="793" y="311"/>
                    <a:pt x="920" y="345"/>
                  </a:cubicBezTo>
                  <a:cubicBezTo>
                    <a:pt x="1046" y="368"/>
                    <a:pt x="1184" y="391"/>
                    <a:pt x="1311" y="426"/>
                  </a:cubicBezTo>
                  <a:cubicBezTo>
                    <a:pt x="1551" y="506"/>
                    <a:pt x="1781" y="633"/>
                    <a:pt x="1977" y="794"/>
                  </a:cubicBezTo>
                  <a:lnTo>
                    <a:pt x="2115" y="932"/>
                  </a:lnTo>
                  <a:cubicBezTo>
                    <a:pt x="2138" y="932"/>
                    <a:pt x="2149" y="943"/>
                    <a:pt x="2161" y="943"/>
                  </a:cubicBezTo>
                  <a:cubicBezTo>
                    <a:pt x="2103" y="886"/>
                    <a:pt x="2046" y="828"/>
                    <a:pt x="1988" y="782"/>
                  </a:cubicBezTo>
                  <a:cubicBezTo>
                    <a:pt x="1793" y="610"/>
                    <a:pt x="1563" y="483"/>
                    <a:pt x="1311" y="414"/>
                  </a:cubicBezTo>
                  <a:cubicBezTo>
                    <a:pt x="1184" y="368"/>
                    <a:pt x="1046" y="345"/>
                    <a:pt x="920" y="322"/>
                  </a:cubicBezTo>
                  <a:cubicBezTo>
                    <a:pt x="793" y="299"/>
                    <a:pt x="667" y="276"/>
                    <a:pt x="540" y="230"/>
                  </a:cubicBezTo>
                  <a:cubicBezTo>
                    <a:pt x="356" y="184"/>
                    <a:pt x="184" y="105"/>
                    <a:pt x="35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3"/>
            <p:cNvSpPr/>
            <p:nvPr/>
          </p:nvSpPr>
          <p:spPr>
            <a:xfrm>
              <a:off x="3889700" y="5292150"/>
              <a:ext cx="52900" cy="66375"/>
            </a:xfrm>
            <a:custGeom>
              <a:avLst/>
              <a:gdLst/>
              <a:ahLst/>
              <a:cxnLst/>
              <a:rect l="l" t="t" r="r" b="b"/>
              <a:pathLst>
                <a:path w="2116" h="2655" extrusionOk="0">
                  <a:moveTo>
                    <a:pt x="12" y="1"/>
                  </a:moveTo>
                  <a:cubicBezTo>
                    <a:pt x="12" y="1"/>
                    <a:pt x="12" y="12"/>
                    <a:pt x="1" y="24"/>
                  </a:cubicBezTo>
                  <a:cubicBezTo>
                    <a:pt x="58" y="265"/>
                    <a:pt x="219" y="517"/>
                    <a:pt x="461" y="736"/>
                  </a:cubicBezTo>
                  <a:cubicBezTo>
                    <a:pt x="587" y="851"/>
                    <a:pt x="736" y="954"/>
                    <a:pt x="874" y="1058"/>
                  </a:cubicBezTo>
                  <a:cubicBezTo>
                    <a:pt x="1046" y="1173"/>
                    <a:pt x="1207" y="1299"/>
                    <a:pt x="1357" y="1437"/>
                  </a:cubicBezTo>
                  <a:cubicBezTo>
                    <a:pt x="1713" y="1781"/>
                    <a:pt x="1943" y="2241"/>
                    <a:pt x="2092" y="2655"/>
                  </a:cubicBezTo>
                  <a:lnTo>
                    <a:pt x="2115" y="2655"/>
                  </a:lnTo>
                  <a:cubicBezTo>
                    <a:pt x="1965" y="2253"/>
                    <a:pt x="1736" y="1770"/>
                    <a:pt x="1368" y="1426"/>
                  </a:cubicBezTo>
                  <a:cubicBezTo>
                    <a:pt x="1219" y="1276"/>
                    <a:pt x="1058" y="1161"/>
                    <a:pt x="885" y="1046"/>
                  </a:cubicBezTo>
                  <a:cubicBezTo>
                    <a:pt x="747" y="943"/>
                    <a:pt x="599" y="839"/>
                    <a:pt x="472" y="724"/>
                  </a:cubicBezTo>
                  <a:cubicBezTo>
                    <a:pt x="219" y="494"/>
                    <a:pt x="70" y="242"/>
                    <a:pt x="12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3"/>
            <p:cNvSpPr/>
            <p:nvPr/>
          </p:nvSpPr>
          <p:spPr>
            <a:xfrm>
              <a:off x="3908100" y="5326625"/>
              <a:ext cx="24725" cy="28450"/>
            </a:xfrm>
            <a:custGeom>
              <a:avLst/>
              <a:gdLst/>
              <a:ahLst/>
              <a:cxnLst/>
              <a:rect l="l" t="t" r="r" b="b"/>
              <a:pathLst>
                <a:path w="989" h="1138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35"/>
                    <a:pt x="46" y="58"/>
                    <a:pt x="57" y="93"/>
                  </a:cubicBezTo>
                  <a:lnTo>
                    <a:pt x="310" y="310"/>
                  </a:lnTo>
                  <a:cubicBezTo>
                    <a:pt x="483" y="460"/>
                    <a:pt x="655" y="609"/>
                    <a:pt x="793" y="805"/>
                  </a:cubicBezTo>
                  <a:cubicBezTo>
                    <a:pt x="851" y="908"/>
                    <a:pt x="908" y="1023"/>
                    <a:pt x="954" y="1127"/>
                  </a:cubicBezTo>
                  <a:cubicBezTo>
                    <a:pt x="966" y="1138"/>
                    <a:pt x="977" y="1138"/>
                    <a:pt x="989" y="1138"/>
                  </a:cubicBezTo>
                  <a:cubicBezTo>
                    <a:pt x="931" y="1023"/>
                    <a:pt x="874" y="908"/>
                    <a:pt x="805" y="793"/>
                  </a:cubicBezTo>
                  <a:cubicBezTo>
                    <a:pt x="678" y="598"/>
                    <a:pt x="494" y="448"/>
                    <a:pt x="322" y="2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3"/>
            <p:cNvSpPr/>
            <p:nvPr/>
          </p:nvSpPr>
          <p:spPr>
            <a:xfrm>
              <a:off x="3908675" y="5299050"/>
              <a:ext cx="38800" cy="61500"/>
            </a:xfrm>
            <a:custGeom>
              <a:avLst/>
              <a:gdLst/>
              <a:ahLst/>
              <a:cxnLst/>
              <a:rect l="l" t="t" r="r" b="b"/>
              <a:pathLst>
                <a:path w="1552" h="2460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207"/>
                    <a:pt x="207" y="391"/>
                    <a:pt x="322" y="529"/>
                  </a:cubicBezTo>
                  <a:cubicBezTo>
                    <a:pt x="414" y="632"/>
                    <a:pt x="517" y="736"/>
                    <a:pt x="621" y="828"/>
                  </a:cubicBezTo>
                  <a:cubicBezTo>
                    <a:pt x="759" y="966"/>
                    <a:pt x="908" y="1115"/>
                    <a:pt x="1023" y="1276"/>
                  </a:cubicBezTo>
                  <a:cubicBezTo>
                    <a:pt x="1287" y="1620"/>
                    <a:pt x="1413" y="2034"/>
                    <a:pt x="1528" y="2448"/>
                  </a:cubicBezTo>
                  <a:cubicBezTo>
                    <a:pt x="1540" y="2460"/>
                    <a:pt x="1551" y="2460"/>
                    <a:pt x="1551" y="2460"/>
                  </a:cubicBezTo>
                  <a:cubicBezTo>
                    <a:pt x="1436" y="2034"/>
                    <a:pt x="1298" y="1609"/>
                    <a:pt x="1046" y="1265"/>
                  </a:cubicBezTo>
                  <a:cubicBezTo>
                    <a:pt x="920" y="1104"/>
                    <a:pt x="770" y="954"/>
                    <a:pt x="632" y="816"/>
                  </a:cubicBezTo>
                  <a:cubicBezTo>
                    <a:pt x="529" y="713"/>
                    <a:pt x="425" y="621"/>
                    <a:pt x="333" y="517"/>
                  </a:cubicBezTo>
                  <a:cubicBezTo>
                    <a:pt x="230" y="391"/>
                    <a:pt x="103" y="218"/>
                    <a:pt x="23" y="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3"/>
            <p:cNvSpPr/>
            <p:nvPr/>
          </p:nvSpPr>
          <p:spPr>
            <a:xfrm>
              <a:off x="3935675" y="5321450"/>
              <a:ext cx="39375" cy="79900"/>
            </a:xfrm>
            <a:custGeom>
              <a:avLst/>
              <a:gdLst/>
              <a:ahLst/>
              <a:cxnLst/>
              <a:rect l="l" t="t" r="r" b="b"/>
              <a:pathLst>
                <a:path w="1575" h="3196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162"/>
                    <a:pt x="184" y="323"/>
                    <a:pt x="276" y="483"/>
                  </a:cubicBezTo>
                  <a:lnTo>
                    <a:pt x="931" y="1518"/>
                  </a:lnTo>
                  <a:cubicBezTo>
                    <a:pt x="1161" y="1896"/>
                    <a:pt x="1425" y="2310"/>
                    <a:pt x="1505" y="2770"/>
                  </a:cubicBezTo>
                  <a:cubicBezTo>
                    <a:pt x="1528" y="2885"/>
                    <a:pt x="1540" y="3000"/>
                    <a:pt x="1540" y="3114"/>
                  </a:cubicBezTo>
                  <a:cubicBezTo>
                    <a:pt x="1551" y="3137"/>
                    <a:pt x="1551" y="3160"/>
                    <a:pt x="1551" y="3195"/>
                  </a:cubicBezTo>
                  <a:lnTo>
                    <a:pt x="1574" y="3195"/>
                  </a:lnTo>
                  <a:cubicBezTo>
                    <a:pt x="1563" y="3160"/>
                    <a:pt x="1563" y="3137"/>
                    <a:pt x="1563" y="3114"/>
                  </a:cubicBezTo>
                  <a:cubicBezTo>
                    <a:pt x="1551" y="3000"/>
                    <a:pt x="1551" y="2885"/>
                    <a:pt x="1528" y="2770"/>
                  </a:cubicBezTo>
                  <a:cubicBezTo>
                    <a:pt x="1448" y="2310"/>
                    <a:pt x="1184" y="1885"/>
                    <a:pt x="943" y="1518"/>
                  </a:cubicBezTo>
                  <a:lnTo>
                    <a:pt x="299" y="472"/>
                  </a:lnTo>
                  <a:cubicBezTo>
                    <a:pt x="207" y="334"/>
                    <a:pt x="115" y="185"/>
                    <a:pt x="35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3"/>
            <p:cNvSpPr/>
            <p:nvPr/>
          </p:nvSpPr>
          <p:spPr>
            <a:xfrm>
              <a:off x="3837125" y="5201375"/>
              <a:ext cx="141950" cy="199975"/>
            </a:xfrm>
            <a:custGeom>
              <a:avLst/>
              <a:gdLst/>
              <a:ahLst/>
              <a:cxnLst/>
              <a:rect l="l" t="t" r="r" b="b"/>
              <a:pathLst>
                <a:path w="5678" h="7999" extrusionOk="0">
                  <a:moveTo>
                    <a:pt x="13" y="1"/>
                  </a:moveTo>
                  <a:lnTo>
                    <a:pt x="1" y="12"/>
                  </a:lnTo>
                  <a:cubicBezTo>
                    <a:pt x="345" y="471"/>
                    <a:pt x="851" y="782"/>
                    <a:pt x="1346" y="1092"/>
                  </a:cubicBezTo>
                  <a:cubicBezTo>
                    <a:pt x="1598" y="1253"/>
                    <a:pt x="1862" y="1414"/>
                    <a:pt x="2104" y="1597"/>
                  </a:cubicBezTo>
                  <a:cubicBezTo>
                    <a:pt x="2793" y="2126"/>
                    <a:pt x="3391" y="2873"/>
                    <a:pt x="3966" y="3942"/>
                  </a:cubicBezTo>
                  <a:cubicBezTo>
                    <a:pt x="4195" y="4378"/>
                    <a:pt x="4413" y="4827"/>
                    <a:pt x="4620" y="5252"/>
                  </a:cubicBezTo>
                  <a:cubicBezTo>
                    <a:pt x="4839" y="5711"/>
                    <a:pt x="5057" y="6194"/>
                    <a:pt x="5310" y="6642"/>
                  </a:cubicBezTo>
                  <a:lnTo>
                    <a:pt x="5332" y="6688"/>
                  </a:lnTo>
                  <a:cubicBezTo>
                    <a:pt x="5436" y="6883"/>
                    <a:pt x="5551" y="7079"/>
                    <a:pt x="5597" y="7286"/>
                  </a:cubicBezTo>
                  <a:cubicBezTo>
                    <a:pt x="5654" y="7516"/>
                    <a:pt x="5643" y="7757"/>
                    <a:pt x="5631" y="7986"/>
                  </a:cubicBezTo>
                  <a:lnTo>
                    <a:pt x="5631" y="7998"/>
                  </a:lnTo>
                  <a:lnTo>
                    <a:pt x="5654" y="7998"/>
                  </a:lnTo>
                  <a:cubicBezTo>
                    <a:pt x="5666" y="7757"/>
                    <a:pt x="5677" y="7516"/>
                    <a:pt x="5620" y="7286"/>
                  </a:cubicBezTo>
                  <a:cubicBezTo>
                    <a:pt x="5562" y="7067"/>
                    <a:pt x="5459" y="6872"/>
                    <a:pt x="5355" y="6688"/>
                  </a:cubicBezTo>
                  <a:lnTo>
                    <a:pt x="5332" y="6630"/>
                  </a:lnTo>
                  <a:cubicBezTo>
                    <a:pt x="5080" y="6183"/>
                    <a:pt x="4850" y="5711"/>
                    <a:pt x="4632" y="5252"/>
                  </a:cubicBezTo>
                  <a:cubicBezTo>
                    <a:pt x="4425" y="4815"/>
                    <a:pt x="4218" y="4367"/>
                    <a:pt x="3989" y="3931"/>
                  </a:cubicBezTo>
                  <a:cubicBezTo>
                    <a:pt x="3402" y="2861"/>
                    <a:pt x="2816" y="2115"/>
                    <a:pt x="2115" y="1586"/>
                  </a:cubicBezTo>
                  <a:cubicBezTo>
                    <a:pt x="1874" y="1402"/>
                    <a:pt x="1609" y="1242"/>
                    <a:pt x="1357" y="1081"/>
                  </a:cubicBezTo>
                  <a:cubicBezTo>
                    <a:pt x="874" y="770"/>
                    <a:pt x="368" y="448"/>
                    <a:pt x="13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3"/>
            <p:cNvSpPr/>
            <p:nvPr/>
          </p:nvSpPr>
          <p:spPr>
            <a:xfrm>
              <a:off x="3865575" y="5208850"/>
              <a:ext cx="122100" cy="192500"/>
            </a:xfrm>
            <a:custGeom>
              <a:avLst/>
              <a:gdLst/>
              <a:ahLst/>
              <a:cxnLst/>
              <a:rect l="l" t="t" r="r" b="b"/>
              <a:pathLst>
                <a:path w="4884" h="7700" extrusionOk="0">
                  <a:moveTo>
                    <a:pt x="1" y="0"/>
                  </a:moveTo>
                  <a:cubicBezTo>
                    <a:pt x="300" y="448"/>
                    <a:pt x="724" y="828"/>
                    <a:pt x="1150" y="1195"/>
                  </a:cubicBezTo>
                  <a:cubicBezTo>
                    <a:pt x="1207" y="1252"/>
                    <a:pt x="1265" y="1298"/>
                    <a:pt x="1322" y="1356"/>
                  </a:cubicBezTo>
                  <a:cubicBezTo>
                    <a:pt x="2701" y="2574"/>
                    <a:pt x="3528" y="3711"/>
                    <a:pt x="3919" y="4941"/>
                  </a:cubicBezTo>
                  <a:cubicBezTo>
                    <a:pt x="3977" y="5113"/>
                    <a:pt x="4023" y="5309"/>
                    <a:pt x="4069" y="5493"/>
                  </a:cubicBezTo>
                  <a:cubicBezTo>
                    <a:pt x="4172" y="5849"/>
                    <a:pt x="4263" y="6228"/>
                    <a:pt x="4436" y="6573"/>
                  </a:cubicBezTo>
                  <a:cubicBezTo>
                    <a:pt x="4482" y="6653"/>
                    <a:pt x="4528" y="6734"/>
                    <a:pt x="4562" y="6803"/>
                  </a:cubicBezTo>
                  <a:cubicBezTo>
                    <a:pt x="4677" y="6998"/>
                    <a:pt x="4792" y="7205"/>
                    <a:pt x="4838" y="7424"/>
                  </a:cubicBezTo>
                  <a:cubicBezTo>
                    <a:pt x="4850" y="7504"/>
                    <a:pt x="4861" y="7607"/>
                    <a:pt x="4861" y="7699"/>
                  </a:cubicBezTo>
                  <a:lnTo>
                    <a:pt x="4884" y="7699"/>
                  </a:lnTo>
                  <a:cubicBezTo>
                    <a:pt x="4884" y="7618"/>
                    <a:pt x="4873" y="7549"/>
                    <a:pt x="4861" y="7470"/>
                  </a:cubicBezTo>
                  <a:lnTo>
                    <a:pt x="4827" y="7309"/>
                  </a:lnTo>
                  <a:cubicBezTo>
                    <a:pt x="4769" y="7125"/>
                    <a:pt x="4677" y="6964"/>
                    <a:pt x="4585" y="6803"/>
                  </a:cubicBezTo>
                  <a:cubicBezTo>
                    <a:pt x="4539" y="6722"/>
                    <a:pt x="4493" y="6642"/>
                    <a:pt x="4459" y="6561"/>
                  </a:cubicBezTo>
                  <a:cubicBezTo>
                    <a:pt x="4286" y="6217"/>
                    <a:pt x="4183" y="5849"/>
                    <a:pt x="4092" y="5493"/>
                  </a:cubicBezTo>
                  <a:cubicBezTo>
                    <a:pt x="4046" y="5309"/>
                    <a:pt x="3988" y="5113"/>
                    <a:pt x="3931" y="4930"/>
                  </a:cubicBezTo>
                  <a:cubicBezTo>
                    <a:pt x="3540" y="3711"/>
                    <a:pt x="2713" y="2562"/>
                    <a:pt x="1334" y="1333"/>
                  </a:cubicBezTo>
                  <a:cubicBezTo>
                    <a:pt x="1276" y="1287"/>
                    <a:pt x="1219" y="1229"/>
                    <a:pt x="1161" y="1183"/>
                  </a:cubicBezTo>
                  <a:cubicBezTo>
                    <a:pt x="747" y="828"/>
                    <a:pt x="334" y="448"/>
                    <a:pt x="35" y="11"/>
                  </a:cubicBezTo>
                  <a:cubicBezTo>
                    <a:pt x="24" y="11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3"/>
            <p:cNvSpPr/>
            <p:nvPr/>
          </p:nvSpPr>
          <p:spPr>
            <a:xfrm>
              <a:off x="3898600" y="5176950"/>
              <a:ext cx="50600" cy="113500"/>
            </a:xfrm>
            <a:custGeom>
              <a:avLst/>
              <a:gdLst/>
              <a:ahLst/>
              <a:cxnLst/>
              <a:rect l="l" t="t" r="r" b="b"/>
              <a:pathLst>
                <a:path w="2024" h="4540" extrusionOk="0">
                  <a:moveTo>
                    <a:pt x="254" y="0"/>
                  </a:moveTo>
                  <a:cubicBezTo>
                    <a:pt x="243" y="12"/>
                    <a:pt x="231" y="23"/>
                    <a:pt x="220" y="23"/>
                  </a:cubicBezTo>
                  <a:cubicBezTo>
                    <a:pt x="1" y="656"/>
                    <a:pt x="13" y="1356"/>
                    <a:pt x="266" y="1977"/>
                  </a:cubicBezTo>
                  <a:cubicBezTo>
                    <a:pt x="414" y="2345"/>
                    <a:pt x="644" y="2666"/>
                    <a:pt x="897" y="3023"/>
                  </a:cubicBezTo>
                  <a:cubicBezTo>
                    <a:pt x="1254" y="3529"/>
                    <a:pt x="1632" y="4034"/>
                    <a:pt x="2012" y="4528"/>
                  </a:cubicBezTo>
                  <a:lnTo>
                    <a:pt x="2023" y="4540"/>
                  </a:lnTo>
                  <a:cubicBezTo>
                    <a:pt x="2000" y="4494"/>
                    <a:pt x="1977" y="4459"/>
                    <a:pt x="1943" y="4413"/>
                  </a:cubicBezTo>
                  <a:cubicBezTo>
                    <a:pt x="1598" y="3953"/>
                    <a:pt x="1254" y="3483"/>
                    <a:pt x="909" y="3011"/>
                  </a:cubicBezTo>
                  <a:cubicBezTo>
                    <a:pt x="656" y="2666"/>
                    <a:pt x="426" y="2334"/>
                    <a:pt x="277" y="1966"/>
                  </a:cubicBezTo>
                  <a:cubicBezTo>
                    <a:pt x="24" y="1345"/>
                    <a:pt x="24" y="633"/>
                    <a:pt x="254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3"/>
            <p:cNvSpPr/>
            <p:nvPr/>
          </p:nvSpPr>
          <p:spPr>
            <a:xfrm>
              <a:off x="3959800" y="5304225"/>
              <a:ext cx="29325" cy="97125"/>
            </a:xfrm>
            <a:custGeom>
              <a:avLst/>
              <a:gdLst/>
              <a:ahLst/>
              <a:cxnLst/>
              <a:rect l="l" t="t" r="r" b="b"/>
              <a:pathLst>
                <a:path w="1173" h="3885" extrusionOk="0">
                  <a:moveTo>
                    <a:pt x="12" y="0"/>
                  </a:moveTo>
                  <a:cubicBezTo>
                    <a:pt x="1" y="11"/>
                    <a:pt x="1" y="23"/>
                    <a:pt x="1" y="23"/>
                  </a:cubicBezTo>
                  <a:cubicBezTo>
                    <a:pt x="116" y="195"/>
                    <a:pt x="219" y="368"/>
                    <a:pt x="300" y="552"/>
                  </a:cubicBezTo>
                  <a:cubicBezTo>
                    <a:pt x="425" y="839"/>
                    <a:pt x="494" y="1161"/>
                    <a:pt x="575" y="1459"/>
                  </a:cubicBezTo>
                  <a:lnTo>
                    <a:pt x="1058" y="3494"/>
                  </a:lnTo>
                  <a:lnTo>
                    <a:pt x="1092" y="3655"/>
                  </a:lnTo>
                  <a:lnTo>
                    <a:pt x="1150" y="3884"/>
                  </a:lnTo>
                  <a:lnTo>
                    <a:pt x="1173" y="3884"/>
                  </a:lnTo>
                  <a:lnTo>
                    <a:pt x="586" y="1448"/>
                  </a:lnTo>
                  <a:cubicBezTo>
                    <a:pt x="517" y="1149"/>
                    <a:pt x="437" y="839"/>
                    <a:pt x="311" y="552"/>
                  </a:cubicBezTo>
                  <a:cubicBezTo>
                    <a:pt x="231" y="356"/>
                    <a:pt x="127" y="172"/>
                    <a:pt x="12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3"/>
            <p:cNvSpPr/>
            <p:nvPr/>
          </p:nvSpPr>
          <p:spPr>
            <a:xfrm>
              <a:off x="3958350" y="5195625"/>
              <a:ext cx="1475" cy="24450"/>
            </a:xfrm>
            <a:custGeom>
              <a:avLst/>
              <a:gdLst/>
              <a:ahLst/>
              <a:cxnLst/>
              <a:rect l="l" t="t" r="r" b="b"/>
              <a:pathLst>
                <a:path w="59" h="978" extrusionOk="0">
                  <a:moveTo>
                    <a:pt x="36" y="1"/>
                  </a:moveTo>
                  <a:cubicBezTo>
                    <a:pt x="1" y="277"/>
                    <a:pt x="1" y="540"/>
                    <a:pt x="13" y="816"/>
                  </a:cubicBezTo>
                  <a:cubicBezTo>
                    <a:pt x="13" y="874"/>
                    <a:pt x="24" y="920"/>
                    <a:pt x="36" y="977"/>
                  </a:cubicBezTo>
                  <a:cubicBezTo>
                    <a:pt x="13" y="655"/>
                    <a:pt x="24" y="323"/>
                    <a:pt x="59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3"/>
            <p:cNvSpPr/>
            <p:nvPr/>
          </p:nvSpPr>
          <p:spPr>
            <a:xfrm>
              <a:off x="3967550" y="5257950"/>
              <a:ext cx="23300" cy="143400"/>
            </a:xfrm>
            <a:custGeom>
              <a:avLst/>
              <a:gdLst/>
              <a:ahLst/>
              <a:cxnLst/>
              <a:rect l="l" t="t" r="r" b="b"/>
              <a:pathLst>
                <a:path w="932" h="5736" extrusionOk="0">
                  <a:moveTo>
                    <a:pt x="1" y="1"/>
                  </a:moveTo>
                  <a:lnTo>
                    <a:pt x="1" y="82"/>
                  </a:lnTo>
                  <a:cubicBezTo>
                    <a:pt x="59" y="231"/>
                    <a:pt x="104" y="392"/>
                    <a:pt x="127" y="552"/>
                  </a:cubicBezTo>
                  <a:cubicBezTo>
                    <a:pt x="161" y="759"/>
                    <a:pt x="150" y="978"/>
                    <a:pt x="150" y="1196"/>
                  </a:cubicBezTo>
                  <a:cubicBezTo>
                    <a:pt x="150" y="1369"/>
                    <a:pt x="150" y="1553"/>
                    <a:pt x="173" y="1725"/>
                  </a:cubicBezTo>
                  <a:cubicBezTo>
                    <a:pt x="196" y="1966"/>
                    <a:pt x="253" y="2219"/>
                    <a:pt x="322" y="2449"/>
                  </a:cubicBezTo>
                  <a:cubicBezTo>
                    <a:pt x="345" y="2518"/>
                    <a:pt x="357" y="2598"/>
                    <a:pt x="380" y="2667"/>
                  </a:cubicBezTo>
                  <a:cubicBezTo>
                    <a:pt x="506" y="3161"/>
                    <a:pt x="575" y="3667"/>
                    <a:pt x="644" y="4150"/>
                  </a:cubicBezTo>
                  <a:cubicBezTo>
                    <a:pt x="713" y="4574"/>
                    <a:pt x="782" y="5000"/>
                    <a:pt x="863" y="5425"/>
                  </a:cubicBezTo>
                  <a:cubicBezTo>
                    <a:pt x="874" y="5528"/>
                    <a:pt x="897" y="5631"/>
                    <a:pt x="909" y="5735"/>
                  </a:cubicBezTo>
                  <a:lnTo>
                    <a:pt x="932" y="5735"/>
                  </a:lnTo>
                  <a:cubicBezTo>
                    <a:pt x="909" y="5631"/>
                    <a:pt x="897" y="5517"/>
                    <a:pt x="874" y="5414"/>
                  </a:cubicBezTo>
                  <a:cubicBezTo>
                    <a:pt x="805" y="5000"/>
                    <a:pt x="736" y="4574"/>
                    <a:pt x="667" y="4150"/>
                  </a:cubicBezTo>
                  <a:cubicBezTo>
                    <a:pt x="598" y="3655"/>
                    <a:pt x="518" y="3149"/>
                    <a:pt x="403" y="2667"/>
                  </a:cubicBezTo>
                  <a:cubicBezTo>
                    <a:pt x="380" y="2587"/>
                    <a:pt x="357" y="2518"/>
                    <a:pt x="345" y="2449"/>
                  </a:cubicBezTo>
                  <a:cubicBezTo>
                    <a:pt x="276" y="2207"/>
                    <a:pt x="219" y="1966"/>
                    <a:pt x="184" y="1725"/>
                  </a:cubicBezTo>
                  <a:cubicBezTo>
                    <a:pt x="173" y="1541"/>
                    <a:pt x="173" y="1369"/>
                    <a:pt x="173" y="1196"/>
                  </a:cubicBezTo>
                  <a:cubicBezTo>
                    <a:pt x="173" y="978"/>
                    <a:pt x="173" y="759"/>
                    <a:pt x="138" y="552"/>
                  </a:cubicBezTo>
                  <a:cubicBezTo>
                    <a:pt x="115" y="358"/>
                    <a:pt x="59" y="174"/>
                    <a:pt x="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3"/>
            <p:cNvSpPr/>
            <p:nvPr/>
          </p:nvSpPr>
          <p:spPr>
            <a:xfrm>
              <a:off x="3985075" y="5262275"/>
              <a:ext cx="33050" cy="139075"/>
            </a:xfrm>
            <a:custGeom>
              <a:avLst/>
              <a:gdLst/>
              <a:ahLst/>
              <a:cxnLst/>
              <a:rect l="l" t="t" r="r" b="b"/>
              <a:pathLst>
                <a:path w="1322" h="5563" extrusionOk="0">
                  <a:moveTo>
                    <a:pt x="1299" y="1"/>
                  </a:moveTo>
                  <a:cubicBezTo>
                    <a:pt x="736" y="552"/>
                    <a:pt x="104" y="1391"/>
                    <a:pt x="35" y="2425"/>
                  </a:cubicBezTo>
                  <a:cubicBezTo>
                    <a:pt x="1" y="2896"/>
                    <a:pt x="104" y="3379"/>
                    <a:pt x="196" y="3839"/>
                  </a:cubicBezTo>
                  <a:cubicBezTo>
                    <a:pt x="219" y="3931"/>
                    <a:pt x="231" y="4023"/>
                    <a:pt x="254" y="4103"/>
                  </a:cubicBezTo>
                  <a:cubicBezTo>
                    <a:pt x="311" y="4424"/>
                    <a:pt x="334" y="4769"/>
                    <a:pt x="346" y="5103"/>
                  </a:cubicBezTo>
                  <a:cubicBezTo>
                    <a:pt x="357" y="5252"/>
                    <a:pt x="369" y="5401"/>
                    <a:pt x="380" y="5562"/>
                  </a:cubicBezTo>
                  <a:lnTo>
                    <a:pt x="403" y="5562"/>
                  </a:lnTo>
                  <a:cubicBezTo>
                    <a:pt x="392" y="5401"/>
                    <a:pt x="380" y="5252"/>
                    <a:pt x="369" y="5103"/>
                  </a:cubicBezTo>
                  <a:cubicBezTo>
                    <a:pt x="357" y="4769"/>
                    <a:pt x="334" y="4424"/>
                    <a:pt x="265" y="4103"/>
                  </a:cubicBezTo>
                  <a:cubicBezTo>
                    <a:pt x="254" y="4011"/>
                    <a:pt x="231" y="3919"/>
                    <a:pt x="219" y="3839"/>
                  </a:cubicBezTo>
                  <a:cubicBezTo>
                    <a:pt x="127" y="3379"/>
                    <a:pt x="24" y="2896"/>
                    <a:pt x="58" y="2425"/>
                  </a:cubicBezTo>
                  <a:cubicBezTo>
                    <a:pt x="116" y="1403"/>
                    <a:pt x="759" y="563"/>
                    <a:pt x="1322" y="12"/>
                  </a:cubicBezTo>
                  <a:cubicBezTo>
                    <a:pt x="1322" y="1"/>
                    <a:pt x="1311" y="1"/>
                    <a:pt x="1311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3"/>
            <p:cNvSpPr/>
            <p:nvPr/>
          </p:nvSpPr>
          <p:spPr>
            <a:xfrm>
              <a:off x="3998575" y="5245050"/>
              <a:ext cx="59500" cy="156300"/>
            </a:xfrm>
            <a:custGeom>
              <a:avLst/>
              <a:gdLst/>
              <a:ahLst/>
              <a:cxnLst/>
              <a:rect l="l" t="t" r="r" b="b"/>
              <a:pathLst>
                <a:path w="2380" h="6252" extrusionOk="0">
                  <a:moveTo>
                    <a:pt x="2380" y="0"/>
                  </a:moveTo>
                  <a:lnTo>
                    <a:pt x="2357" y="23"/>
                  </a:lnTo>
                  <a:cubicBezTo>
                    <a:pt x="2092" y="1287"/>
                    <a:pt x="1586" y="2516"/>
                    <a:pt x="863" y="3573"/>
                  </a:cubicBezTo>
                  <a:cubicBezTo>
                    <a:pt x="828" y="3631"/>
                    <a:pt x="782" y="3688"/>
                    <a:pt x="748" y="3746"/>
                  </a:cubicBezTo>
                  <a:cubicBezTo>
                    <a:pt x="598" y="3953"/>
                    <a:pt x="449" y="4171"/>
                    <a:pt x="334" y="4413"/>
                  </a:cubicBezTo>
                  <a:cubicBezTo>
                    <a:pt x="139" y="4803"/>
                    <a:pt x="36" y="5274"/>
                    <a:pt x="13" y="5861"/>
                  </a:cubicBezTo>
                  <a:cubicBezTo>
                    <a:pt x="1" y="5976"/>
                    <a:pt x="13" y="6101"/>
                    <a:pt x="36" y="6251"/>
                  </a:cubicBezTo>
                  <a:lnTo>
                    <a:pt x="47" y="6251"/>
                  </a:lnTo>
                  <a:cubicBezTo>
                    <a:pt x="36" y="6101"/>
                    <a:pt x="24" y="5976"/>
                    <a:pt x="36" y="5861"/>
                  </a:cubicBezTo>
                  <a:cubicBezTo>
                    <a:pt x="59" y="5286"/>
                    <a:pt x="161" y="4814"/>
                    <a:pt x="357" y="4413"/>
                  </a:cubicBezTo>
                  <a:cubicBezTo>
                    <a:pt x="472" y="4183"/>
                    <a:pt x="621" y="3964"/>
                    <a:pt x="759" y="3757"/>
                  </a:cubicBezTo>
                  <a:cubicBezTo>
                    <a:pt x="805" y="3700"/>
                    <a:pt x="840" y="3642"/>
                    <a:pt x="874" y="3585"/>
                  </a:cubicBezTo>
                  <a:cubicBezTo>
                    <a:pt x="1609" y="2516"/>
                    <a:pt x="2127" y="1275"/>
                    <a:pt x="2380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3"/>
            <p:cNvSpPr/>
            <p:nvPr/>
          </p:nvSpPr>
          <p:spPr>
            <a:xfrm>
              <a:off x="4000300" y="5254500"/>
              <a:ext cx="61225" cy="146850"/>
            </a:xfrm>
            <a:custGeom>
              <a:avLst/>
              <a:gdLst/>
              <a:ahLst/>
              <a:cxnLst/>
              <a:rect l="l" t="t" r="r" b="b"/>
              <a:pathLst>
                <a:path w="2449" h="5874" extrusionOk="0">
                  <a:moveTo>
                    <a:pt x="2449" y="1"/>
                  </a:moveTo>
                  <a:cubicBezTo>
                    <a:pt x="2230" y="1139"/>
                    <a:pt x="1782" y="2230"/>
                    <a:pt x="1127" y="3184"/>
                  </a:cubicBezTo>
                  <a:cubicBezTo>
                    <a:pt x="1058" y="3287"/>
                    <a:pt x="978" y="3402"/>
                    <a:pt x="909" y="3506"/>
                  </a:cubicBezTo>
                  <a:cubicBezTo>
                    <a:pt x="690" y="3816"/>
                    <a:pt x="460" y="4138"/>
                    <a:pt x="299" y="4494"/>
                  </a:cubicBezTo>
                  <a:cubicBezTo>
                    <a:pt x="104" y="4931"/>
                    <a:pt x="35" y="5402"/>
                    <a:pt x="1" y="5873"/>
                  </a:cubicBezTo>
                  <a:lnTo>
                    <a:pt x="24" y="5873"/>
                  </a:lnTo>
                  <a:cubicBezTo>
                    <a:pt x="47" y="5402"/>
                    <a:pt x="127" y="4931"/>
                    <a:pt x="322" y="4494"/>
                  </a:cubicBezTo>
                  <a:cubicBezTo>
                    <a:pt x="472" y="4150"/>
                    <a:pt x="702" y="3828"/>
                    <a:pt x="920" y="3517"/>
                  </a:cubicBezTo>
                  <a:cubicBezTo>
                    <a:pt x="1001" y="3414"/>
                    <a:pt x="1070" y="3299"/>
                    <a:pt x="1150" y="3195"/>
                  </a:cubicBezTo>
                  <a:cubicBezTo>
                    <a:pt x="1782" y="2265"/>
                    <a:pt x="2230" y="1208"/>
                    <a:pt x="2449" y="105"/>
                  </a:cubicBezTo>
                  <a:lnTo>
                    <a:pt x="2449" y="1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3"/>
            <p:cNvSpPr/>
            <p:nvPr/>
          </p:nvSpPr>
          <p:spPr>
            <a:xfrm>
              <a:off x="4004325" y="5288125"/>
              <a:ext cx="63525" cy="113225"/>
            </a:xfrm>
            <a:custGeom>
              <a:avLst/>
              <a:gdLst/>
              <a:ahLst/>
              <a:cxnLst/>
              <a:rect l="l" t="t" r="r" b="b"/>
              <a:pathLst>
                <a:path w="2541" h="4529" extrusionOk="0">
                  <a:moveTo>
                    <a:pt x="2540" y="1"/>
                  </a:moveTo>
                  <a:lnTo>
                    <a:pt x="2540" y="1"/>
                  </a:lnTo>
                  <a:cubicBezTo>
                    <a:pt x="2517" y="12"/>
                    <a:pt x="2505" y="12"/>
                    <a:pt x="2505" y="24"/>
                  </a:cubicBezTo>
                  <a:cubicBezTo>
                    <a:pt x="2207" y="598"/>
                    <a:pt x="1816" y="1115"/>
                    <a:pt x="1448" y="1633"/>
                  </a:cubicBezTo>
                  <a:cubicBezTo>
                    <a:pt x="1287" y="1839"/>
                    <a:pt x="1127" y="2069"/>
                    <a:pt x="978" y="2287"/>
                  </a:cubicBezTo>
                  <a:cubicBezTo>
                    <a:pt x="759" y="2609"/>
                    <a:pt x="506" y="2989"/>
                    <a:pt x="334" y="3413"/>
                  </a:cubicBezTo>
                  <a:cubicBezTo>
                    <a:pt x="207" y="3747"/>
                    <a:pt x="81" y="4138"/>
                    <a:pt x="0" y="4528"/>
                  </a:cubicBezTo>
                  <a:lnTo>
                    <a:pt x="12" y="4516"/>
                  </a:lnTo>
                  <a:cubicBezTo>
                    <a:pt x="104" y="4161"/>
                    <a:pt x="207" y="3816"/>
                    <a:pt x="322" y="3505"/>
                  </a:cubicBezTo>
                  <a:cubicBezTo>
                    <a:pt x="322" y="3494"/>
                    <a:pt x="322" y="3494"/>
                    <a:pt x="334" y="3482"/>
                  </a:cubicBezTo>
                  <a:cubicBezTo>
                    <a:pt x="334" y="3459"/>
                    <a:pt x="345" y="3448"/>
                    <a:pt x="357" y="3425"/>
                  </a:cubicBezTo>
                  <a:cubicBezTo>
                    <a:pt x="518" y="3000"/>
                    <a:pt x="771" y="2621"/>
                    <a:pt x="989" y="2299"/>
                  </a:cubicBezTo>
                  <a:cubicBezTo>
                    <a:pt x="1139" y="2080"/>
                    <a:pt x="1310" y="1850"/>
                    <a:pt x="1460" y="1644"/>
                  </a:cubicBezTo>
                  <a:cubicBezTo>
                    <a:pt x="1839" y="1115"/>
                    <a:pt x="2242" y="586"/>
                    <a:pt x="2540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3"/>
            <p:cNvSpPr/>
            <p:nvPr/>
          </p:nvSpPr>
          <p:spPr>
            <a:xfrm>
              <a:off x="4022125" y="5283550"/>
              <a:ext cx="55200" cy="82175"/>
            </a:xfrm>
            <a:custGeom>
              <a:avLst/>
              <a:gdLst/>
              <a:ahLst/>
              <a:cxnLst/>
              <a:rect l="l" t="t" r="r" b="b"/>
              <a:pathLst>
                <a:path w="2208" h="3287" extrusionOk="0">
                  <a:moveTo>
                    <a:pt x="2184" y="0"/>
                  </a:moveTo>
                  <a:cubicBezTo>
                    <a:pt x="1885" y="769"/>
                    <a:pt x="1369" y="1425"/>
                    <a:pt x="874" y="2068"/>
                  </a:cubicBezTo>
                  <a:cubicBezTo>
                    <a:pt x="579" y="2454"/>
                    <a:pt x="273" y="2851"/>
                    <a:pt x="10" y="3271"/>
                  </a:cubicBezTo>
                  <a:lnTo>
                    <a:pt x="10" y="3271"/>
                  </a:lnTo>
                  <a:cubicBezTo>
                    <a:pt x="23" y="3254"/>
                    <a:pt x="41" y="3238"/>
                    <a:pt x="59" y="3229"/>
                  </a:cubicBezTo>
                  <a:cubicBezTo>
                    <a:pt x="312" y="2827"/>
                    <a:pt x="610" y="2447"/>
                    <a:pt x="886" y="2079"/>
                  </a:cubicBezTo>
                  <a:cubicBezTo>
                    <a:pt x="1392" y="1436"/>
                    <a:pt x="1897" y="769"/>
                    <a:pt x="2207" y="0"/>
                  </a:cubicBezTo>
                  <a:close/>
                  <a:moveTo>
                    <a:pt x="10" y="3271"/>
                  </a:moveTo>
                  <a:cubicBezTo>
                    <a:pt x="7" y="3276"/>
                    <a:pt x="4" y="3281"/>
                    <a:pt x="1" y="3286"/>
                  </a:cubicBezTo>
                  <a:cubicBezTo>
                    <a:pt x="4" y="3281"/>
                    <a:pt x="7" y="3276"/>
                    <a:pt x="10" y="327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3"/>
            <p:cNvSpPr/>
            <p:nvPr/>
          </p:nvSpPr>
          <p:spPr>
            <a:xfrm>
              <a:off x="4011525" y="5374900"/>
              <a:ext cx="13225" cy="23000"/>
            </a:xfrm>
            <a:custGeom>
              <a:avLst/>
              <a:gdLst/>
              <a:ahLst/>
              <a:cxnLst/>
              <a:rect l="l" t="t" r="r" b="b"/>
              <a:pathLst>
                <a:path w="529" h="920" extrusionOk="0">
                  <a:moveTo>
                    <a:pt x="529" y="0"/>
                  </a:moveTo>
                  <a:lnTo>
                    <a:pt x="529" y="0"/>
                  </a:lnTo>
                  <a:cubicBezTo>
                    <a:pt x="287" y="264"/>
                    <a:pt x="103" y="586"/>
                    <a:pt x="0" y="919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3"/>
            <p:cNvSpPr/>
            <p:nvPr/>
          </p:nvSpPr>
          <p:spPr>
            <a:xfrm>
              <a:off x="4026450" y="5374325"/>
              <a:ext cx="14100" cy="16950"/>
            </a:xfrm>
            <a:custGeom>
              <a:avLst/>
              <a:gdLst/>
              <a:ahLst/>
              <a:cxnLst/>
              <a:rect l="l" t="t" r="r" b="b"/>
              <a:pathLst>
                <a:path w="564" h="678" extrusionOk="0">
                  <a:moveTo>
                    <a:pt x="563" y="0"/>
                  </a:moveTo>
                  <a:lnTo>
                    <a:pt x="563" y="0"/>
                  </a:lnTo>
                  <a:cubicBezTo>
                    <a:pt x="425" y="115"/>
                    <a:pt x="288" y="253"/>
                    <a:pt x="173" y="402"/>
                  </a:cubicBezTo>
                  <a:cubicBezTo>
                    <a:pt x="116" y="483"/>
                    <a:pt x="58" y="575"/>
                    <a:pt x="1" y="678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3"/>
            <p:cNvSpPr/>
            <p:nvPr/>
          </p:nvSpPr>
          <p:spPr>
            <a:xfrm>
              <a:off x="4040250" y="5374325"/>
              <a:ext cx="15225" cy="10625"/>
            </a:xfrm>
            <a:custGeom>
              <a:avLst/>
              <a:gdLst/>
              <a:ahLst/>
              <a:cxnLst/>
              <a:rect l="l" t="t" r="r" b="b"/>
              <a:pathLst>
                <a:path w="609" h="425" extrusionOk="0">
                  <a:moveTo>
                    <a:pt x="609" y="0"/>
                  </a:moveTo>
                  <a:lnTo>
                    <a:pt x="609" y="0"/>
                  </a:lnTo>
                  <a:cubicBezTo>
                    <a:pt x="391" y="126"/>
                    <a:pt x="195" y="264"/>
                    <a:pt x="0" y="425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3"/>
            <p:cNvSpPr/>
            <p:nvPr/>
          </p:nvSpPr>
          <p:spPr>
            <a:xfrm>
              <a:off x="3979350" y="5203675"/>
              <a:ext cx="25875" cy="197675"/>
            </a:xfrm>
            <a:custGeom>
              <a:avLst/>
              <a:gdLst/>
              <a:ahLst/>
              <a:cxnLst/>
              <a:rect l="l" t="t" r="r" b="b"/>
              <a:pathLst>
                <a:path w="1035" h="7907" extrusionOk="0">
                  <a:moveTo>
                    <a:pt x="1011" y="1"/>
                  </a:moveTo>
                  <a:cubicBezTo>
                    <a:pt x="333" y="1219"/>
                    <a:pt x="0" y="2689"/>
                    <a:pt x="46" y="4275"/>
                  </a:cubicBezTo>
                  <a:cubicBezTo>
                    <a:pt x="69" y="5011"/>
                    <a:pt x="172" y="5757"/>
                    <a:pt x="264" y="6469"/>
                  </a:cubicBezTo>
                  <a:lnTo>
                    <a:pt x="471" y="7906"/>
                  </a:lnTo>
                  <a:lnTo>
                    <a:pt x="483" y="7906"/>
                  </a:lnTo>
                  <a:lnTo>
                    <a:pt x="287" y="6469"/>
                  </a:lnTo>
                  <a:cubicBezTo>
                    <a:pt x="195" y="5757"/>
                    <a:pt x="92" y="5011"/>
                    <a:pt x="69" y="4275"/>
                  </a:cubicBezTo>
                  <a:cubicBezTo>
                    <a:pt x="23" y="2677"/>
                    <a:pt x="356" y="1207"/>
                    <a:pt x="1034" y="1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4" name="Google Shape;3124;p33"/>
          <p:cNvSpPr/>
          <p:nvPr/>
        </p:nvSpPr>
        <p:spPr>
          <a:xfrm>
            <a:off x="3521550" y="4512874"/>
            <a:ext cx="629618" cy="1001847"/>
          </a:xfrm>
          <a:custGeom>
            <a:avLst/>
            <a:gdLst/>
            <a:ahLst/>
            <a:cxnLst/>
            <a:rect l="l" t="t" r="r" b="b"/>
            <a:pathLst>
              <a:path w="13043" h="20754" extrusionOk="0">
                <a:moveTo>
                  <a:pt x="8171" y="7504"/>
                </a:moveTo>
                <a:lnTo>
                  <a:pt x="8182" y="7515"/>
                </a:lnTo>
                <a:cubicBezTo>
                  <a:pt x="8194" y="7527"/>
                  <a:pt x="8470" y="7802"/>
                  <a:pt x="8848" y="7929"/>
                </a:cubicBezTo>
                <a:cubicBezTo>
                  <a:pt x="8963" y="7963"/>
                  <a:pt x="9078" y="7986"/>
                  <a:pt x="9193" y="7986"/>
                </a:cubicBezTo>
                <a:cubicBezTo>
                  <a:pt x="9297" y="7986"/>
                  <a:pt x="9400" y="7975"/>
                  <a:pt x="9504" y="7940"/>
                </a:cubicBezTo>
                <a:cubicBezTo>
                  <a:pt x="9538" y="7929"/>
                  <a:pt x="9584" y="7917"/>
                  <a:pt x="9630" y="7894"/>
                </a:cubicBezTo>
                <a:lnTo>
                  <a:pt x="9642" y="7894"/>
                </a:lnTo>
                <a:cubicBezTo>
                  <a:pt x="9653" y="7883"/>
                  <a:pt x="9653" y="7883"/>
                  <a:pt x="9665" y="7883"/>
                </a:cubicBezTo>
                <a:cubicBezTo>
                  <a:pt x="10411" y="8836"/>
                  <a:pt x="10952" y="9722"/>
                  <a:pt x="11307" y="10537"/>
                </a:cubicBezTo>
                <a:cubicBezTo>
                  <a:pt x="10710" y="10388"/>
                  <a:pt x="10457" y="9503"/>
                  <a:pt x="10457" y="9492"/>
                </a:cubicBezTo>
                <a:cubicBezTo>
                  <a:pt x="10446" y="9457"/>
                  <a:pt x="10411" y="9423"/>
                  <a:pt x="10365" y="9423"/>
                </a:cubicBezTo>
                <a:lnTo>
                  <a:pt x="10342" y="9423"/>
                </a:lnTo>
                <a:cubicBezTo>
                  <a:pt x="10285" y="9446"/>
                  <a:pt x="10262" y="9492"/>
                  <a:pt x="10273" y="9549"/>
                </a:cubicBezTo>
                <a:cubicBezTo>
                  <a:pt x="10285" y="9572"/>
                  <a:pt x="10377" y="9906"/>
                  <a:pt x="10584" y="10215"/>
                </a:cubicBezTo>
                <a:cubicBezTo>
                  <a:pt x="10423" y="10032"/>
                  <a:pt x="10331" y="9848"/>
                  <a:pt x="10331" y="9848"/>
                </a:cubicBezTo>
                <a:cubicBezTo>
                  <a:pt x="10308" y="9814"/>
                  <a:pt x="10285" y="9791"/>
                  <a:pt x="10250" y="9791"/>
                </a:cubicBezTo>
                <a:cubicBezTo>
                  <a:pt x="10227" y="9791"/>
                  <a:pt x="10216" y="9802"/>
                  <a:pt x="10204" y="9802"/>
                </a:cubicBezTo>
                <a:cubicBezTo>
                  <a:pt x="10158" y="9825"/>
                  <a:pt x="10135" y="9883"/>
                  <a:pt x="10158" y="9940"/>
                </a:cubicBezTo>
                <a:cubicBezTo>
                  <a:pt x="10170" y="9952"/>
                  <a:pt x="10262" y="10135"/>
                  <a:pt x="10423" y="10319"/>
                </a:cubicBezTo>
                <a:cubicBezTo>
                  <a:pt x="10135" y="10100"/>
                  <a:pt x="9963" y="9825"/>
                  <a:pt x="9963" y="9814"/>
                </a:cubicBezTo>
                <a:cubicBezTo>
                  <a:pt x="9940" y="9791"/>
                  <a:pt x="9905" y="9768"/>
                  <a:pt x="9882" y="9768"/>
                </a:cubicBezTo>
                <a:cubicBezTo>
                  <a:pt x="9859" y="9768"/>
                  <a:pt x="9848" y="9768"/>
                  <a:pt x="9825" y="9779"/>
                </a:cubicBezTo>
                <a:cubicBezTo>
                  <a:pt x="9779" y="9814"/>
                  <a:pt x="9768" y="9871"/>
                  <a:pt x="9802" y="9917"/>
                </a:cubicBezTo>
                <a:cubicBezTo>
                  <a:pt x="9814" y="9940"/>
                  <a:pt x="10181" y="10537"/>
                  <a:pt x="10779" y="10733"/>
                </a:cubicBezTo>
                <a:cubicBezTo>
                  <a:pt x="10894" y="10767"/>
                  <a:pt x="11021" y="10790"/>
                  <a:pt x="11158" y="10790"/>
                </a:cubicBezTo>
                <a:lnTo>
                  <a:pt x="11238" y="10790"/>
                </a:lnTo>
                <a:cubicBezTo>
                  <a:pt x="11296" y="10790"/>
                  <a:pt x="11342" y="10779"/>
                  <a:pt x="11399" y="10767"/>
                </a:cubicBezTo>
                <a:lnTo>
                  <a:pt x="11399" y="10767"/>
                </a:lnTo>
                <a:cubicBezTo>
                  <a:pt x="11905" y="12077"/>
                  <a:pt x="11871" y="13203"/>
                  <a:pt x="11319" y="14180"/>
                </a:cubicBezTo>
                <a:cubicBezTo>
                  <a:pt x="11445" y="13778"/>
                  <a:pt x="11503" y="13261"/>
                  <a:pt x="11491" y="12640"/>
                </a:cubicBezTo>
                <a:cubicBezTo>
                  <a:pt x="11480" y="12572"/>
                  <a:pt x="11422" y="12514"/>
                  <a:pt x="11353" y="12514"/>
                </a:cubicBezTo>
                <a:cubicBezTo>
                  <a:pt x="11284" y="12526"/>
                  <a:pt x="11227" y="12583"/>
                  <a:pt x="11227" y="12651"/>
                </a:cubicBezTo>
                <a:cubicBezTo>
                  <a:pt x="11261" y="13617"/>
                  <a:pt x="11112" y="14283"/>
                  <a:pt x="10802" y="14651"/>
                </a:cubicBezTo>
                <a:cubicBezTo>
                  <a:pt x="10607" y="14145"/>
                  <a:pt x="10400" y="13629"/>
                  <a:pt x="10170" y="13088"/>
                </a:cubicBezTo>
                <a:cubicBezTo>
                  <a:pt x="10204" y="13077"/>
                  <a:pt x="10227" y="13054"/>
                  <a:pt x="10250" y="13031"/>
                </a:cubicBezTo>
                <a:cubicBezTo>
                  <a:pt x="10733" y="12606"/>
                  <a:pt x="10549" y="11847"/>
                  <a:pt x="10538" y="11824"/>
                </a:cubicBezTo>
                <a:cubicBezTo>
                  <a:pt x="10526" y="11790"/>
                  <a:pt x="10503" y="11767"/>
                  <a:pt x="10469" y="11767"/>
                </a:cubicBezTo>
                <a:lnTo>
                  <a:pt x="10457" y="11767"/>
                </a:lnTo>
                <a:cubicBezTo>
                  <a:pt x="10411" y="11778"/>
                  <a:pt x="10388" y="11813"/>
                  <a:pt x="10400" y="11859"/>
                </a:cubicBezTo>
                <a:cubicBezTo>
                  <a:pt x="10400" y="11859"/>
                  <a:pt x="10457" y="12089"/>
                  <a:pt x="10434" y="12353"/>
                </a:cubicBezTo>
                <a:cubicBezTo>
                  <a:pt x="10411" y="12181"/>
                  <a:pt x="10365" y="12031"/>
                  <a:pt x="10365" y="12020"/>
                </a:cubicBezTo>
                <a:cubicBezTo>
                  <a:pt x="10354" y="11997"/>
                  <a:pt x="10331" y="11974"/>
                  <a:pt x="10296" y="11974"/>
                </a:cubicBezTo>
                <a:lnTo>
                  <a:pt x="10273" y="11974"/>
                </a:lnTo>
                <a:cubicBezTo>
                  <a:pt x="10239" y="11985"/>
                  <a:pt x="10216" y="12031"/>
                  <a:pt x="10227" y="12066"/>
                </a:cubicBezTo>
                <a:cubicBezTo>
                  <a:pt x="10227" y="12066"/>
                  <a:pt x="10273" y="12215"/>
                  <a:pt x="10296" y="12388"/>
                </a:cubicBezTo>
                <a:cubicBezTo>
                  <a:pt x="10239" y="12123"/>
                  <a:pt x="10112" y="11893"/>
                  <a:pt x="10101" y="11882"/>
                </a:cubicBezTo>
                <a:cubicBezTo>
                  <a:pt x="10089" y="11859"/>
                  <a:pt x="10066" y="11847"/>
                  <a:pt x="10043" y="11847"/>
                </a:cubicBezTo>
                <a:cubicBezTo>
                  <a:pt x="10032" y="11847"/>
                  <a:pt x="10020" y="11847"/>
                  <a:pt x="10009" y="11859"/>
                </a:cubicBezTo>
                <a:cubicBezTo>
                  <a:pt x="9974" y="11882"/>
                  <a:pt x="9963" y="11916"/>
                  <a:pt x="9986" y="11951"/>
                </a:cubicBezTo>
                <a:cubicBezTo>
                  <a:pt x="9986" y="11962"/>
                  <a:pt x="10319" y="12537"/>
                  <a:pt x="10101" y="12927"/>
                </a:cubicBezTo>
                <a:cubicBezTo>
                  <a:pt x="9469" y="11468"/>
                  <a:pt x="8687" y="9929"/>
                  <a:pt x="7757" y="8412"/>
                </a:cubicBezTo>
                <a:cubicBezTo>
                  <a:pt x="7941" y="8343"/>
                  <a:pt x="8079" y="8205"/>
                  <a:pt x="8148" y="8021"/>
                </a:cubicBezTo>
                <a:cubicBezTo>
                  <a:pt x="8217" y="7860"/>
                  <a:pt x="8217" y="7676"/>
                  <a:pt x="8171" y="7504"/>
                </a:cubicBezTo>
                <a:close/>
                <a:moveTo>
                  <a:pt x="954" y="0"/>
                </a:moveTo>
                <a:cubicBezTo>
                  <a:pt x="942" y="0"/>
                  <a:pt x="931" y="0"/>
                  <a:pt x="919" y="11"/>
                </a:cubicBezTo>
                <a:cubicBezTo>
                  <a:pt x="896" y="23"/>
                  <a:pt x="885" y="57"/>
                  <a:pt x="908" y="80"/>
                </a:cubicBezTo>
                <a:cubicBezTo>
                  <a:pt x="1103" y="345"/>
                  <a:pt x="1276" y="724"/>
                  <a:pt x="1218" y="1000"/>
                </a:cubicBezTo>
                <a:lnTo>
                  <a:pt x="1218" y="1023"/>
                </a:lnTo>
                <a:cubicBezTo>
                  <a:pt x="1161" y="632"/>
                  <a:pt x="748" y="92"/>
                  <a:pt x="725" y="69"/>
                </a:cubicBezTo>
                <a:cubicBezTo>
                  <a:pt x="713" y="57"/>
                  <a:pt x="690" y="46"/>
                  <a:pt x="679" y="46"/>
                </a:cubicBezTo>
                <a:cubicBezTo>
                  <a:pt x="667" y="46"/>
                  <a:pt x="656" y="57"/>
                  <a:pt x="644" y="57"/>
                </a:cubicBezTo>
                <a:cubicBezTo>
                  <a:pt x="621" y="80"/>
                  <a:pt x="621" y="115"/>
                  <a:pt x="633" y="138"/>
                </a:cubicBezTo>
                <a:cubicBezTo>
                  <a:pt x="644" y="149"/>
                  <a:pt x="1149" y="793"/>
                  <a:pt x="1115" y="1138"/>
                </a:cubicBezTo>
                <a:lnTo>
                  <a:pt x="1115" y="1149"/>
                </a:lnTo>
                <a:cubicBezTo>
                  <a:pt x="1080" y="1126"/>
                  <a:pt x="1046" y="1103"/>
                  <a:pt x="1023" y="1081"/>
                </a:cubicBezTo>
                <a:cubicBezTo>
                  <a:pt x="1000" y="1069"/>
                  <a:pt x="977" y="1069"/>
                  <a:pt x="965" y="1069"/>
                </a:cubicBezTo>
                <a:cubicBezTo>
                  <a:pt x="931" y="1069"/>
                  <a:pt x="908" y="1081"/>
                  <a:pt x="885" y="1103"/>
                </a:cubicBezTo>
                <a:cubicBezTo>
                  <a:pt x="851" y="1149"/>
                  <a:pt x="862" y="1206"/>
                  <a:pt x="908" y="1241"/>
                </a:cubicBezTo>
                <a:cubicBezTo>
                  <a:pt x="931" y="1252"/>
                  <a:pt x="942" y="1264"/>
                  <a:pt x="965" y="1275"/>
                </a:cubicBezTo>
                <a:lnTo>
                  <a:pt x="931" y="1275"/>
                </a:lnTo>
                <a:cubicBezTo>
                  <a:pt x="598" y="1275"/>
                  <a:pt x="311" y="874"/>
                  <a:pt x="311" y="862"/>
                </a:cubicBezTo>
                <a:cubicBezTo>
                  <a:pt x="299" y="851"/>
                  <a:pt x="276" y="839"/>
                  <a:pt x="265" y="839"/>
                </a:cubicBezTo>
                <a:cubicBezTo>
                  <a:pt x="253" y="839"/>
                  <a:pt x="242" y="839"/>
                  <a:pt x="230" y="851"/>
                </a:cubicBezTo>
                <a:cubicBezTo>
                  <a:pt x="207" y="862"/>
                  <a:pt x="196" y="897"/>
                  <a:pt x="219" y="920"/>
                </a:cubicBezTo>
                <a:cubicBezTo>
                  <a:pt x="230" y="943"/>
                  <a:pt x="334" y="1103"/>
                  <a:pt x="506" y="1229"/>
                </a:cubicBezTo>
                <a:cubicBezTo>
                  <a:pt x="391" y="1160"/>
                  <a:pt x="311" y="1081"/>
                  <a:pt x="311" y="1081"/>
                </a:cubicBezTo>
                <a:cubicBezTo>
                  <a:pt x="299" y="1069"/>
                  <a:pt x="288" y="1069"/>
                  <a:pt x="265" y="1069"/>
                </a:cubicBezTo>
                <a:cubicBezTo>
                  <a:pt x="253" y="1069"/>
                  <a:pt x="242" y="1069"/>
                  <a:pt x="230" y="1081"/>
                </a:cubicBezTo>
                <a:cubicBezTo>
                  <a:pt x="207" y="1103"/>
                  <a:pt x="207" y="1138"/>
                  <a:pt x="230" y="1160"/>
                </a:cubicBezTo>
                <a:cubicBezTo>
                  <a:pt x="242" y="1172"/>
                  <a:pt x="322" y="1241"/>
                  <a:pt x="437" y="1321"/>
                </a:cubicBezTo>
                <a:cubicBezTo>
                  <a:pt x="242" y="1252"/>
                  <a:pt x="104" y="1138"/>
                  <a:pt x="92" y="1138"/>
                </a:cubicBezTo>
                <a:cubicBezTo>
                  <a:pt x="92" y="1126"/>
                  <a:pt x="69" y="1115"/>
                  <a:pt x="58" y="1115"/>
                </a:cubicBezTo>
                <a:cubicBezTo>
                  <a:pt x="46" y="1115"/>
                  <a:pt x="35" y="1126"/>
                  <a:pt x="23" y="1138"/>
                </a:cubicBezTo>
                <a:cubicBezTo>
                  <a:pt x="0" y="1160"/>
                  <a:pt x="0" y="1195"/>
                  <a:pt x="23" y="1218"/>
                </a:cubicBezTo>
                <a:cubicBezTo>
                  <a:pt x="35" y="1229"/>
                  <a:pt x="196" y="1356"/>
                  <a:pt x="426" y="1436"/>
                </a:cubicBezTo>
                <a:cubicBezTo>
                  <a:pt x="506" y="1459"/>
                  <a:pt x="598" y="1471"/>
                  <a:pt x="690" y="1471"/>
                </a:cubicBezTo>
                <a:cubicBezTo>
                  <a:pt x="782" y="1471"/>
                  <a:pt x="874" y="1459"/>
                  <a:pt x="965" y="1425"/>
                </a:cubicBezTo>
                <a:cubicBezTo>
                  <a:pt x="988" y="1413"/>
                  <a:pt x="1023" y="1402"/>
                  <a:pt x="1057" y="1390"/>
                </a:cubicBezTo>
                <a:cubicBezTo>
                  <a:pt x="1057" y="1379"/>
                  <a:pt x="1069" y="1379"/>
                  <a:pt x="1069" y="1379"/>
                </a:cubicBezTo>
                <a:cubicBezTo>
                  <a:pt x="1080" y="1379"/>
                  <a:pt x="1080" y="1367"/>
                  <a:pt x="1092" y="1367"/>
                </a:cubicBezTo>
                <a:cubicBezTo>
                  <a:pt x="1632" y="1735"/>
                  <a:pt x="2149" y="2138"/>
                  <a:pt x="2632" y="2562"/>
                </a:cubicBezTo>
                <a:cubicBezTo>
                  <a:pt x="2620" y="2585"/>
                  <a:pt x="2609" y="2597"/>
                  <a:pt x="2586" y="2608"/>
                </a:cubicBezTo>
                <a:cubicBezTo>
                  <a:pt x="2551" y="2631"/>
                  <a:pt x="2505" y="2631"/>
                  <a:pt x="2459" y="2631"/>
                </a:cubicBezTo>
                <a:cubicBezTo>
                  <a:pt x="2092" y="2631"/>
                  <a:pt x="1782" y="2184"/>
                  <a:pt x="1782" y="2184"/>
                </a:cubicBezTo>
                <a:cubicBezTo>
                  <a:pt x="1770" y="2161"/>
                  <a:pt x="1747" y="2149"/>
                  <a:pt x="1736" y="2149"/>
                </a:cubicBezTo>
                <a:cubicBezTo>
                  <a:pt x="1724" y="2149"/>
                  <a:pt x="1713" y="2161"/>
                  <a:pt x="1701" y="2161"/>
                </a:cubicBezTo>
                <a:cubicBezTo>
                  <a:pt x="1667" y="2184"/>
                  <a:pt x="1667" y="2218"/>
                  <a:pt x="1678" y="2253"/>
                </a:cubicBezTo>
                <a:cubicBezTo>
                  <a:pt x="1690" y="2264"/>
                  <a:pt x="1816" y="2447"/>
                  <a:pt x="2012" y="2585"/>
                </a:cubicBezTo>
                <a:cubicBezTo>
                  <a:pt x="1874" y="2505"/>
                  <a:pt x="1782" y="2413"/>
                  <a:pt x="1782" y="2413"/>
                </a:cubicBezTo>
                <a:cubicBezTo>
                  <a:pt x="1770" y="2402"/>
                  <a:pt x="1747" y="2402"/>
                  <a:pt x="1736" y="2402"/>
                </a:cubicBezTo>
                <a:cubicBezTo>
                  <a:pt x="1724" y="2402"/>
                  <a:pt x="1701" y="2402"/>
                  <a:pt x="1690" y="2424"/>
                </a:cubicBezTo>
                <a:cubicBezTo>
                  <a:pt x="1667" y="2447"/>
                  <a:pt x="1667" y="2482"/>
                  <a:pt x="1690" y="2505"/>
                </a:cubicBezTo>
                <a:cubicBezTo>
                  <a:pt x="1701" y="2516"/>
                  <a:pt x="1793" y="2597"/>
                  <a:pt x="1931" y="2677"/>
                </a:cubicBezTo>
                <a:cubicBezTo>
                  <a:pt x="1713" y="2608"/>
                  <a:pt x="1552" y="2482"/>
                  <a:pt x="1552" y="2470"/>
                </a:cubicBezTo>
                <a:cubicBezTo>
                  <a:pt x="1540" y="2459"/>
                  <a:pt x="1529" y="2459"/>
                  <a:pt x="1506" y="2459"/>
                </a:cubicBezTo>
                <a:cubicBezTo>
                  <a:pt x="1494" y="2459"/>
                  <a:pt x="1471" y="2470"/>
                  <a:pt x="1460" y="2482"/>
                </a:cubicBezTo>
                <a:cubicBezTo>
                  <a:pt x="1448" y="2505"/>
                  <a:pt x="1448" y="2539"/>
                  <a:pt x="1471" y="2562"/>
                </a:cubicBezTo>
                <a:cubicBezTo>
                  <a:pt x="1483" y="2574"/>
                  <a:pt x="1667" y="2723"/>
                  <a:pt x="1908" y="2804"/>
                </a:cubicBezTo>
                <a:cubicBezTo>
                  <a:pt x="2000" y="2838"/>
                  <a:pt x="2104" y="2850"/>
                  <a:pt x="2206" y="2850"/>
                </a:cubicBezTo>
                <a:cubicBezTo>
                  <a:pt x="2310" y="2850"/>
                  <a:pt x="2425" y="2838"/>
                  <a:pt x="2528" y="2792"/>
                </a:cubicBezTo>
                <a:cubicBezTo>
                  <a:pt x="2540" y="2781"/>
                  <a:pt x="2551" y="2769"/>
                  <a:pt x="2574" y="2769"/>
                </a:cubicBezTo>
                <a:cubicBezTo>
                  <a:pt x="2586" y="2758"/>
                  <a:pt x="2597" y="2758"/>
                  <a:pt x="2620" y="2746"/>
                </a:cubicBezTo>
                <a:cubicBezTo>
                  <a:pt x="2620" y="2735"/>
                  <a:pt x="2632" y="2735"/>
                  <a:pt x="2632" y="2723"/>
                </a:cubicBezTo>
                <a:lnTo>
                  <a:pt x="2643" y="2723"/>
                </a:lnTo>
                <a:cubicBezTo>
                  <a:pt x="2689" y="2712"/>
                  <a:pt x="2724" y="2689"/>
                  <a:pt x="2770" y="2666"/>
                </a:cubicBezTo>
                <a:cubicBezTo>
                  <a:pt x="3161" y="3011"/>
                  <a:pt x="3528" y="3356"/>
                  <a:pt x="3896" y="3723"/>
                </a:cubicBezTo>
                <a:lnTo>
                  <a:pt x="3873" y="3723"/>
                </a:lnTo>
                <a:cubicBezTo>
                  <a:pt x="3539" y="3723"/>
                  <a:pt x="3264" y="3321"/>
                  <a:pt x="3253" y="3310"/>
                </a:cubicBezTo>
                <a:cubicBezTo>
                  <a:pt x="3241" y="3298"/>
                  <a:pt x="3230" y="3287"/>
                  <a:pt x="3207" y="3287"/>
                </a:cubicBezTo>
                <a:cubicBezTo>
                  <a:pt x="3195" y="3287"/>
                  <a:pt x="3184" y="3287"/>
                  <a:pt x="3184" y="3298"/>
                </a:cubicBezTo>
                <a:cubicBezTo>
                  <a:pt x="3149" y="3310"/>
                  <a:pt x="3149" y="3344"/>
                  <a:pt x="3161" y="3379"/>
                </a:cubicBezTo>
                <a:cubicBezTo>
                  <a:pt x="3172" y="3390"/>
                  <a:pt x="3287" y="3551"/>
                  <a:pt x="3459" y="3677"/>
                </a:cubicBezTo>
                <a:cubicBezTo>
                  <a:pt x="3345" y="3609"/>
                  <a:pt x="3253" y="3528"/>
                  <a:pt x="3253" y="3528"/>
                </a:cubicBezTo>
                <a:cubicBezTo>
                  <a:pt x="3241" y="3517"/>
                  <a:pt x="3230" y="3517"/>
                  <a:pt x="3218" y="3517"/>
                </a:cubicBezTo>
                <a:cubicBezTo>
                  <a:pt x="3195" y="3517"/>
                  <a:pt x="3184" y="3517"/>
                  <a:pt x="3172" y="3528"/>
                </a:cubicBezTo>
                <a:cubicBezTo>
                  <a:pt x="3149" y="3551"/>
                  <a:pt x="3149" y="3586"/>
                  <a:pt x="3172" y="3609"/>
                </a:cubicBezTo>
                <a:cubicBezTo>
                  <a:pt x="3184" y="3620"/>
                  <a:pt x="3264" y="3689"/>
                  <a:pt x="3391" y="3769"/>
                </a:cubicBezTo>
                <a:cubicBezTo>
                  <a:pt x="3195" y="3700"/>
                  <a:pt x="3046" y="3586"/>
                  <a:pt x="3046" y="3586"/>
                </a:cubicBezTo>
                <a:cubicBezTo>
                  <a:pt x="3034" y="3574"/>
                  <a:pt x="3023" y="3574"/>
                  <a:pt x="3011" y="3574"/>
                </a:cubicBezTo>
                <a:cubicBezTo>
                  <a:pt x="2988" y="3574"/>
                  <a:pt x="2977" y="3574"/>
                  <a:pt x="2965" y="3586"/>
                </a:cubicBezTo>
                <a:cubicBezTo>
                  <a:pt x="2942" y="3609"/>
                  <a:pt x="2954" y="3643"/>
                  <a:pt x="2977" y="3666"/>
                </a:cubicBezTo>
                <a:cubicBezTo>
                  <a:pt x="2988" y="3677"/>
                  <a:pt x="3149" y="3803"/>
                  <a:pt x="3368" y="3884"/>
                </a:cubicBezTo>
                <a:cubicBezTo>
                  <a:pt x="3447" y="3907"/>
                  <a:pt x="3539" y="3930"/>
                  <a:pt x="3643" y="3930"/>
                </a:cubicBezTo>
                <a:cubicBezTo>
                  <a:pt x="3723" y="3930"/>
                  <a:pt x="3815" y="3907"/>
                  <a:pt x="3907" y="3872"/>
                </a:cubicBezTo>
                <a:cubicBezTo>
                  <a:pt x="3942" y="3872"/>
                  <a:pt x="3965" y="3849"/>
                  <a:pt x="3999" y="3838"/>
                </a:cubicBezTo>
                <a:cubicBezTo>
                  <a:pt x="4367" y="4217"/>
                  <a:pt x="4723" y="4608"/>
                  <a:pt x="5068" y="4998"/>
                </a:cubicBezTo>
                <a:cubicBezTo>
                  <a:pt x="5033" y="5010"/>
                  <a:pt x="5010" y="5010"/>
                  <a:pt x="4987" y="5010"/>
                </a:cubicBezTo>
                <a:cubicBezTo>
                  <a:pt x="4620" y="5010"/>
                  <a:pt x="4310" y="4562"/>
                  <a:pt x="4310" y="4562"/>
                </a:cubicBezTo>
                <a:cubicBezTo>
                  <a:pt x="4298" y="4539"/>
                  <a:pt x="4275" y="4528"/>
                  <a:pt x="4264" y="4528"/>
                </a:cubicBezTo>
                <a:cubicBezTo>
                  <a:pt x="4252" y="4528"/>
                  <a:pt x="4241" y="4539"/>
                  <a:pt x="4229" y="4539"/>
                </a:cubicBezTo>
                <a:cubicBezTo>
                  <a:pt x="4195" y="4562"/>
                  <a:pt x="4195" y="4597"/>
                  <a:pt x="4206" y="4620"/>
                </a:cubicBezTo>
                <a:cubicBezTo>
                  <a:pt x="4218" y="4643"/>
                  <a:pt x="4344" y="4827"/>
                  <a:pt x="4540" y="4964"/>
                </a:cubicBezTo>
                <a:cubicBezTo>
                  <a:pt x="4402" y="4884"/>
                  <a:pt x="4310" y="4792"/>
                  <a:pt x="4310" y="4792"/>
                </a:cubicBezTo>
                <a:cubicBezTo>
                  <a:pt x="4298" y="4781"/>
                  <a:pt x="4275" y="4781"/>
                  <a:pt x="4264" y="4781"/>
                </a:cubicBezTo>
                <a:cubicBezTo>
                  <a:pt x="4252" y="4781"/>
                  <a:pt x="4229" y="4781"/>
                  <a:pt x="4218" y="4792"/>
                </a:cubicBezTo>
                <a:cubicBezTo>
                  <a:pt x="4195" y="4815"/>
                  <a:pt x="4195" y="4861"/>
                  <a:pt x="4218" y="4884"/>
                </a:cubicBezTo>
                <a:cubicBezTo>
                  <a:pt x="4229" y="4896"/>
                  <a:pt x="4321" y="4976"/>
                  <a:pt x="4459" y="5056"/>
                </a:cubicBezTo>
                <a:cubicBezTo>
                  <a:pt x="4241" y="4987"/>
                  <a:pt x="4080" y="4850"/>
                  <a:pt x="4080" y="4850"/>
                </a:cubicBezTo>
                <a:cubicBezTo>
                  <a:pt x="4068" y="4838"/>
                  <a:pt x="4057" y="4838"/>
                  <a:pt x="4034" y="4838"/>
                </a:cubicBezTo>
                <a:cubicBezTo>
                  <a:pt x="4022" y="4838"/>
                  <a:pt x="3999" y="4850"/>
                  <a:pt x="3988" y="4861"/>
                </a:cubicBezTo>
                <a:cubicBezTo>
                  <a:pt x="3965" y="4884"/>
                  <a:pt x="3976" y="4919"/>
                  <a:pt x="3999" y="4941"/>
                </a:cubicBezTo>
                <a:cubicBezTo>
                  <a:pt x="4011" y="4953"/>
                  <a:pt x="4183" y="5102"/>
                  <a:pt x="4436" y="5182"/>
                </a:cubicBezTo>
                <a:cubicBezTo>
                  <a:pt x="4528" y="5205"/>
                  <a:pt x="4632" y="5228"/>
                  <a:pt x="4734" y="5228"/>
                </a:cubicBezTo>
                <a:cubicBezTo>
                  <a:pt x="4838" y="5228"/>
                  <a:pt x="4953" y="5205"/>
                  <a:pt x="5056" y="5159"/>
                </a:cubicBezTo>
                <a:cubicBezTo>
                  <a:pt x="5068" y="5159"/>
                  <a:pt x="5079" y="5148"/>
                  <a:pt x="5091" y="5148"/>
                </a:cubicBezTo>
                <a:cubicBezTo>
                  <a:pt x="5114" y="5136"/>
                  <a:pt x="5125" y="5125"/>
                  <a:pt x="5148" y="5125"/>
                </a:cubicBezTo>
                <a:cubicBezTo>
                  <a:pt x="5148" y="5113"/>
                  <a:pt x="5148" y="5113"/>
                  <a:pt x="5160" y="5113"/>
                </a:cubicBezTo>
                <a:cubicBezTo>
                  <a:pt x="5551" y="5585"/>
                  <a:pt x="5930" y="6068"/>
                  <a:pt x="6286" y="6550"/>
                </a:cubicBezTo>
                <a:cubicBezTo>
                  <a:pt x="6263" y="6561"/>
                  <a:pt x="6240" y="6561"/>
                  <a:pt x="6205" y="6561"/>
                </a:cubicBezTo>
                <a:cubicBezTo>
                  <a:pt x="5838" y="6561"/>
                  <a:pt x="5528" y="6114"/>
                  <a:pt x="5528" y="6114"/>
                </a:cubicBezTo>
                <a:cubicBezTo>
                  <a:pt x="5516" y="6091"/>
                  <a:pt x="5493" y="6079"/>
                  <a:pt x="5482" y="6079"/>
                </a:cubicBezTo>
                <a:cubicBezTo>
                  <a:pt x="5470" y="6079"/>
                  <a:pt x="5459" y="6091"/>
                  <a:pt x="5447" y="6091"/>
                </a:cubicBezTo>
                <a:cubicBezTo>
                  <a:pt x="5413" y="6114"/>
                  <a:pt x="5413" y="6148"/>
                  <a:pt x="5424" y="6171"/>
                </a:cubicBezTo>
                <a:cubicBezTo>
                  <a:pt x="5436" y="6194"/>
                  <a:pt x="5562" y="6377"/>
                  <a:pt x="5758" y="6515"/>
                </a:cubicBezTo>
                <a:cubicBezTo>
                  <a:pt x="5620" y="6435"/>
                  <a:pt x="5528" y="6343"/>
                  <a:pt x="5528" y="6343"/>
                </a:cubicBezTo>
                <a:cubicBezTo>
                  <a:pt x="5516" y="6331"/>
                  <a:pt x="5493" y="6331"/>
                  <a:pt x="5482" y="6331"/>
                </a:cubicBezTo>
                <a:cubicBezTo>
                  <a:pt x="5470" y="6331"/>
                  <a:pt x="5447" y="6331"/>
                  <a:pt x="5436" y="6343"/>
                </a:cubicBezTo>
                <a:cubicBezTo>
                  <a:pt x="5413" y="6377"/>
                  <a:pt x="5413" y="6412"/>
                  <a:pt x="5436" y="6435"/>
                </a:cubicBezTo>
                <a:cubicBezTo>
                  <a:pt x="5447" y="6446"/>
                  <a:pt x="5539" y="6527"/>
                  <a:pt x="5677" y="6607"/>
                </a:cubicBezTo>
                <a:cubicBezTo>
                  <a:pt x="5459" y="6538"/>
                  <a:pt x="5298" y="6400"/>
                  <a:pt x="5298" y="6400"/>
                </a:cubicBezTo>
                <a:cubicBezTo>
                  <a:pt x="5286" y="6389"/>
                  <a:pt x="5275" y="6389"/>
                  <a:pt x="5252" y="6389"/>
                </a:cubicBezTo>
                <a:cubicBezTo>
                  <a:pt x="5240" y="6389"/>
                  <a:pt x="5217" y="6400"/>
                  <a:pt x="5206" y="6412"/>
                </a:cubicBezTo>
                <a:cubicBezTo>
                  <a:pt x="5194" y="6435"/>
                  <a:pt x="5194" y="6469"/>
                  <a:pt x="5217" y="6492"/>
                </a:cubicBezTo>
                <a:cubicBezTo>
                  <a:pt x="5229" y="6504"/>
                  <a:pt x="5413" y="6653"/>
                  <a:pt x="5654" y="6734"/>
                </a:cubicBezTo>
                <a:cubicBezTo>
                  <a:pt x="5746" y="6757"/>
                  <a:pt x="5850" y="6780"/>
                  <a:pt x="5953" y="6780"/>
                </a:cubicBezTo>
                <a:cubicBezTo>
                  <a:pt x="6056" y="6780"/>
                  <a:pt x="6171" y="6768"/>
                  <a:pt x="6274" y="6722"/>
                </a:cubicBezTo>
                <a:cubicBezTo>
                  <a:pt x="6286" y="6711"/>
                  <a:pt x="6297" y="6699"/>
                  <a:pt x="6320" y="6699"/>
                </a:cubicBezTo>
                <a:cubicBezTo>
                  <a:pt x="6332" y="6688"/>
                  <a:pt x="6343" y="6676"/>
                  <a:pt x="6366" y="6676"/>
                </a:cubicBezTo>
                <a:lnTo>
                  <a:pt x="6366" y="6665"/>
                </a:lnTo>
                <a:cubicBezTo>
                  <a:pt x="6769" y="7217"/>
                  <a:pt x="7137" y="7768"/>
                  <a:pt x="7492" y="8331"/>
                </a:cubicBezTo>
                <a:cubicBezTo>
                  <a:pt x="7148" y="8297"/>
                  <a:pt x="6861" y="7894"/>
                  <a:pt x="6861" y="7883"/>
                </a:cubicBezTo>
                <a:cubicBezTo>
                  <a:pt x="6849" y="7871"/>
                  <a:pt x="6826" y="7860"/>
                  <a:pt x="6815" y="7860"/>
                </a:cubicBezTo>
                <a:cubicBezTo>
                  <a:pt x="6803" y="7860"/>
                  <a:pt x="6792" y="7860"/>
                  <a:pt x="6780" y="7871"/>
                </a:cubicBezTo>
                <a:cubicBezTo>
                  <a:pt x="6746" y="7883"/>
                  <a:pt x="6746" y="7929"/>
                  <a:pt x="6757" y="7952"/>
                </a:cubicBezTo>
                <a:cubicBezTo>
                  <a:pt x="6769" y="7963"/>
                  <a:pt x="6895" y="8147"/>
                  <a:pt x="7091" y="8285"/>
                </a:cubicBezTo>
                <a:cubicBezTo>
                  <a:pt x="6953" y="8216"/>
                  <a:pt x="6861" y="8124"/>
                  <a:pt x="6861" y="8124"/>
                </a:cubicBezTo>
                <a:cubicBezTo>
                  <a:pt x="6849" y="8113"/>
                  <a:pt x="6826" y="8101"/>
                  <a:pt x="6815" y="8101"/>
                </a:cubicBezTo>
                <a:cubicBezTo>
                  <a:pt x="6803" y="8101"/>
                  <a:pt x="6780" y="8113"/>
                  <a:pt x="6769" y="8124"/>
                </a:cubicBezTo>
                <a:cubicBezTo>
                  <a:pt x="6746" y="8147"/>
                  <a:pt x="6746" y="8182"/>
                  <a:pt x="6769" y="8205"/>
                </a:cubicBezTo>
                <a:cubicBezTo>
                  <a:pt x="6780" y="8216"/>
                  <a:pt x="6872" y="8308"/>
                  <a:pt x="7010" y="8389"/>
                </a:cubicBezTo>
                <a:cubicBezTo>
                  <a:pt x="6792" y="8308"/>
                  <a:pt x="6631" y="8182"/>
                  <a:pt x="6631" y="8182"/>
                </a:cubicBezTo>
                <a:cubicBezTo>
                  <a:pt x="6619" y="8170"/>
                  <a:pt x="6608" y="8159"/>
                  <a:pt x="6585" y="8159"/>
                </a:cubicBezTo>
                <a:cubicBezTo>
                  <a:pt x="6573" y="8159"/>
                  <a:pt x="6550" y="8170"/>
                  <a:pt x="6539" y="8182"/>
                </a:cubicBezTo>
                <a:cubicBezTo>
                  <a:pt x="6527" y="8216"/>
                  <a:pt x="6527" y="8251"/>
                  <a:pt x="6550" y="8274"/>
                </a:cubicBezTo>
                <a:cubicBezTo>
                  <a:pt x="6562" y="8285"/>
                  <a:pt x="6746" y="8423"/>
                  <a:pt x="6987" y="8504"/>
                </a:cubicBezTo>
                <a:cubicBezTo>
                  <a:pt x="7079" y="8538"/>
                  <a:pt x="7183" y="8561"/>
                  <a:pt x="7285" y="8561"/>
                </a:cubicBezTo>
                <a:cubicBezTo>
                  <a:pt x="7389" y="8561"/>
                  <a:pt x="7492" y="8538"/>
                  <a:pt x="7596" y="8504"/>
                </a:cubicBezTo>
                <a:cubicBezTo>
                  <a:pt x="8125" y="9377"/>
                  <a:pt x="8618" y="10261"/>
                  <a:pt x="9055" y="11124"/>
                </a:cubicBezTo>
                <a:cubicBezTo>
                  <a:pt x="8458" y="11055"/>
                  <a:pt x="8033" y="10951"/>
                  <a:pt x="7699" y="10802"/>
                </a:cubicBezTo>
                <a:cubicBezTo>
                  <a:pt x="7814" y="10675"/>
                  <a:pt x="7883" y="10526"/>
                  <a:pt x="7895" y="10342"/>
                </a:cubicBezTo>
                <a:cubicBezTo>
                  <a:pt x="7918" y="10043"/>
                  <a:pt x="7780" y="9733"/>
                  <a:pt x="7550" y="9515"/>
                </a:cubicBezTo>
                <a:cubicBezTo>
                  <a:pt x="7538" y="9503"/>
                  <a:pt x="7527" y="9503"/>
                  <a:pt x="7504" y="9503"/>
                </a:cubicBezTo>
                <a:cubicBezTo>
                  <a:pt x="7481" y="9503"/>
                  <a:pt x="7469" y="9503"/>
                  <a:pt x="7458" y="9526"/>
                </a:cubicBezTo>
                <a:cubicBezTo>
                  <a:pt x="7423" y="9549"/>
                  <a:pt x="7435" y="9595"/>
                  <a:pt x="7458" y="9618"/>
                </a:cubicBezTo>
                <a:cubicBezTo>
                  <a:pt x="7653" y="9802"/>
                  <a:pt x="7768" y="10078"/>
                  <a:pt x="7757" y="10330"/>
                </a:cubicBezTo>
                <a:cubicBezTo>
                  <a:pt x="7757" y="10388"/>
                  <a:pt x="7745" y="10457"/>
                  <a:pt x="7711" y="10526"/>
                </a:cubicBezTo>
                <a:cubicBezTo>
                  <a:pt x="7711" y="10503"/>
                  <a:pt x="7722" y="10480"/>
                  <a:pt x="7711" y="10457"/>
                </a:cubicBezTo>
                <a:cubicBezTo>
                  <a:pt x="7676" y="9952"/>
                  <a:pt x="7114" y="9480"/>
                  <a:pt x="6941" y="9354"/>
                </a:cubicBezTo>
                <a:cubicBezTo>
                  <a:pt x="6930" y="9342"/>
                  <a:pt x="6918" y="9342"/>
                  <a:pt x="6907" y="9342"/>
                </a:cubicBezTo>
                <a:cubicBezTo>
                  <a:pt x="6884" y="9342"/>
                  <a:pt x="6861" y="9342"/>
                  <a:pt x="6849" y="9365"/>
                </a:cubicBezTo>
                <a:cubicBezTo>
                  <a:pt x="6826" y="9400"/>
                  <a:pt x="6826" y="9434"/>
                  <a:pt x="6861" y="9469"/>
                </a:cubicBezTo>
                <a:cubicBezTo>
                  <a:pt x="7183" y="9710"/>
                  <a:pt x="7550" y="10112"/>
                  <a:pt x="7573" y="10468"/>
                </a:cubicBezTo>
                <a:lnTo>
                  <a:pt x="7573" y="10480"/>
                </a:lnTo>
                <a:cubicBezTo>
                  <a:pt x="7366" y="10032"/>
                  <a:pt x="6665" y="9538"/>
                  <a:pt x="6631" y="9515"/>
                </a:cubicBezTo>
                <a:cubicBezTo>
                  <a:pt x="6619" y="9503"/>
                  <a:pt x="6608" y="9503"/>
                  <a:pt x="6596" y="9503"/>
                </a:cubicBezTo>
                <a:cubicBezTo>
                  <a:pt x="6573" y="9503"/>
                  <a:pt x="6550" y="9515"/>
                  <a:pt x="6539" y="9538"/>
                </a:cubicBezTo>
                <a:cubicBezTo>
                  <a:pt x="6516" y="9561"/>
                  <a:pt x="6516" y="9607"/>
                  <a:pt x="6550" y="9630"/>
                </a:cubicBezTo>
                <a:cubicBezTo>
                  <a:pt x="6792" y="9802"/>
                  <a:pt x="7423" y="10307"/>
                  <a:pt x="7492" y="10664"/>
                </a:cubicBezTo>
                <a:lnTo>
                  <a:pt x="7492" y="10698"/>
                </a:lnTo>
                <a:cubicBezTo>
                  <a:pt x="6999" y="10434"/>
                  <a:pt x="6757" y="10055"/>
                  <a:pt x="6435" y="9572"/>
                </a:cubicBezTo>
                <a:cubicBezTo>
                  <a:pt x="6343" y="9434"/>
                  <a:pt x="6251" y="9296"/>
                  <a:pt x="6148" y="9158"/>
                </a:cubicBezTo>
                <a:lnTo>
                  <a:pt x="6148" y="9147"/>
                </a:lnTo>
                <a:cubicBezTo>
                  <a:pt x="6194" y="9112"/>
                  <a:pt x="6228" y="9066"/>
                  <a:pt x="6251" y="9020"/>
                </a:cubicBezTo>
                <a:cubicBezTo>
                  <a:pt x="6573" y="8458"/>
                  <a:pt x="6171" y="7802"/>
                  <a:pt x="6148" y="7768"/>
                </a:cubicBezTo>
                <a:cubicBezTo>
                  <a:pt x="6136" y="7756"/>
                  <a:pt x="6113" y="7745"/>
                  <a:pt x="6090" y="7745"/>
                </a:cubicBezTo>
                <a:cubicBezTo>
                  <a:pt x="6079" y="7745"/>
                  <a:pt x="6067" y="7745"/>
                  <a:pt x="6056" y="7756"/>
                </a:cubicBezTo>
                <a:cubicBezTo>
                  <a:pt x="6021" y="7768"/>
                  <a:pt x="6010" y="7814"/>
                  <a:pt x="6033" y="7848"/>
                </a:cubicBezTo>
                <a:cubicBezTo>
                  <a:pt x="6033" y="7848"/>
                  <a:pt x="6159" y="8055"/>
                  <a:pt x="6217" y="8320"/>
                </a:cubicBezTo>
                <a:cubicBezTo>
                  <a:pt x="6136" y="8159"/>
                  <a:pt x="6056" y="8032"/>
                  <a:pt x="6044" y="8021"/>
                </a:cubicBezTo>
                <a:cubicBezTo>
                  <a:pt x="6033" y="7998"/>
                  <a:pt x="6010" y="7986"/>
                  <a:pt x="5987" y="7986"/>
                </a:cubicBezTo>
                <a:cubicBezTo>
                  <a:pt x="5976" y="7986"/>
                  <a:pt x="5964" y="7998"/>
                  <a:pt x="5942" y="8009"/>
                </a:cubicBezTo>
                <a:cubicBezTo>
                  <a:pt x="5919" y="8032"/>
                  <a:pt x="5907" y="8067"/>
                  <a:pt x="5930" y="8101"/>
                </a:cubicBezTo>
                <a:cubicBezTo>
                  <a:pt x="5930" y="8101"/>
                  <a:pt x="6021" y="8228"/>
                  <a:pt x="6090" y="8389"/>
                </a:cubicBezTo>
                <a:cubicBezTo>
                  <a:pt x="5953" y="8147"/>
                  <a:pt x="5769" y="7975"/>
                  <a:pt x="5746" y="7963"/>
                </a:cubicBezTo>
                <a:cubicBezTo>
                  <a:pt x="5735" y="7952"/>
                  <a:pt x="5723" y="7952"/>
                  <a:pt x="5700" y="7952"/>
                </a:cubicBezTo>
                <a:cubicBezTo>
                  <a:pt x="5689" y="7952"/>
                  <a:pt x="5666" y="7963"/>
                  <a:pt x="5654" y="7975"/>
                </a:cubicBezTo>
                <a:cubicBezTo>
                  <a:pt x="5631" y="7998"/>
                  <a:pt x="5631" y="8044"/>
                  <a:pt x="5654" y="8067"/>
                </a:cubicBezTo>
                <a:cubicBezTo>
                  <a:pt x="5666" y="8078"/>
                  <a:pt x="6205" y="8561"/>
                  <a:pt x="6056" y="9020"/>
                </a:cubicBezTo>
                <a:cubicBezTo>
                  <a:pt x="5861" y="8757"/>
                  <a:pt x="5620" y="8469"/>
                  <a:pt x="5309" y="8159"/>
                </a:cubicBezTo>
                <a:cubicBezTo>
                  <a:pt x="5079" y="7929"/>
                  <a:pt x="4838" y="7745"/>
                  <a:pt x="4586" y="7584"/>
                </a:cubicBezTo>
                <a:cubicBezTo>
                  <a:pt x="4723" y="7447"/>
                  <a:pt x="4803" y="7274"/>
                  <a:pt x="4815" y="7079"/>
                </a:cubicBezTo>
                <a:cubicBezTo>
                  <a:pt x="4838" y="6780"/>
                  <a:pt x="4712" y="6469"/>
                  <a:pt x="4471" y="6251"/>
                </a:cubicBezTo>
                <a:cubicBezTo>
                  <a:pt x="4459" y="6240"/>
                  <a:pt x="4448" y="6240"/>
                  <a:pt x="4425" y="6240"/>
                </a:cubicBezTo>
                <a:cubicBezTo>
                  <a:pt x="4413" y="6240"/>
                  <a:pt x="4390" y="6240"/>
                  <a:pt x="4379" y="6262"/>
                </a:cubicBezTo>
                <a:cubicBezTo>
                  <a:pt x="4356" y="6285"/>
                  <a:pt x="4356" y="6331"/>
                  <a:pt x="4379" y="6354"/>
                </a:cubicBezTo>
                <a:cubicBezTo>
                  <a:pt x="4574" y="6538"/>
                  <a:pt x="4700" y="6814"/>
                  <a:pt x="4677" y="7067"/>
                </a:cubicBezTo>
                <a:cubicBezTo>
                  <a:pt x="4677" y="7125"/>
                  <a:pt x="4666" y="7194"/>
                  <a:pt x="4632" y="7263"/>
                </a:cubicBezTo>
                <a:cubicBezTo>
                  <a:pt x="4632" y="7240"/>
                  <a:pt x="4643" y="7217"/>
                  <a:pt x="4643" y="7194"/>
                </a:cubicBezTo>
                <a:cubicBezTo>
                  <a:pt x="4597" y="6688"/>
                  <a:pt x="4034" y="6217"/>
                  <a:pt x="3873" y="6091"/>
                </a:cubicBezTo>
                <a:cubicBezTo>
                  <a:pt x="3861" y="6079"/>
                  <a:pt x="3838" y="6079"/>
                  <a:pt x="3827" y="6079"/>
                </a:cubicBezTo>
                <a:cubicBezTo>
                  <a:pt x="3804" y="6079"/>
                  <a:pt x="3781" y="6079"/>
                  <a:pt x="3769" y="6102"/>
                </a:cubicBezTo>
                <a:cubicBezTo>
                  <a:pt x="3746" y="6137"/>
                  <a:pt x="3758" y="6171"/>
                  <a:pt x="3781" y="6205"/>
                </a:cubicBezTo>
                <a:cubicBezTo>
                  <a:pt x="4114" y="6446"/>
                  <a:pt x="4471" y="6849"/>
                  <a:pt x="4494" y="7205"/>
                </a:cubicBezTo>
                <a:lnTo>
                  <a:pt x="4494" y="7217"/>
                </a:lnTo>
                <a:cubicBezTo>
                  <a:pt x="4287" y="6768"/>
                  <a:pt x="3585" y="6274"/>
                  <a:pt x="3551" y="6251"/>
                </a:cubicBezTo>
                <a:cubicBezTo>
                  <a:pt x="3539" y="6240"/>
                  <a:pt x="3528" y="6240"/>
                  <a:pt x="3516" y="6240"/>
                </a:cubicBezTo>
                <a:cubicBezTo>
                  <a:pt x="3493" y="6240"/>
                  <a:pt x="3470" y="6251"/>
                  <a:pt x="3459" y="6274"/>
                </a:cubicBezTo>
                <a:cubicBezTo>
                  <a:pt x="3436" y="6297"/>
                  <a:pt x="3447" y="6343"/>
                  <a:pt x="3470" y="6366"/>
                </a:cubicBezTo>
                <a:cubicBezTo>
                  <a:pt x="3712" y="6538"/>
                  <a:pt x="4356" y="7044"/>
                  <a:pt x="4413" y="7401"/>
                </a:cubicBezTo>
                <a:lnTo>
                  <a:pt x="4413" y="7470"/>
                </a:lnTo>
                <a:cubicBezTo>
                  <a:pt x="3942" y="7182"/>
                  <a:pt x="3459" y="6987"/>
                  <a:pt x="3011" y="6814"/>
                </a:cubicBezTo>
                <a:cubicBezTo>
                  <a:pt x="2919" y="6768"/>
                  <a:pt x="2827" y="6734"/>
                  <a:pt x="2735" y="6699"/>
                </a:cubicBezTo>
                <a:cubicBezTo>
                  <a:pt x="2747" y="6699"/>
                  <a:pt x="2747" y="6688"/>
                  <a:pt x="2747" y="6688"/>
                </a:cubicBezTo>
                <a:cubicBezTo>
                  <a:pt x="2919" y="6205"/>
                  <a:pt x="2494" y="5757"/>
                  <a:pt x="2482" y="5734"/>
                </a:cubicBezTo>
                <a:cubicBezTo>
                  <a:pt x="2471" y="5723"/>
                  <a:pt x="2459" y="5723"/>
                  <a:pt x="2436" y="5723"/>
                </a:cubicBezTo>
                <a:cubicBezTo>
                  <a:pt x="2425" y="5723"/>
                  <a:pt x="2413" y="5723"/>
                  <a:pt x="2402" y="5734"/>
                </a:cubicBezTo>
                <a:cubicBezTo>
                  <a:pt x="2379" y="5757"/>
                  <a:pt x="2379" y="5792"/>
                  <a:pt x="2402" y="5815"/>
                </a:cubicBezTo>
                <a:cubicBezTo>
                  <a:pt x="2402" y="5815"/>
                  <a:pt x="2528" y="5953"/>
                  <a:pt x="2609" y="6148"/>
                </a:cubicBezTo>
                <a:cubicBezTo>
                  <a:pt x="2528" y="6033"/>
                  <a:pt x="2448" y="5953"/>
                  <a:pt x="2436" y="5941"/>
                </a:cubicBezTo>
                <a:cubicBezTo>
                  <a:pt x="2425" y="5941"/>
                  <a:pt x="2413" y="5930"/>
                  <a:pt x="2402" y="5930"/>
                </a:cubicBezTo>
                <a:cubicBezTo>
                  <a:pt x="2379" y="5930"/>
                  <a:pt x="2367" y="5941"/>
                  <a:pt x="2356" y="5953"/>
                </a:cubicBezTo>
                <a:cubicBezTo>
                  <a:pt x="2333" y="5976"/>
                  <a:pt x="2344" y="6010"/>
                  <a:pt x="2367" y="6022"/>
                </a:cubicBezTo>
                <a:cubicBezTo>
                  <a:pt x="2367" y="6033"/>
                  <a:pt x="2448" y="6102"/>
                  <a:pt x="2528" y="6217"/>
                </a:cubicBezTo>
                <a:cubicBezTo>
                  <a:pt x="2390" y="6056"/>
                  <a:pt x="2218" y="5953"/>
                  <a:pt x="2206" y="5953"/>
                </a:cubicBezTo>
                <a:cubicBezTo>
                  <a:pt x="2195" y="5941"/>
                  <a:pt x="2183" y="5941"/>
                  <a:pt x="2172" y="5941"/>
                </a:cubicBezTo>
                <a:cubicBezTo>
                  <a:pt x="2161" y="5941"/>
                  <a:pt x="2138" y="5953"/>
                  <a:pt x="2126" y="5964"/>
                </a:cubicBezTo>
                <a:cubicBezTo>
                  <a:pt x="2115" y="5999"/>
                  <a:pt x="2126" y="6033"/>
                  <a:pt x="2149" y="6045"/>
                </a:cubicBezTo>
                <a:cubicBezTo>
                  <a:pt x="2149" y="6045"/>
                  <a:pt x="2574" y="6297"/>
                  <a:pt x="2597" y="6642"/>
                </a:cubicBezTo>
                <a:cubicBezTo>
                  <a:pt x="2012" y="6389"/>
                  <a:pt x="1540" y="6125"/>
                  <a:pt x="1345" y="5631"/>
                </a:cubicBezTo>
                <a:cubicBezTo>
                  <a:pt x="1368" y="5631"/>
                  <a:pt x="1379" y="5619"/>
                  <a:pt x="1391" y="5619"/>
                </a:cubicBezTo>
                <a:cubicBezTo>
                  <a:pt x="1885" y="5470"/>
                  <a:pt x="1989" y="4873"/>
                  <a:pt x="2000" y="4838"/>
                </a:cubicBezTo>
                <a:cubicBezTo>
                  <a:pt x="2000" y="4815"/>
                  <a:pt x="1977" y="4781"/>
                  <a:pt x="1954" y="4781"/>
                </a:cubicBezTo>
                <a:lnTo>
                  <a:pt x="1943" y="4781"/>
                </a:lnTo>
                <a:cubicBezTo>
                  <a:pt x="1920" y="4781"/>
                  <a:pt x="1897" y="4792"/>
                  <a:pt x="1885" y="4827"/>
                </a:cubicBezTo>
                <a:cubicBezTo>
                  <a:pt x="1885" y="4827"/>
                  <a:pt x="1851" y="4998"/>
                  <a:pt x="1747" y="5182"/>
                </a:cubicBezTo>
                <a:cubicBezTo>
                  <a:pt x="1793" y="5056"/>
                  <a:pt x="1805" y="4941"/>
                  <a:pt x="1805" y="4930"/>
                </a:cubicBezTo>
                <a:cubicBezTo>
                  <a:pt x="1805" y="4896"/>
                  <a:pt x="1782" y="4873"/>
                  <a:pt x="1759" y="4873"/>
                </a:cubicBezTo>
                <a:lnTo>
                  <a:pt x="1747" y="4873"/>
                </a:lnTo>
                <a:cubicBezTo>
                  <a:pt x="1724" y="4873"/>
                  <a:pt x="1701" y="4884"/>
                  <a:pt x="1690" y="4919"/>
                </a:cubicBezTo>
                <a:cubicBezTo>
                  <a:pt x="1690" y="4919"/>
                  <a:pt x="1678" y="5033"/>
                  <a:pt x="1632" y="5159"/>
                </a:cubicBezTo>
                <a:cubicBezTo>
                  <a:pt x="1678" y="4953"/>
                  <a:pt x="1667" y="4758"/>
                  <a:pt x="1667" y="4746"/>
                </a:cubicBezTo>
                <a:cubicBezTo>
                  <a:pt x="1655" y="4712"/>
                  <a:pt x="1632" y="4700"/>
                  <a:pt x="1609" y="4700"/>
                </a:cubicBezTo>
                <a:lnTo>
                  <a:pt x="1598" y="4700"/>
                </a:lnTo>
                <a:cubicBezTo>
                  <a:pt x="1575" y="4700"/>
                  <a:pt x="1552" y="4723"/>
                  <a:pt x="1552" y="4758"/>
                </a:cubicBezTo>
                <a:cubicBezTo>
                  <a:pt x="1552" y="4758"/>
                  <a:pt x="1609" y="5297"/>
                  <a:pt x="1299" y="5493"/>
                </a:cubicBezTo>
                <a:cubicBezTo>
                  <a:pt x="1276" y="5389"/>
                  <a:pt x="1253" y="5286"/>
                  <a:pt x="1253" y="5159"/>
                </a:cubicBezTo>
                <a:cubicBezTo>
                  <a:pt x="1241" y="5125"/>
                  <a:pt x="1207" y="5079"/>
                  <a:pt x="1161" y="5079"/>
                </a:cubicBezTo>
                <a:cubicBezTo>
                  <a:pt x="1115" y="5090"/>
                  <a:pt x="1080" y="5125"/>
                  <a:pt x="1080" y="5171"/>
                </a:cubicBezTo>
                <a:cubicBezTo>
                  <a:pt x="1092" y="5286"/>
                  <a:pt x="1103" y="5389"/>
                  <a:pt x="1126" y="5481"/>
                </a:cubicBezTo>
                <a:lnTo>
                  <a:pt x="1115" y="5481"/>
                </a:lnTo>
                <a:cubicBezTo>
                  <a:pt x="874" y="5240"/>
                  <a:pt x="840" y="4424"/>
                  <a:pt x="840" y="4413"/>
                </a:cubicBezTo>
                <a:cubicBezTo>
                  <a:pt x="840" y="4390"/>
                  <a:pt x="817" y="4367"/>
                  <a:pt x="782" y="4367"/>
                </a:cubicBezTo>
                <a:cubicBezTo>
                  <a:pt x="759" y="4367"/>
                  <a:pt x="736" y="4390"/>
                  <a:pt x="736" y="4424"/>
                </a:cubicBezTo>
                <a:cubicBezTo>
                  <a:pt x="736" y="4447"/>
                  <a:pt x="759" y="5125"/>
                  <a:pt x="965" y="5458"/>
                </a:cubicBezTo>
                <a:cubicBezTo>
                  <a:pt x="965" y="5458"/>
                  <a:pt x="954" y="5458"/>
                  <a:pt x="954" y="5447"/>
                </a:cubicBezTo>
                <a:cubicBezTo>
                  <a:pt x="736" y="5274"/>
                  <a:pt x="621" y="4873"/>
                  <a:pt x="598" y="4551"/>
                </a:cubicBezTo>
                <a:cubicBezTo>
                  <a:pt x="598" y="4516"/>
                  <a:pt x="575" y="4493"/>
                  <a:pt x="541" y="4493"/>
                </a:cubicBezTo>
                <a:cubicBezTo>
                  <a:pt x="506" y="4505"/>
                  <a:pt x="483" y="4528"/>
                  <a:pt x="495" y="4562"/>
                </a:cubicBezTo>
                <a:cubicBezTo>
                  <a:pt x="506" y="4723"/>
                  <a:pt x="575" y="5297"/>
                  <a:pt x="885" y="5539"/>
                </a:cubicBezTo>
                <a:cubicBezTo>
                  <a:pt x="896" y="5550"/>
                  <a:pt x="908" y="5550"/>
                  <a:pt x="919" y="5562"/>
                </a:cubicBezTo>
                <a:cubicBezTo>
                  <a:pt x="874" y="5550"/>
                  <a:pt x="828" y="5527"/>
                  <a:pt x="794" y="5516"/>
                </a:cubicBezTo>
                <a:cubicBezTo>
                  <a:pt x="621" y="5412"/>
                  <a:pt x="483" y="5217"/>
                  <a:pt x="449" y="5010"/>
                </a:cubicBezTo>
                <a:cubicBezTo>
                  <a:pt x="437" y="4987"/>
                  <a:pt x="414" y="4964"/>
                  <a:pt x="391" y="4964"/>
                </a:cubicBezTo>
                <a:lnTo>
                  <a:pt x="380" y="4964"/>
                </a:lnTo>
                <a:cubicBezTo>
                  <a:pt x="357" y="4976"/>
                  <a:pt x="334" y="4998"/>
                  <a:pt x="334" y="5033"/>
                </a:cubicBezTo>
                <a:cubicBezTo>
                  <a:pt x="380" y="5274"/>
                  <a:pt x="529" y="5493"/>
                  <a:pt x="736" y="5608"/>
                </a:cubicBezTo>
                <a:cubicBezTo>
                  <a:pt x="771" y="5631"/>
                  <a:pt x="817" y="5642"/>
                  <a:pt x="851" y="5654"/>
                </a:cubicBezTo>
                <a:cubicBezTo>
                  <a:pt x="908" y="5677"/>
                  <a:pt x="977" y="5688"/>
                  <a:pt x="1034" y="5688"/>
                </a:cubicBezTo>
                <a:cubicBezTo>
                  <a:pt x="1080" y="5688"/>
                  <a:pt x="1126" y="5677"/>
                  <a:pt x="1184" y="5665"/>
                </a:cubicBezTo>
                <a:cubicBezTo>
                  <a:pt x="1391" y="6240"/>
                  <a:pt x="1908" y="6527"/>
                  <a:pt x="2540" y="6803"/>
                </a:cubicBezTo>
                <a:cubicBezTo>
                  <a:pt x="2517" y="6803"/>
                  <a:pt x="2494" y="6814"/>
                  <a:pt x="2471" y="6826"/>
                </a:cubicBezTo>
                <a:lnTo>
                  <a:pt x="2402" y="6826"/>
                </a:lnTo>
                <a:cubicBezTo>
                  <a:pt x="2058" y="6826"/>
                  <a:pt x="1460" y="6423"/>
                  <a:pt x="1448" y="6412"/>
                </a:cubicBezTo>
                <a:lnTo>
                  <a:pt x="1425" y="6412"/>
                </a:lnTo>
                <a:cubicBezTo>
                  <a:pt x="1402" y="6412"/>
                  <a:pt x="1391" y="6412"/>
                  <a:pt x="1379" y="6435"/>
                </a:cubicBezTo>
                <a:cubicBezTo>
                  <a:pt x="1356" y="6458"/>
                  <a:pt x="1368" y="6492"/>
                  <a:pt x="1391" y="6504"/>
                </a:cubicBezTo>
                <a:cubicBezTo>
                  <a:pt x="1414" y="6527"/>
                  <a:pt x="1782" y="6768"/>
                  <a:pt x="2126" y="6883"/>
                </a:cubicBezTo>
                <a:cubicBezTo>
                  <a:pt x="2206" y="6918"/>
                  <a:pt x="2298" y="6929"/>
                  <a:pt x="2379" y="6929"/>
                </a:cubicBezTo>
                <a:cubicBezTo>
                  <a:pt x="2367" y="6929"/>
                  <a:pt x="2356" y="6941"/>
                  <a:pt x="2344" y="6941"/>
                </a:cubicBezTo>
                <a:cubicBezTo>
                  <a:pt x="2298" y="6952"/>
                  <a:pt x="2252" y="6964"/>
                  <a:pt x="2195" y="6964"/>
                </a:cubicBezTo>
                <a:cubicBezTo>
                  <a:pt x="1943" y="6964"/>
                  <a:pt x="1644" y="6826"/>
                  <a:pt x="1414" y="6688"/>
                </a:cubicBezTo>
                <a:cubicBezTo>
                  <a:pt x="1402" y="6688"/>
                  <a:pt x="1402" y="6676"/>
                  <a:pt x="1391" y="6676"/>
                </a:cubicBezTo>
                <a:cubicBezTo>
                  <a:pt x="1368" y="6676"/>
                  <a:pt x="1345" y="6688"/>
                  <a:pt x="1345" y="6711"/>
                </a:cubicBezTo>
                <a:cubicBezTo>
                  <a:pt x="1322" y="6734"/>
                  <a:pt x="1333" y="6768"/>
                  <a:pt x="1356" y="6780"/>
                </a:cubicBezTo>
                <a:cubicBezTo>
                  <a:pt x="1437" y="6837"/>
                  <a:pt x="1621" y="6941"/>
                  <a:pt x="1828" y="7010"/>
                </a:cubicBezTo>
                <a:cubicBezTo>
                  <a:pt x="1943" y="7044"/>
                  <a:pt x="2069" y="7067"/>
                  <a:pt x="2195" y="7067"/>
                </a:cubicBezTo>
                <a:cubicBezTo>
                  <a:pt x="2252" y="7067"/>
                  <a:pt x="2321" y="7067"/>
                  <a:pt x="2379" y="7044"/>
                </a:cubicBezTo>
                <a:cubicBezTo>
                  <a:pt x="2390" y="7044"/>
                  <a:pt x="2413" y="7033"/>
                  <a:pt x="2425" y="7033"/>
                </a:cubicBezTo>
                <a:cubicBezTo>
                  <a:pt x="2379" y="7067"/>
                  <a:pt x="2344" y="7090"/>
                  <a:pt x="2298" y="7113"/>
                </a:cubicBezTo>
                <a:cubicBezTo>
                  <a:pt x="2218" y="7148"/>
                  <a:pt x="2126" y="7159"/>
                  <a:pt x="2035" y="7159"/>
                </a:cubicBezTo>
                <a:cubicBezTo>
                  <a:pt x="1920" y="7159"/>
                  <a:pt x="1805" y="7136"/>
                  <a:pt x="1701" y="7090"/>
                </a:cubicBezTo>
                <a:cubicBezTo>
                  <a:pt x="1690" y="7079"/>
                  <a:pt x="1678" y="7079"/>
                  <a:pt x="1678" y="7079"/>
                </a:cubicBezTo>
                <a:cubicBezTo>
                  <a:pt x="1655" y="7079"/>
                  <a:pt x="1632" y="7090"/>
                  <a:pt x="1621" y="7113"/>
                </a:cubicBezTo>
                <a:cubicBezTo>
                  <a:pt x="1609" y="7136"/>
                  <a:pt x="1621" y="7171"/>
                  <a:pt x="1644" y="7182"/>
                </a:cubicBezTo>
                <a:cubicBezTo>
                  <a:pt x="1690" y="7205"/>
                  <a:pt x="1724" y="7217"/>
                  <a:pt x="1770" y="7228"/>
                </a:cubicBezTo>
                <a:cubicBezTo>
                  <a:pt x="1851" y="7263"/>
                  <a:pt x="1943" y="7274"/>
                  <a:pt x="2035" y="7274"/>
                </a:cubicBezTo>
                <a:cubicBezTo>
                  <a:pt x="2138" y="7274"/>
                  <a:pt x="2252" y="7251"/>
                  <a:pt x="2344" y="7205"/>
                </a:cubicBezTo>
                <a:cubicBezTo>
                  <a:pt x="2505" y="7136"/>
                  <a:pt x="2609" y="7010"/>
                  <a:pt x="2678" y="6849"/>
                </a:cubicBezTo>
                <a:cubicBezTo>
                  <a:pt x="2758" y="6895"/>
                  <a:pt x="2850" y="6929"/>
                  <a:pt x="2942" y="6964"/>
                </a:cubicBezTo>
                <a:cubicBezTo>
                  <a:pt x="3379" y="7136"/>
                  <a:pt x="3861" y="7332"/>
                  <a:pt x="4321" y="7607"/>
                </a:cubicBezTo>
                <a:cubicBezTo>
                  <a:pt x="4241" y="7641"/>
                  <a:pt x="4160" y="7664"/>
                  <a:pt x="4080" y="7664"/>
                </a:cubicBezTo>
                <a:cubicBezTo>
                  <a:pt x="3712" y="7664"/>
                  <a:pt x="3345" y="7366"/>
                  <a:pt x="3345" y="7366"/>
                </a:cubicBezTo>
                <a:cubicBezTo>
                  <a:pt x="3333" y="7355"/>
                  <a:pt x="3310" y="7343"/>
                  <a:pt x="3299" y="7343"/>
                </a:cubicBezTo>
                <a:cubicBezTo>
                  <a:pt x="3276" y="7343"/>
                  <a:pt x="3253" y="7355"/>
                  <a:pt x="3241" y="7366"/>
                </a:cubicBezTo>
                <a:cubicBezTo>
                  <a:pt x="3218" y="7401"/>
                  <a:pt x="3218" y="7447"/>
                  <a:pt x="3253" y="7470"/>
                </a:cubicBezTo>
                <a:cubicBezTo>
                  <a:pt x="3264" y="7481"/>
                  <a:pt x="3470" y="7641"/>
                  <a:pt x="3723" y="7733"/>
                </a:cubicBezTo>
                <a:cubicBezTo>
                  <a:pt x="3551" y="7687"/>
                  <a:pt x="3425" y="7630"/>
                  <a:pt x="3413" y="7618"/>
                </a:cubicBezTo>
                <a:lnTo>
                  <a:pt x="3379" y="7618"/>
                </a:lnTo>
                <a:cubicBezTo>
                  <a:pt x="3356" y="7618"/>
                  <a:pt x="3333" y="7630"/>
                  <a:pt x="3322" y="7653"/>
                </a:cubicBezTo>
                <a:cubicBezTo>
                  <a:pt x="3310" y="7687"/>
                  <a:pt x="3322" y="7733"/>
                  <a:pt x="3356" y="7745"/>
                </a:cubicBezTo>
                <a:cubicBezTo>
                  <a:pt x="3368" y="7756"/>
                  <a:pt x="3447" y="7791"/>
                  <a:pt x="3574" y="7837"/>
                </a:cubicBezTo>
                <a:cubicBezTo>
                  <a:pt x="3597" y="7848"/>
                  <a:pt x="3631" y="7860"/>
                  <a:pt x="3666" y="7860"/>
                </a:cubicBezTo>
                <a:cubicBezTo>
                  <a:pt x="3402" y="7860"/>
                  <a:pt x="3184" y="7768"/>
                  <a:pt x="3184" y="7768"/>
                </a:cubicBezTo>
                <a:cubicBezTo>
                  <a:pt x="3172" y="7756"/>
                  <a:pt x="3161" y="7756"/>
                  <a:pt x="3149" y="7756"/>
                </a:cubicBezTo>
                <a:cubicBezTo>
                  <a:pt x="3126" y="7756"/>
                  <a:pt x="3103" y="7768"/>
                  <a:pt x="3092" y="7802"/>
                </a:cubicBezTo>
                <a:cubicBezTo>
                  <a:pt x="3080" y="7837"/>
                  <a:pt x="3092" y="7871"/>
                  <a:pt x="3126" y="7894"/>
                </a:cubicBezTo>
                <a:cubicBezTo>
                  <a:pt x="3138" y="7894"/>
                  <a:pt x="3172" y="7906"/>
                  <a:pt x="3230" y="7929"/>
                </a:cubicBezTo>
                <a:cubicBezTo>
                  <a:pt x="3333" y="7963"/>
                  <a:pt x="3505" y="8009"/>
                  <a:pt x="3712" y="8009"/>
                </a:cubicBezTo>
                <a:cubicBezTo>
                  <a:pt x="3919" y="8009"/>
                  <a:pt x="4149" y="7963"/>
                  <a:pt x="4344" y="7802"/>
                </a:cubicBezTo>
                <a:cubicBezTo>
                  <a:pt x="4379" y="7779"/>
                  <a:pt x="4413" y="7745"/>
                  <a:pt x="4436" y="7722"/>
                </a:cubicBezTo>
                <a:lnTo>
                  <a:pt x="4448" y="7710"/>
                </a:lnTo>
                <a:lnTo>
                  <a:pt x="4459" y="7699"/>
                </a:lnTo>
                <a:cubicBezTo>
                  <a:pt x="4712" y="7860"/>
                  <a:pt x="4953" y="8055"/>
                  <a:pt x="5194" y="8285"/>
                </a:cubicBezTo>
                <a:cubicBezTo>
                  <a:pt x="5493" y="8584"/>
                  <a:pt x="5723" y="8859"/>
                  <a:pt x="5919" y="9112"/>
                </a:cubicBezTo>
                <a:cubicBezTo>
                  <a:pt x="5896" y="9124"/>
                  <a:pt x="5884" y="9124"/>
                  <a:pt x="5873" y="9124"/>
                </a:cubicBezTo>
                <a:cubicBezTo>
                  <a:pt x="5436" y="9124"/>
                  <a:pt x="4712" y="8377"/>
                  <a:pt x="4700" y="8366"/>
                </a:cubicBezTo>
                <a:cubicBezTo>
                  <a:pt x="4689" y="8354"/>
                  <a:pt x="4666" y="8343"/>
                  <a:pt x="4655" y="8343"/>
                </a:cubicBezTo>
                <a:cubicBezTo>
                  <a:pt x="4632" y="8343"/>
                  <a:pt x="4620" y="8354"/>
                  <a:pt x="4597" y="8366"/>
                </a:cubicBezTo>
                <a:cubicBezTo>
                  <a:pt x="4574" y="8389"/>
                  <a:pt x="4574" y="8435"/>
                  <a:pt x="4597" y="8458"/>
                </a:cubicBezTo>
                <a:cubicBezTo>
                  <a:pt x="4632" y="8492"/>
                  <a:pt x="5194" y="9078"/>
                  <a:pt x="5666" y="9227"/>
                </a:cubicBezTo>
                <a:cubicBezTo>
                  <a:pt x="5689" y="9227"/>
                  <a:pt x="5700" y="9227"/>
                  <a:pt x="5712" y="9239"/>
                </a:cubicBezTo>
                <a:lnTo>
                  <a:pt x="5643" y="9239"/>
                </a:lnTo>
                <a:cubicBezTo>
                  <a:pt x="5298" y="9239"/>
                  <a:pt x="4872" y="8963"/>
                  <a:pt x="4586" y="8699"/>
                </a:cubicBezTo>
                <a:cubicBezTo>
                  <a:pt x="4574" y="8688"/>
                  <a:pt x="4551" y="8676"/>
                  <a:pt x="4540" y="8676"/>
                </a:cubicBezTo>
                <a:cubicBezTo>
                  <a:pt x="4517" y="8676"/>
                  <a:pt x="4505" y="8688"/>
                  <a:pt x="4494" y="8699"/>
                </a:cubicBezTo>
                <a:cubicBezTo>
                  <a:pt x="4459" y="8734"/>
                  <a:pt x="4459" y="8768"/>
                  <a:pt x="4494" y="8802"/>
                </a:cubicBezTo>
                <a:cubicBezTo>
                  <a:pt x="4609" y="8905"/>
                  <a:pt x="4953" y="9204"/>
                  <a:pt x="5332" y="9331"/>
                </a:cubicBezTo>
                <a:cubicBezTo>
                  <a:pt x="5436" y="9365"/>
                  <a:pt x="5539" y="9377"/>
                  <a:pt x="5643" y="9377"/>
                </a:cubicBezTo>
                <a:lnTo>
                  <a:pt x="5700" y="9377"/>
                </a:lnTo>
                <a:cubicBezTo>
                  <a:pt x="5716" y="9377"/>
                  <a:pt x="5732" y="9377"/>
                  <a:pt x="5744" y="9373"/>
                </a:cubicBezTo>
                <a:lnTo>
                  <a:pt x="5744" y="9373"/>
                </a:lnTo>
                <a:cubicBezTo>
                  <a:pt x="5691" y="9403"/>
                  <a:pt x="5638" y="9424"/>
                  <a:pt x="5585" y="9434"/>
                </a:cubicBezTo>
                <a:cubicBezTo>
                  <a:pt x="5539" y="9457"/>
                  <a:pt x="5470" y="9457"/>
                  <a:pt x="5413" y="9457"/>
                </a:cubicBezTo>
                <a:cubicBezTo>
                  <a:pt x="5217" y="9457"/>
                  <a:pt x="4999" y="9388"/>
                  <a:pt x="4838" y="9262"/>
                </a:cubicBezTo>
                <a:cubicBezTo>
                  <a:pt x="4826" y="9250"/>
                  <a:pt x="4815" y="9250"/>
                  <a:pt x="4792" y="9250"/>
                </a:cubicBezTo>
                <a:cubicBezTo>
                  <a:pt x="4780" y="9250"/>
                  <a:pt x="4757" y="9250"/>
                  <a:pt x="4746" y="9273"/>
                </a:cubicBezTo>
                <a:cubicBezTo>
                  <a:pt x="4723" y="9308"/>
                  <a:pt x="4723" y="9342"/>
                  <a:pt x="4757" y="9365"/>
                </a:cubicBezTo>
                <a:cubicBezTo>
                  <a:pt x="4849" y="9446"/>
                  <a:pt x="4964" y="9503"/>
                  <a:pt x="5091" y="9549"/>
                </a:cubicBezTo>
                <a:cubicBezTo>
                  <a:pt x="5194" y="9584"/>
                  <a:pt x="5298" y="9595"/>
                  <a:pt x="5413" y="9595"/>
                </a:cubicBezTo>
                <a:cubicBezTo>
                  <a:pt x="5482" y="9595"/>
                  <a:pt x="5551" y="9595"/>
                  <a:pt x="5620" y="9572"/>
                </a:cubicBezTo>
                <a:cubicBezTo>
                  <a:pt x="5792" y="9538"/>
                  <a:pt x="5942" y="9446"/>
                  <a:pt x="6044" y="9308"/>
                </a:cubicBezTo>
                <a:cubicBezTo>
                  <a:pt x="6136" y="9434"/>
                  <a:pt x="6217" y="9549"/>
                  <a:pt x="6286" y="9664"/>
                </a:cubicBezTo>
                <a:cubicBezTo>
                  <a:pt x="6619" y="10158"/>
                  <a:pt x="6895" y="10560"/>
                  <a:pt x="7423" y="10859"/>
                </a:cubicBezTo>
                <a:cubicBezTo>
                  <a:pt x="7343" y="10905"/>
                  <a:pt x="7251" y="10917"/>
                  <a:pt x="7160" y="10917"/>
                </a:cubicBezTo>
                <a:cubicBezTo>
                  <a:pt x="6792" y="10917"/>
                  <a:pt x="6424" y="10629"/>
                  <a:pt x="6424" y="10629"/>
                </a:cubicBezTo>
                <a:cubicBezTo>
                  <a:pt x="6412" y="10618"/>
                  <a:pt x="6389" y="10606"/>
                  <a:pt x="6378" y="10606"/>
                </a:cubicBezTo>
                <a:cubicBezTo>
                  <a:pt x="6355" y="10606"/>
                  <a:pt x="6332" y="10618"/>
                  <a:pt x="6320" y="10629"/>
                </a:cubicBezTo>
                <a:cubicBezTo>
                  <a:pt x="6297" y="10664"/>
                  <a:pt x="6297" y="10710"/>
                  <a:pt x="6332" y="10733"/>
                </a:cubicBezTo>
                <a:cubicBezTo>
                  <a:pt x="6343" y="10744"/>
                  <a:pt x="6539" y="10905"/>
                  <a:pt x="6803" y="10997"/>
                </a:cubicBezTo>
                <a:cubicBezTo>
                  <a:pt x="6631" y="10951"/>
                  <a:pt x="6493" y="10894"/>
                  <a:pt x="6493" y="10882"/>
                </a:cubicBezTo>
                <a:lnTo>
                  <a:pt x="6458" y="10882"/>
                </a:lnTo>
                <a:cubicBezTo>
                  <a:pt x="6435" y="10882"/>
                  <a:pt x="6412" y="10894"/>
                  <a:pt x="6401" y="10917"/>
                </a:cubicBezTo>
                <a:cubicBezTo>
                  <a:pt x="6378" y="10951"/>
                  <a:pt x="6401" y="10997"/>
                  <a:pt x="6435" y="11009"/>
                </a:cubicBezTo>
                <a:cubicBezTo>
                  <a:pt x="6447" y="11020"/>
                  <a:pt x="6527" y="11055"/>
                  <a:pt x="6654" y="11101"/>
                </a:cubicBezTo>
                <a:cubicBezTo>
                  <a:pt x="6677" y="11112"/>
                  <a:pt x="6711" y="11124"/>
                  <a:pt x="6746" y="11124"/>
                </a:cubicBezTo>
                <a:cubicBezTo>
                  <a:pt x="6481" y="11124"/>
                  <a:pt x="6263" y="11032"/>
                  <a:pt x="6263" y="11032"/>
                </a:cubicBezTo>
                <a:cubicBezTo>
                  <a:pt x="6251" y="11020"/>
                  <a:pt x="6240" y="11020"/>
                  <a:pt x="6228" y="11020"/>
                </a:cubicBezTo>
                <a:cubicBezTo>
                  <a:pt x="6205" y="11020"/>
                  <a:pt x="6182" y="11032"/>
                  <a:pt x="6171" y="11066"/>
                </a:cubicBezTo>
                <a:cubicBezTo>
                  <a:pt x="6148" y="11101"/>
                  <a:pt x="6171" y="11135"/>
                  <a:pt x="6205" y="11158"/>
                </a:cubicBezTo>
                <a:cubicBezTo>
                  <a:pt x="6217" y="11158"/>
                  <a:pt x="6251" y="11170"/>
                  <a:pt x="6309" y="11193"/>
                </a:cubicBezTo>
                <a:cubicBezTo>
                  <a:pt x="6412" y="11227"/>
                  <a:pt x="6585" y="11273"/>
                  <a:pt x="6780" y="11273"/>
                </a:cubicBezTo>
                <a:cubicBezTo>
                  <a:pt x="6999" y="11273"/>
                  <a:pt x="7228" y="11227"/>
                  <a:pt x="7423" y="11066"/>
                </a:cubicBezTo>
                <a:cubicBezTo>
                  <a:pt x="7458" y="11043"/>
                  <a:pt x="7492" y="11009"/>
                  <a:pt x="7515" y="10986"/>
                </a:cubicBezTo>
                <a:lnTo>
                  <a:pt x="7527" y="10974"/>
                </a:lnTo>
                <a:cubicBezTo>
                  <a:pt x="7538" y="10963"/>
                  <a:pt x="7538" y="10963"/>
                  <a:pt x="7538" y="10951"/>
                </a:cubicBezTo>
                <a:cubicBezTo>
                  <a:pt x="7550" y="10951"/>
                  <a:pt x="7550" y="10940"/>
                  <a:pt x="7561" y="10940"/>
                </a:cubicBezTo>
                <a:cubicBezTo>
                  <a:pt x="7561" y="10928"/>
                  <a:pt x="7561" y="10928"/>
                  <a:pt x="7573" y="10928"/>
                </a:cubicBezTo>
                <a:cubicBezTo>
                  <a:pt x="7676" y="10974"/>
                  <a:pt x="7803" y="11032"/>
                  <a:pt x="7929" y="11066"/>
                </a:cubicBezTo>
                <a:cubicBezTo>
                  <a:pt x="8251" y="11170"/>
                  <a:pt x="8641" y="11250"/>
                  <a:pt x="9136" y="11308"/>
                </a:cubicBezTo>
                <a:cubicBezTo>
                  <a:pt x="9423" y="11893"/>
                  <a:pt x="9688" y="12468"/>
                  <a:pt x="9940" y="13031"/>
                </a:cubicBezTo>
                <a:cubicBezTo>
                  <a:pt x="9917" y="13031"/>
                  <a:pt x="9882" y="13019"/>
                  <a:pt x="9859" y="13019"/>
                </a:cubicBezTo>
                <a:cubicBezTo>
                  <a:pt x="9446" y="12881"/>
                  <a:pt x="8986" y="11939"/>
                  <a:pt x="8975" y="11939"/>
                </a:cubicBezTo>
                <a:cubicBezTo>
                  <a:pt x="8963" y="11905"/>
                  <a:pt x="8940" y="11893"/>
                  <a:pt x="8917" y="11893"/>
                </a:cubicBezTo>
                <a:cubicBezTo>
                  <a:pt x="8906" y="11893"/>
                  <a:pt x="8894" y="11893"/>
                  <a:pt x="8883" y="11905"/>
                </a:cubicBezTo>
                <a:cubicBezTo>
                  <a:pt x="8848" y="11916"/>
                  <a:pt x="8837" y="11962"/>
                  <a:pt x="8848" y="11997"/>
                </a:cubicBezTo>
                <a:cubicBezTo>
                  <a:pt x="8871" y="12031"/>
                  <a:pt x="9251" y="12801"/>
                  <a:pt x="9665" y="13077"/>
                </a:cubicBezTo>
                <a:lnTo>
                  <a:pt x="9653" y="13077"/>
                </a:lnTo>
                <a:cubicBezTo>
                  <a:pt x="9308" y="12985"/>
                  <a:pt x="8963" y="12572"/>
                  <a:pt x="8768" y="12215"/>
                </a:cubicBezTo>
                <a:cubicBezTo>
                  <a:pt x="8756" y="12192"/>
                  <a:pt x="8733" y="12181"/>
                  <a:pt x="8710" y="12181"/>
                </a:cubicBezTo>
                <a:cubicBezTo>
                  <a:pt x="8699" y="12181"/>
                  <a:pt x="8687" y="12181"/>
                  <a:pt x="8676" y="12192"/>
                </a:cubicBezTo>
                <a:cubicBezTo>
                  <a:pt x="8641" y="12204"/>
                  <a:pt x="8630" y="12250"/>
                  <a:pt x="8641" y="12284"/>
                </a:cubicBezTo>
                <a:cubicBezTo>
                  <a:pt x="8745" y="12457"/>
                  <a:pt x="9090" y="13042"/>
                  <a:pt x="9561" y="13192"/>
                </a:cubicBezTo>
                <a:cubicBezTo>
                  <a:pt x="9573" y="13192"/>
                  <a:pt x="9596" y="13203"/>
                  <a:pt x="9619" y="13203"/>
                </a:cubicBezTo>
                <a:cubicBezTo>
                  <a:pt x="9642" y="13215"/>
                  <a:pt x="9653" y="13215"/>
                  <a:pt x="9676" y="13215"/>
                </a:cubicBezTo>
                <a:cubicBezTo>
                  <a:pt x="9630" y="13226"/>
                  <a:pt x="9573" y="13226"/>
                  <a:pt x="9538" y="13226"/>
                </a:cubicBezTo>
                <a:lnTo>
                  <a:pt x="9492" y="13226"/>
                </a:lnTo>
                <a:cubicBezTo>
                  <a:pt x="9239" y="13203"/>
                  <a:pt x="8986" y="13054"/>
                  <a:pt x="8837" y="12824"/>
                </a:cubicBezTo>
                <a:cubicBezTo>
                  <a:pt x="8814" y="12812"/>
                  <a:pt x="8802" y="12801"/>
                  <a:pt x="8779" y="12801"/>
                </a:cubicBezTo>
                <a:cubicBezTo>
                  <a:pt x="8756" y="12801"/>
                  <a:pt x="8745" y="12801"/>
                  <a:pt x="8733" y="12812"/>
                </a:cubicBezTo>
                <a:cubicBezTo>
                  <a:pt x="8699" y="12835"/>
                  <a:pt x="8699" y="12870"/>
                  <a:pt x="8722" y="12904"/>
                </a:cubicBezTo>
                <a:cubicBezTo>
                  <a:pt x="8848" y="13100"/>
                  <a:pt x="9055" y="13249"/>
                  <a:pt x="9274" y="13330"/>
                </a:cubicBezTo>
                <a:cubicBezTo>
                  <a:pt x="9343" y="13353"/>
                  <a:pt x="9412" y="13364"/>
                  <a:pt x="9481" y="13364"/>
                </a:cubicBezTo>
                <a:cubicBezTo>
                  <a:pt x="9504" y="13376"/>
                  <a:pt x="9527" y="13376"/>
                  <a:pt x="9550" y="13376"/>
                </a:cubicBezTo>
                <a:cubicBezTo>
                  <a:pt x="9722" y="13376"/>
                  <a:pt x="9882" y="13318"/>
                  <a:pt x="10020" y="13215"/>
                </a:cubicBezTo>
                <a:cubicBezTo>
                  <a:pt x="10250" y="13755"/>
                  <a:pt x="10457" y="14283"/>
                  <a:pt x="10653" y="14801"/>
                </a:cubicBezTo>
                <a:cubicBezTo>
                  <a:pt x="10607" y="14835"/>
                  <a:pt x="10549" y="14870"/>
                  <a:pt x="10492" y="14893"/>
                </a:cubicBezTo>
                <a:cubicBezTo>
                  <a:pt x="10365" y="14962"/>
                  <a:pt x="10216" y="14985"/>
                  <a:pt x="10055" y="14985"/>
                </a:cubicBezTo>
                <a:cubicBezTo>
                  <a:pt x="9055" y="14985"/>
                  <a:pt x="7768" y="13870"/>
                  <a:pt x="7757" y="13859"/>
                </a:cubicBezTo>
                <a:cubicBezTo>
                  <a:pt x="7734" y="13836"/>
                  <a:pt x="7699" y="13824"/>
                  <a:pt x="7676" y="13824"/>
                </a:cubicBezTo>
                <a:cubicBezTo>
                  <a:pt x="7642" y="13824"/>
                  <a:pt x="7596" y="13847"/>
                  <a:pt x="7573" y="13870"/>
                </a:cubicBezTo>
                <a:cubicBezTo>
                  <a:pt x="7527" y="13927"/>
                  <a:pt x="7538" y="14007"/>
                  <a:pt x="7584" y="14053"/>
                </a:cubicBezTo>
                <a:cubicBezTo>
                  <a:pt x="7642" y="14099"/>
                  <a:pt x="8493" y="14835"/>
                  <a:pt x="9389" y="15123"/>
                </a:cubicBezTo>
                <a:cubicBezTo>
                  <a:pt x="9619" y="15191"/>
                  <a:pt x="9836" y="15237"/>
                  <a:pt x="10055" y="15237"/>
                </a:cubicBezTo>
                <a:lnTo>
                  <a:pt x="10181" y="15237"/>
                </a:lnTo>
                <a:cubicBezTo>
                  <a:pt x="10170" y="15237"/>
                  <a:pt x="10170" y="15237"/>
                  <a:pt x="10158" y="15248"/>
                </a:cubicBezTo>
                <a:cubicBezTo>
                  <a:pt x="9951" y="15294"/>
                  <a:pt x="9734" y="15317"/>
                  <a:pt x="9527" y="15317"/>
                </a:cubicBezTo>
                <a:cubicBezTo>
                  <a:pt x="8435" y="15317"/>
                  <a:pt x="7481" y="14697"/>
                  <a:pt x="7469" y="14697"/>
                </a:cubicBezTo>
                <a:cubicBezTo>
                  <a:pt x="7446" y="14686"/>
                  <a:pt x="7423" y="14674"/>
                  <a:pt x="7400" y="14674"/>
                </a:cubicBezTo>
                <a:cubicBezTo>
                  <a:pt x="7354" y="14674"/>
                  <a:pt x="7320" y="14697"/>
                  <a:pt x="7297" y="14732"/>
                </a:cubicBezTo>
                <a:cubicBezTo>
                  <a:pt x="7251" y="14789"/>
                  <a:pt x="7274" y="14870"/>
                  <a:pt x="7331" y="14904"/>
                </a:cubicBezTo>
                <a:cubicBezTo>
                  <a:pt x="7354" y="14927"/>
                  <a:pt x="7768" y="15191"/>
                  <a:pt x="8355" y="15386"/>
                </a:cubicBezTo>
                <a:cubicBezTo>
                  <a:pt x="8687" y="15490"/>
                  <a:pt x="9090" y="15582"/>
                  <a:pt x="9527" y="15582"/>
                </a:cubicBezTo>
                <a:cubicBezTo>
                  <a:pt x="9550" y="15582"/>
                  <a:pt x="9584" y="15570"/>
                  <a:pt x="9607" y="15570"/>
                </a:cubicBezTo>
                <a:cubicBezTo>
                  <a:pt x="9216" y="15858"/>
                  <a:pt x="8940" y="16203"/>
                  <a:pt x="8883" y="16708"/>
                </a:cubicBezTo>
                <a:cubicBezTo>
                  <a:pt x="8871" y="16765"/>
                  <a:pt x="8917" y="16823"/>
                  <a:pt x="8963" y="16846"/>
                </a:cubicBezTo>
                <a:lnTo>
                  <a:pt x="9009" y="16846"/>
                </a:lnTo>
                <a:cubicBezTo>
                  <a:pt x="9067" y="16846"/>
                  <a:pt x="9124" y="16800"/>
                  <a:pt x="9136" y="16742"/>
                </a:cubicBezTo>
                <a:cubicBezTo>
                  <a:pt x="9205" y="16145"/>
                  <a:pt x="9642" y="15812"/>
                  <a:pt x="10250" y="15478"/>
                </a:cubicBezTo>
                <a:cubicBezTo>
                  <a:pt x="10319" y="15467"/>
                  <a:pt x="10388" y="15444"/>
                  <a:pt x="10446" y="15432"/>
                </a:cubicBezTo>
                <a:cubicBezTo>
                  <a:pt x="10584" y="15386"/>
                  <a:pt x="10710" y="15329"/>
                  <a:pt x="10837" y="15260"/>
                </a:cubicBezTo>
                <a:cubicBezTo>
                  <a:pt x="11963" y="18340"/>
                  <a:pt x="12410" y="20626"/>
                  <a:pt x="12422" y="20684"/>
                </a:cubicBezTo>
                <a:cubicBezTo>
                  <a:pt x="12433" y="20718"/>
                  <a:pt x="12456" y="20741"/>
                  <a:pt x="12491" y="20753"/>
                </a:cubicBezTo>
                <a:lnTo>
                  <a:pt x="12537" y="20753"/>
                </a:lnTo>
                <a:cubicBezTo>
                  <a:pt x="12583" y="20741"/>
                  <a:pt x="12617" y="20695"/>
                  <a:pt x="12606" y="20649"/>
                </a:cubicBezTo>
                <a:cubicBezTo>
                  <a:pt x="12594" y="20592"/>
                  <a:pt x="12147" y="18282"/>
                  <a:pt x="10998" y="15157"/>
                </a:cubicBezTo>
                <a:cubicBezTo>
                  <a:pt x="11078" y="15111"/>
                  <a:pt x="11158" y="15054"/>
                  <a:pt x="11227" y="14996"/>
                </a:cubicBezTo>
                <a:cubicBezTo>
                  <a:pt x="11813" y="14709"/>
                  <a:pt x="12433" y="14364"/>
                  <a:pt x="12985" y="13836"/>
                </a:cubicBezTo>
                <a:cubicBezTo>
                  <a:pt x="13043" y="13790"/>
                  <a:pt x="13043" y="13709"/>
                  <a:pt x="12997" y="13652"/>
                </a:cubicBezTo>
                <a:cubicBezTo>
                  <a:pt x="12962" y="13629"/>
                  <a:pt x="12939" y="13617"/>
                  <a:pt x="12905" y="13617"/>
                </a:cubicBezTo>
                <a:cubicBezTo>
                  <a:pt x="12870" y="13617"/>
                  <a:pt x="12836" y="13629"/>
                  <a:pt x="12813" y="13652"/>
                </a:cubicBezTo>
                <a:cubicBezTo>
                  <a:pt x="12502" y="13950"/>
                  <a:pt x="12170" y="14180"/>
                  <a:pt x="11836" y="14387"/>
                </a:cubicBezTo>
                <a:cubicBezTo>
                  <a:pt x="12158" y="13961"/>
                  <a:pt x="12422" y="13445"/>
                  <a:pt x="12640" y="12824"/>
                </a:cubicBezTo>
                <a:cubicBezTo>
                  <a:pt x="12652" y="12755"/>
                  <a:pt x="12617" y="12686"/>
                  <a:pt x="12560" y="12663"/>
                </a:cubicBezTo>
                <a:lnTo>
                  <a:pt x="12548" y="12663"/>
                </a:lnTo>
                <a:cubicBezTo>
                  <a:pt x="12537" y="12651"/>
                  <a:pt x="12525" y="12651"/>
                  <a:pt x="12514" y="12651"/>
                </a:cubicBezTo>
                <a:cubicBezTo>
                  <a:pt x="12456" y="12651"/>
                  <a:pt x="12410" y="12686"/>
                  <a:pt x="12399" y="12743"/>
                </a:cubicBezTo>
                <a:cubicBezTo>
                  <a:pt x="12101" y="13594"/>
                  <a:pt x="11710" y="14249"/>
                  <a:pt x="11227" y="14674"/>
                </a:cubicBezTo>
                <a:cubicBezTo>
                  <a:pt x="12055" y="13583"/>
                  <a:pt x="12170" y="12273"/>
                  <a:pt x="11595" y="10733"/>
                </a:cubicBezTo>
                <a:cubicBezTo>
                  <a:pt x="11882" y="10710"/>
                  <a:pt x="12124" y="10583"/>
                  <a:pt x="12319" y="10353"/>
                </a:cubicBezTo>
                <a:cubicBezTo>
                  <a:pt x="12571" y="10043"/>
                  <a:pt x="12675" y="9595"/>
                  <a:pt x="12594" y="9170"/>
                </a:cubicBezTo>
                <a:cubicBezTo>
                  <a:pt x="12583" y="9124"/>
                  <a:pt x="12537" y="9101"/>
                  <a:pt x="12502" y="9101"/>
                </a:cubicBezTo>
                <a:lnTo>
                  <a:pt x="12479" y="9101"/>
                </a:lnTo>
                <a:cubicBezTo>
                  <a:pt x="12422" y="9112"/>
                  <a:pt x="12399" y="9158"/>
                  <a:pt x="12399" y="9216"/>
                </a:cubicBezTo>
                <a:cubicBezTo>
                  <a:pt x="12479" y="9572"/>
                  <a:pt x="12387" y="9975"/>
                  <a:pt x="12170" y="10238"/>
                </a:cubicBezTo>
                <a:cubicBezTo>
                  <a:pt x="12124" y="10296"/>
                  <a:pt x="12055" y="10365"/>
                  <a:pt x="11974" y="10411"/>
                </a:cubicBezTo>
                <a:cubicBezTo>
                  <a:pt x="11986" y="10388"/>
                  <a:pt x="12009" y="10365"/>
                  <a:pt x="12032" y="10342"/>
                </a:cubicBezTo>
                <a:cubicBezTo>
                  <a:pt x="12387" y="9745"/>
                  <a:pt x="12135" y="8791"/>
                  <a:pt x="12055" y="8504"/>
                </a:cubicBezTo>
                <a:cubicBezTo>
                  <a:pt x="12043" y="8469"/>
                  <a:pt x="11997" y="8435"/>
                  <a:pt x="11963" y="8435"/>
                </a:cubicBezTo>
                <a:cubicBezTo>
                  <a:pt x="11951" y="8435"/>
                  <a:pt x="11940" y="8446"/>
                  <a:pt x="11928" y="8446"/>
                </a:cubicBezTo>
                <a:cubicBezTo>
                  <a:pt x="11882" y="8458"/>
                  <a:pt x="11859" y="8515"/>
                  <a:pt x="11871" y="8561"/>
                </a:cubicBezTo>
                <a:cubicBezTo>
                  <a:pt x="12032" y="9101"/>
                  <a:pt x="12112" y="9825"/>
                  <a:pt x="11871" y="10238"/>
                </a:cubicBezTo>
                <a:lnTo>
                  <a:pt x="11848" y="10261"/>
                </a:lnTo>
                <a:cubicBezTo>
                  <a:pt x="11974" y="9595"/>
                  <a:pt x="11595" y="8492"/>
                  <a:pt x="11572" y="8435"/>
                </a:cubicBezTo>
                <a:cubicBezTo>
                  <a:pt x="11560" y="8400"/>
                  <a:pt x="11526" y="8377"/>
                  <a:pt x="11480" y="8377"/>
                </a:cubicBezTo>
                <a:lnTo>
                  <a:pt x="11457" y="8377"/>
                </a:lnTo>
                <a:cubicBezTo>
                  <a:pt x="11399" y="8400"/>
                  <a:pt x="11376" y="8458"/>
                  <a:pt x="11399" y="8504"/>
                </a:cubicBezTo>
                <a:cubicBezTo>
                  <a:pt x="11399" y="8515"/>
                  <a:pt x="11871" y="9860"/>
                  <a:pt x="11606" y="10388"/>
                </a:cubicBezTo>
                <a:cubicBezTo>
                  <a:pt x="11583" y="10445"/>
                  <a:pt x="11549" y="10491"/>
                  <a:pt x="11503" y="10526"/>
                </a:cubicBezTo>
                <a:cubicBezTo>
                  <a:pt x="11158" y="9687"/>
                  <a:pt x="10607" y="8791"/>
                  <a:pt x="9848" y="7814"/>
                </a:cubicBezTo>
                <a:cubicBezTo>
                  <a:pt x="10043" y="7733"/>
                  <a:pt x="10193" y="7584"/>
                  <a:pt x="10296" y="7389"/>
                </a:cubicBezTo>
                <a:cubicBezTo>
                  <a:pt x="10446" y="7090"/>
                  <a:pt x="10446" y="6699"/>
                  <a:pt x="10296" y="6377"/>
                </a:cubicBezTo>
                <a:cubicBezTo>
                  <a:pt x="10273" y="6354"/>
                  <a:pt x="10250" y="6343"/>
                  <a:pt x="10216" y="6343"/>
                </a:cubicBezTo>
                <a:lnTo>
                  <a:pt x="10181" y="6343"/>
                </a:lnTo>
                <a:cubicBezTo>
                  <a:pt x="10147" y="6366"/>
                  <a:pt x="10135" y="6412"/>
                  <a:pt x="10147" y="6446"/>
                </a:cubicBezTo>
                <a:cubicBezTo>
                  <a:pt x="10273" y="6722"/>
                  <a:pt x="10273" y="7067"/>
                  <a:pt x="10158" y="7320"/>
                </a:cubicBezTo>
                <a:cubicBezTo>
                  <a:pt x="10124" y="7378"/>
                  <a:pt x="10089" y="7447"/>
                  <a:pt x="10032" y="7504"/>
                </a:cubicBezTo>
                <a:cubicBezTo>
                  <a:pt x="10043" y="7481"/>
                  <a:pt x="10055" y="7458"/>
                  <a:pt x="10055" y="7424"/>
                </a:cubicBezTo>
                <a:cubicBezTo>
                  <a:pt x="10227" y="6883"/>
                  <a:pt x="9848" y="6160"/>
                  <a:pt x="9734" y="5953"/>
                </a:cubicBezTo>
                <a:cubicBezTo>
                  <a:pt x="9711" y="5930"/>
                  <a:pt x="9688" y="5907"/>
                  <a:pt x="9665" y="5907"/>
                </a:cubicBezTo>
                <a:cubicBezTo>
                  <a:pt x="9642" y="5907"/>
                  <a:pt x="9630" y="5918"/>
                  <a:pt x="9619" y="5918"/>
                </a:cubicBezTo>
                <a:cubicBezTo>
                  <a:pt x="9584" y="5941"/>
                  <a:pt x="9573" y="5987"/>
                  <a:pt x="9596" y="6033"/>
                </a:cubicBezTo>
                <a:cubicBezTo>
                  <a:pt x="9825" y="6435"/>
                  <a:pt x="10032" y="6998"/>
                  <a:pt x="9905" y="7378"/>
                </a:cubicBezTo>
                <a:lnTo>
                  <a:pt x="9905" y="7401"/>
                </a:lnTo>
                <a:cubicBezTo>
                  <a:pt x="9882" y="6837"/>
                  <a:pt x="9354" y="6022"/>
                  <a:pt x="9331" y="5987"/>
                </a:cubicBezTo>
                <a:cubicBezTo>
                  <a:pt x="9320" y="5964"/>
                  <a:pt x="9285" y="5953"/>
                  <a:pt x="9262" y="5953"/>
                </a:cubicBezTo>
                <a:cubicBezTo>
                  <a:pt x="9251" y="5953"/>
                  <a:pt x="9239" y="5953"/>
                  <a:pt x="9216" y="5964"/>
                </a:cubicBezTo>
                <a:cubicBezTo>
                  <a:pt x="9182" y="5987"/>
                  <a:pt x="9170" y="6033"/>
                  <a:pt x="9193" y="6068"/>
                </a:cubicBezTo>
                <a:cubicBezTo>
                  <a:pt x="9377" y="6343"/>
                  <a:pt x="9825" y="7159"/>
                  <a:pt x="9734" y="7549"/>
                </a:cubicBezTo>
                <a:cubicBezTo>
                  <a:pt x="9734" y="7584"/>
                  <a:pt x="9722" y="7607"/>
                  <a:pt x="9711" y="7630"/>
                </a:cubicBezTo>
                <a:lnTo>
                  <a:pt x="9699" y="7618"/>
                </a:lnTo>
                <a:cubicBezTo>
                  <a:pt x="9170" y="6952"/>
                  <a:pt x="8825" y="6389"/>
                  <a:pt x="8595" y="5907"/>
                </a:cubicBezTo>
                <a:cubicBezTo>
                  <a:pt x="8630" y="5884"/>
                  <a:pt x="8653" y="5861"/>
                  <a:pt x="8687" y="5838"/>
                </a:cubicBezTo>
                <a:cubicBezTo>
                  <a:pt x="9274" y="5401"/>
                  <a:pt x="9124" y="4539"/>
                  <a:pt x="9113" y="4493"/>
                </a:cubicBezTo>
                <a:cubicBezTo>
                  <a:pt x="9113" y="4459"/>
                  <a:pt x="9078" y="4436"/>
                  <a:pt x="9032" y="4436"/>
                </a:cubicBezTo>
                <a:lnTo>
                  <a:pt x="9021" y="4436"/>
                </a:lnTo>
                <a:cubicBezTo>
                  <a:pt x="8975" y="4447"/>
                  <a:pt x="8952" y="4482"/>
                  <a:pt x="8963" y="4528"/>
                </a:cubicBezTo>
                <a:cubicBezTo>
                  <a:pt x="8963" y="4528"/>
                  <a:pt x="9009" y="4804"/>
                  <a:pt x="8952" y="5102"/>
                </a:cubicBezTo>
                <a:cubicBezTo>
                  <a:pt x="8940" y="4896"/>
                  <a:pt x="8906" y="4723"/>
                  <a:pt x="8894" y="4712"/>
                </a:cubicBezTo>
                <a:cubicBezTo>
                  <a:pt x="8894" y="4677"/>
                  <a:pt x="8860" y="4654"/>
                  <a:pt x="8825" y="4654"/>
                </a:cubicBezTo>
                <a:lnTo>
                  <a:pt x="8802" y="4654"/>
                </a:lnTo>
                <a:cubicBezTo>
                  <a:pt x="8756" y="4666"/>
                  <a:pt x="8733" y="4712"/>
                  <a:pt x="8745" y="4746"/>
                </a:cubicBezTo>
                <a:cubicBezTo>
                  <a:pt x="8745" y="4758"/>
                  <a:pt x="8791" y="4919"/>
                  <a:pt x="8791" y="5113"/>
                </a:cubicBezTo>
                <a:cubicBezTo>
                  <a:pt x="8745" y="4804"/>
                  <a:pt x="8630" y="4551"/>
                  <a:pt x="8618" y="4528"/>
                </a:cubicBezTo>
                <a:cubicBezTo>
                  <a:pt x="8607" y="4505"/>
                  <a:pt x="8572" y="4482"/>
                  <a:pt x="8549" y="4482"/>
                </a:cubicBezTo>
                <a:cubicBezTo>
                  <a:pt x="8538" y="4482"/>
                  <a:pt x="8527" y="4493"/>
                  <a:pt x="8515" y="4493"/>
                </a:cubicBezTo>
                <a:cubicBezTo>
                  <a:pt x="8470" y="4516"/>
                  <a:pt x="8458" y="4562"/>
                  <a:pt x="8481" y="4597"/>
                </a:cubicBezTo>
                <a:cubicBezTo>
                  <a:pt x="8481" y="4608"/>
                  <a:pt x="8825" y="5309"/>
                  <a:pt x="8504" y="5723"/>
                </a:cubicBezTo>
                <a:cubicBezTo>
                  <a:pt x="8309" y="5286"/>
                  <a:pt x="8194" y="4919"/>
                  <a:pt x="8102" y="4608"/>
                </a:cubicBezTo>
                <a:cubicBezTo>
                  <a:pt x="7941" y="4056"/>
                  <a:pt x="7814" y="3632"/>
                  <a:pt x="7331" y="3252"/>
                </a:cubicBezTo>
                <a:lnTo>
                  <a:pt x="7366" y="3183"/>
                </a:lnTo>
                <a:cubicBezTo>
                  <a:pt x="7711" y="2539"/>
                  <a:pt x="7206" y="1827"/>
                  <a:pt x="7183" y="1793"/>
                </a:cubicBezTo>
                <a:cubicBezTo>
                  <a:pt x="7160" y="1770"/>
                  <a:pt x="7137" y="1758"/>
                  <a:pt x="7114" y="1758"/>
                </a:cubicBezTo>
                <a:cubicBezTo>
                  <a:pt x="7102" y="1758"/>
                  <a:pt x="7079" y="1758"/>
                  <a:pt x="7068" y="1770"/>
                </a:cubicBezTo>
                <a:cubicBezTo>
                  <a:pt x="7033" y="1793"/>
                  <a:pt x="7022" y="1850"/>
                  <a:pt x="7056" y="1885"/>
                </a:cubicBezTo>
                <a:cubicBezTo>
                  <a:pt x="7056" y="1885"/>
                  <a:pt x="7206" y="2103"/>
                  <a:pt x="7285" y="2402"/>
                </a:cubicBezTo>
                <a:cubicBezTo>
                  <a:pt x="7194" y="2218"/>
                  <a:pt x="7091" y="2092"/>
                  <a:pt x="7079" y="2069"/>
                </a:cubicBezTo>
                <a:cubicBezTo>
                  <a:pt x="7056" y="2057"/>
                  <a:pt x="7045" y="2046"/>
                  <a:pt x="7022" y="2046"/>
                </a:cubicBezTo>
                <a:cubicBezTo>
                  <a:pt x="6999" y="2046"/>
                  <a:pt x="6976" y="2046"/>
                  <a:pt x="6964" y="2057"/>
                </a:cubicBezTo>
                <a:cubicBezTo>
                  <a:pt x="6930" y="2092"/>
                  <a:pt x="6930" y="2138"/>
                  <a:pt x="6953" y="2172"/>
                </a:cubicBezTo>
                <a:cubicBezTo>
                  <a:pt x="6953" y="2172"/>
                  <a:pt x="7068" y="2310"/>
                  <a:pt x="7148" y="2482"/>
                </a:cubicBezTo>
                <a:cubicBezTo>
                  <a:pt x="6987" y="2230"/>
                  <a:pt x="6757" y="2046"/>
                  <a:pt x="6746" y="2034"/>
                </a:cubicBezTo>
                <a:cubicBezTo>
                  <a:pt x="6734" y="2023"/>
                  <a:pt x="6711" y="2011"/>
                  <a:pt x="6700" y="2011"/>
                </a:cubicBezTo>
                <a:cubicBezTo>
                  <a:pt x="6677" y="2011"/>
                  <a:pt x="6654" y="2023"/>
                  <a:pt x="6631" y="2046"/>
                </a:cubicBezTo>
                <a:cubicBezTo>
                  <a:pt x="6608" y="2080"/>
                  <a:pt x="6608" y="2126"/>
                  <a:pt x="6642" y="2149"/>
                </a:cubicBezTo>
                <a:cubicBezTo>
                  <a:pt x="6654" y="2161"/>
                  <a:pt x="7240" y="2631"/>
                  <a:pt x="7160" y="3137"/>
                </a:cubicBezTo>
                <a:cubicBezTo>
                  <a:pt x="7091" y="3091"/>
                  <a:pt x="7022" y="3057"/>
                  <a:pt x="6941" y="3011"/>
                </a:cubicBezTo>
                <a:cubicBezTo>
                  <a:pt x="6930" y="2999"/>
                  <a:pt x="6907" y="2999"/>
                  <a:pt x="6895" y="2999"/>
                </a:cubicBezTo>
                <a:cubicBezTo>
                  <a:pt x="6861" y="2999"/>
                  <a:pt x="6826" y="3011"/>
                  <a:pt x="6815" y="3045"/>
                </a:cubicBezTo>
                <a:cubicBezTo>
                  <a:pt x="6780" y="3091"/>
                  <a:pt x="6803" y="3149"/>
                  <a:pt x="6849" y="3172"/>
                </a:cubicBezTo>
                <a:cubicBezTo>
                  <a:pt x="6930" y="3218"/>
                  <a:pt x="6999" y="3264"/>
                  <a:pt x="7056" y="3298"/>
                </a:cubicBezTo>
                <a:cubicBezTo>
                  <a:pt x="7033" y="3321"/>
                  <a:pt x="6987" y="3321"/>
                  <a:pt x="6953" y="3333"/>
                </a:cubicBezTo>
                <a:lnTo>
                  <a:pt x="6930" y="3333"/>
                </a:lnTo>
                <a:cubicBezTo>
                  <a:pt x="6435" y="3333"/>
                  <a:pt x="5585" y="2551"/>
                  <a:pt x="5585" y="2539"/>
                </a:cubicBezTo>
                <a:cubicBezTo>
                  <a:pt x="5562" y="2528"/>
                  <a:pt x="5551" y="2516"/>
                  <a:pt x="5528" y="2516"/>
                </a:cubicBezTo>
                <a:cubicBezTo>
                  <a:pt x="5505" y="2516"/>
                  <a:pt x="5482" y="2528"/>
                  <a:pt x="5470" y="2539"/>
                </a:cubicBezTo>
                <a:cubicBezTo>
                  <a:pt x="5436" y="2574"/>
                  <a:pt x="5447" y="2631"/>
                  <a:pt x="5470" y="2654"/>
                </a:cubicBezTo>
                <a:cubicBezTo>
                  <a:pt x="5505" y="2689"/>
                  <a:pt x="6136" y="3264"/>
                  <a:pt x="6665" y="3436"/>
                </a:cubicBezTo>
                <a:lnTo>
                  <a:pt x="6769" y="3471"/>
                </a:lnTo>
                <a:lnTo>
                  <a:pt x="6654" y="3471"/>
                </a:lnTo>
                <a:cubicBezTo>
                  <a:pt x="6274" y="3471"/>
                  <a:pt x="5804" y="3195"/>
                  <a:pt x="5470" y="2919"/>
                </a:cubicBezTo>
                <a:cubicBezTo>
                  <a:pt x="5459" y="2907"/>
                  <a:pt x="5436" y="2907"/>
                  <a:pt x="5424" y="2907"/>
                </a:cubicBezTo>
                <a:cubicBezTo>
                  <a:pt x="5401" y="2907"/>
                  <a:pt x="5378" y="2907"/>
                  <a:pt x="5355" y="2930"/>
                </a:cubicBezTo>
                <a:cubicBezTo>
                  <a:pt x="5332" y="2965"/>
                  <a:pt x="5332" y="3011"/>
                  <a:pt x="5367" y="3045"/>
                </a:cubicBezTo>
                <a:cubicBezTo>
                  <a:pt x="5505" y="3149"/>
                  <a:pt x="5861" y="3436"/>
                  <a:pt x="6263" y="3563"/>
                </a:cubicBezTo>
                <a:cubicBezTo>
                  <a:pt x="6389" y="3609"/>
                  <a:pt x="6527" y="3632"/>
                  <a:pt x="6654" y="3632"/>
                </a:cubicBezTo>
                <a:lnTo>
                  <a:pt x="6769" y="3632"/>
                </a:lnTo>
                <a:cubicBezTo>
                  <a:pt x="6792" y="3620"/>
                  <a:pt x="6815" y="3620"/>
                  <a:pt x="6838" y="3609"/>
                </a:cubicBezTo>
                <a:lnTo>
                  <a:pt x="6838" y="3609"/>
                </a:lnTo>
                <a:cubicBezTo>
                  <a:pt x="6769" y="3654"/>
                  <a:pt x="6711" y="3677"/>
                  <a:pt x="6642" y="3700"/>
                </a:cubicBezTo>
                <a:cubicBezTo>
                  <a:pt x="6573" y="3723"/>
                  <a:pt x="6481" y="3734"/>
                  <a:pt x="6401" y="3734"/>
                </a:cubicBezTo>
                <a:cubicBezTo>
                  <a:pt x="6182" y="3734"/>
                  <a:pt x="5964" y="3666"/>
                  <a:pt x="5792" y="3540"/>
                </a:cubicBezTo>
                <a:cubicBezTo>
                  <a:pt x="5781" y="3528"/>
                  <a:pt x="5758" y="3528"/>
                  <a:pt x="5746" y="3528"/>
                </a:cubicBezTo>
                <a:cubicBezTo>
                  <a:pt x="5723" y="3528"/>
                  <a:pt x="5700" y="3540"/>
                  <a:pt x="5677" y="3563"/>
                </a:cubicBezTo>
                <a:cubicBezTo>
                  <a:pt x="5654" y="3597"/>
                  <a:pt x="5666" y="3643"/>
                  <a:pt x="5700" y="3677"/>
                </a:cubicBezTo>
                <a:cubicBezTo>
                  <a:pt x="5804" y="3746"/>
                  <a:pt x="5907" y="3792"/>
                  <a:pt x="6021" y="3838"/>
                </a:cubicBezTo>
                <a:cubicBezTo>
                  <a:pt x="6148" y="3872"/>
                  <a:pt x="6274" y="3895"/>
                  <a:pt x="6389" y="3895"/>
                </a:cubicBezTo>
                <a:cubicBezTo>
                  <a:pt x="6493" y="3895"/>
                  <a:pt x="6596" y="3884"/>
                  <a:pt x="6688" y="3849"/>
                </a:cubicBezTo>
                <a:cubicBezTo>
                  <a:pt x="6930" y="3780"/>
                  <a:pt x="7102" y="3632"/>
                  <a:pt x="7217" y="3413"/>
                </a:cubicBezTo>
                <a:cubicBezTo>
                  <a:pt x="7642" y="3746"/>
                  <a:pt x="7757" y="4114"/>
                  <a:pt x="7918" y="4654"/>
                </a:cubicBezTo>
                <a:cubicBezTo>
                  <a:pt x="8021" y="4976"/>
                  <a:pt x="8136" y="5355"/>
                  <a:pt x="8332" y="5815"/>
                </a:cubicBezTo>
                <a:cubicBezTo>
                  <a:pt x="8309" y="5803"/>
                  <a:pt x="8274" y="5803"/>
                  <a:pt x="8251" y="5792"/>
                </a:cubicBezTo>
                <a:cubicBezTo>
                  <a:pt x="7791" y="5596"/>
                  <a:pt x="7354" y="4505"/>
                  <a:pt x="7343" y="4493"/>
                </a:cubicBezTo>
                <a:cubicBezTo>
                  <a:pt x="7331" y="4459"/>
                  <a:pt x="7308" y="4447"/>
                  <a:pt x="7274" y="4447"/>
                </a:cubicBezTo>
                <a:lnTo>
                  <a:pt x="7240" y="4447"/>
                </a:lnTo>
                <a:cubicBezTo>
                  <a:pt x="7206" y="4470"/>
                  <a:pt x="7183" y="4516"/>
                  <a:pt x="7206" y="4551"/>
                </a:cubicBezTo>
                <a:cubicBezTo>
                  <a:pt x="7217" y="4597"/>
                  <a:pt x="7584" y="5493"/>
                  <a:pt x="8021" y="5838"/>
                </a:cubicBezTo>
                <a:lnTo>
                  <a:pt x="8010" y="5838"/>
                </a:lnTo>
                <a:cubicBezTo>
                  <a:pt x="7619" y="5711"/>
                  <a:pt x="7274" y="5217"/>
                  <a:pt x="7091" y="4792"/>
                </a:cubicBezTo>
                <a:cubicBezTo>
                  <a:pt x="7068" y="4769"/>
                  <a:pt x="7045" y="4746"/>
                  <a:pt x="7010" y="4746"/>
                </a:cubicBezTo>
                <a:cubicBezTo>
                  <a:pt x="6999" y="4746"/>
                  <a:pt x="6987" y="4746"/>
                  <a:pt x="6987" y="4758"/>
                </a:cubicBezTo>
                <a:cubicBezTo>
                  <a:pt x="6941" y="4769"/>
                  <a:pt x="6930" y="4815"/>
                  <a:pt x="6941" y="4861"/>
                </a:cubicBezTo>
                <a:cubicBezTo>
                  <a:pt x="7045" y="5079"/>
                  <a:pt x="7412" y="5803"/>
                  <a:pt x="7952" y="5987"/>
                </a:cubicBezTo>
                <a:cubicBezTo>
                  <a:pt x="7987" y="5987"/>
                  <a:pt x="8010" y="5999"/>
                  <a:pt x="8033" y="5999"/>
                </a:cubicBezTo>
                <a:cubicBezTo>
                  <a:pt x="7998" y="6010"/>
                  <a:pt x="7964" y="6010"/>
                  <a:pt x="7929" y="6010"/>
                </a:cubicBezTo>
                <a:cubicBezTo>
                  <a:pt x="7895" y="6010"/>
                  <a:pt x="7849" y="5999"/>
                  <a:pt x="7814" y="5999"/>
                </a:cubicBezTo>
                <a:cubicBezTo>
                  <a:pt x="7538" y="5953"/>
                  <a:pt x="7263" y="5757"/>
                  <a:pt x="7114" y="5493"/>
                </a:cubicBezTo>
                <a:cubicBezTo>
                  <a:pt x="7091" y="5470"/>
                  <a:pt x="7068" y="5447"/>
                  <a:pt x="7045" y="5447"/>
                </a:cubicBezTo>
                <a:cubicBezTo>
                  <a:pt x="7022" y="5447"/>
                  <a:pt x="7010" y="5458"/>
                  <a:pt x="6999" y="5458"/>
                </a:cubicBezTo>
                <a:cubicBezTo>
                  <a:pt x="6964" y="5481"/>
                  <a:pt x="6953" y="5527"/>
                  <a:pt x="6976" y="5573"/>
                </a:cubicBezTo>
                <a:cubicBezTo>
                  <a:pt x="7125" y="5826"/>
                  <a:pt x="7366" y="6033"/>
                  <a:pt x="7642" y="6114"/>
                </a:cubicBezTo>
                <a:cubicBezTo>
                  <a:pt x="7688" y="6137"/>
                  <a:pt x="7745" y="6148"/>
                  <a:pt x="7791" y="6148"/>
                </a:cubicBezTo>
                <a:cubicBezTo>
                  <a:pt x="7837" y="6160"/>
                  <a:pt x="7883" y="6171"/>
                  <a:pt x="7941" y="6171"/>
                </a:cubicBezTo>
                <a:cubicBezTo>
                  <a:pt x="8113" y="6171"/>
                  <a:pt x="8286" y="6114"/>
                  <a:pt x="8435" y="6010"/>
                </a:cubicBezTo>
                <a:cubicBezTo>
                  <a:pt x="8664" y="6492"/>
                  <a:pt x="9009" y="7056"/>
                  <a:pt x="9550" y="7733"/>
                </a:cubicBezTo>
                <a:lnTo>
                  <a:pt x="9515" y="7733"/>
                </a:lnTo>
                <a:cubicBezTo>
                  <a:pt x="9009" y="7733"/>
                  <a:pt x="8641" y="7056"/>
                  <a:pt x="8630" y="7056"/>
                </a:cubicBezTo>
                <a:cubicBezTo>
                  <a:pt x="8618" y="7021"/>
                  <a:pt x="8595" y="7010"/>
                  <a:pt x="8561" y="7010"/>
                </a:cubicBezTo>
                <a:cubicBezTo>
                  <a:pt x="8549" y="7010"/>
                  <a:pt x="8538" y="7010"/>
                  <a:pt x="8527" y="7021"/>
                </a:cubicBezTo>
                <a:cubicBezTo>
                  <a:pt x="8493" y="7044"/>
                  <a:pt x="8470" y="7090"/>
                  <a:pt x="8493" y="7125"/>
                </a:cubicBezTo>
                <a:cubicBezTo>
                  <a:pt x="8504" y="7148"/>
                  <a:pt x="8641" y="7401"/>
                  <a:pt x="8883" y="7607"/>
                </a:cubicBezTo>
                <a:cubicBezTo>
                  <a:pt x="8710" y="7492"/>
                  <a:pt x="8595" y="7366"/>
                  <a:pt x="8595" y="7355"/>
                </a:cubicBezTo>
                <a:cubicBezTo>
                  <a:pt x="8584" y="7343"/>
                  <a:pt x="8561" y="7332"/>
                  <a:pt x="8538" y="7332"/>
                </a:cubicBezTo>
                <a:cubicBezTo>
                  <a:pt x="8515" y="7332"/>
                  <a:pt x="8504" y="7343"/>
                  <a:pt x="8481" y="7355"/>
                </a:cubicBezTo>
                <a:cubicBezTo>
                  <a:pt x="8458" y="7378"/>
                  <a:pt x="8447" y="7424"/>
                  <a:pt x="8481" y="7458"/>
                </a:cubicBezTo>
                <a:cubicBezTo>
                  <a:pt x="8493" y="7470"/>
                  <a:pt x="8595" y="7595"/>
                  <a:pt x="8756" y="7722"/>
                </a:cubicBezTo>
                <a:cubicBezTo>
                  <a:pt x="8481" y="7595"/>
                  <a:pt x="8297" y="7412"/>
                  <a:pt x="8297" y="7401"/>
                </a:cubicBezTo>
                <a:cubicBezTo>
                  <a:pt x="8274" y="7389"/>
                  <a:pt x="8251" y="7378"/>
                  <a:pt x="8240" y="7378"/>
                </a:cubicBezTo>
                <a:cubicBezTo>
                  <a:pt x="8217" y="7378"/>
                  <a:pt x="8194" y="7389"/>
                  <a:pt x="8182" y="7401"/>
                </a:cubicBezTo>
                <a:cubicBezTo>
                  <a:pt x="8171" y="7412"/>
                  <a:pt x="8159" y="7435"/>
                  <a:pt x="8159" y="7447"/>
                </a:cubicBezTo>
                <a:cubicBezTo>
                  <a:pt x="8136" y="7378"/>
                  <a:pt x="8113" y="7309"/>
                  <a:pt x="8079" y="7251"/>
                </a:cubicBezTo>
                <a:cubicBezTo>
                  <a:pt x="8067" y="7228"/>
                  <a:pt x="8044" y="7217"/>
                  <a:pt x="8021" y="7217"/>
                </a:cubicBezTo>
                <a:cubicBezTo>
                  <a:pt x="8010" y="7217"/>
                  <a:pt x="7998" y="7228"/>
                  <a:pt x="7987" y="7228"/>
                </a:cubicBezTo>
                <a:cubicBezTo>
                  <a:pt x="7964" y="7251"/>
                  <a:pt x="7952" y="7286"/>
                  <a:pt x="7964" y="7309"/>
                </a:cubicBezTo>
                <a:cubicBezTo>
                  <a:pt x="8090" y="7515"/>
                  <a:pt x="8113" y="7768"/>
                  <a:pt x="8044" y="7975"/>
                </a:cubicBezTo>
                <a:cubicBezTo>
                  <a:pt x="8021" y="8021"/>
                  <a:pt x="7998" y="8067"/>
                  <a:pt x="7964" y="8113"/>
                </a:cubicBezTo>
                <a:cubicBezTo>
                  <a:pt x="7964" y="8101"/>
                  <a:pt x="7975" y="8078"/>
                  <a:pt x="7975" y="8067"/>
                </a:cubicBezTo>
                <a:cubicBezTo>
                  <a:pt x="8067" y="7630"/>
                  <a:pt x="7722" y="7113"/>
                  <a:pt x="7607" y="6964"/>
                </a:cubicBezTo>
                <a:cubicBezTo>
                  <a:pt x="7596" y="6941"/>
                  <a:pt x="7584" y="6941"/>
                  <a:pt x="7561" y="6941"/>
                </a:cubicBezTo>
                <a:cubicBezTo>
                  <a:pt x="7550" y="6941"/>
                  <a:pt x="7538" y="6941"/>
                  <a:pt x="7527" y="6952"/>
                </a:cubicBezTo>
                <a:cubicBezTo>
                  <a:pt x="7504" y="6964"/>
                  <a:pt x="7492" y="7010"/>
                  <a:pt x="7515" y="7033"/>
                </a:cubicBezTo>
                <a:cubicBezTo>
                  <a:pt x="7722" y="7320"/>
                  <a:pt x="7918" y="7733"/>
                  <a:pt x="7860" y="8044"/>
                </a:cubicBezTo>
                <a:cubicBezTo>
                  <a:pt x="7860" y="8044"/>
                  <a:pt x="7849" y="8044"/>
                  <a:pt x="7849" y="8055"/>
                </a:cubicBezTo>
                <a:cubicBezTo>
                  <a:pt x="7791" y="7630"/>
                  <a:pt x="7331" y="7044"/>
                  <a:pt x="7308" y="7021"/>
                </a:cubicBezTo>
                <a:cubicBezTo>
                  <a:pt x="7297" y="7010"/>
                  <a:pt x="7285" y="6998"/>
                  <a:pt x="7263" y="6998"/>
                </a:cubicBezTo>
                <a:cubicBezTo>
                  <a:pt x="7251" y="6998"/>
                  <a:pt x="7240" y="6998"/>
                  <a:pt x="7228" y="7010"/>
                </a:cubicBezTo>
                <a:cubicBezTo>
                  <a:pt x="7206" y="7033"/>
                  <a:pt x="7194" y="7067"/>
                  <a:pt x="7217" y="7090"/>
                </a:cubicBezTo>
                <a:cubicBezTo>
                  <a:pt x="7377" y="7297"/>
                  <a:pt x="7780" y="7871"/>
                  <a:pt x="7734" y="8182"/>
                </a:cubicBezTo>
                <a:cubicBezTo>
                  <a:pt x="7734" y="8228"/>
                  <a:pt x="7711" y="8262"/>
                  <a:pt x="7688" y="8297"/>
                </a:cubicBezTo>
                <a:cubicBezTo>
                  <a:pt x="7331" y="7722"/>
                  <a:pt x="6953" y="7148"/>
                  <a:pt x="6539" y="6584"/>
                </a:cubicBezTo>
                <a:cubicBezTo>
                  <a:pt x="6665" y="6504"/>
                  <a:pt x="6769" y="6389"/>
                  <a:pt x="6815" y="6240"/>
                </a:cubicBezTo>
                <a:cubicBezTo>
                  <a:pt x="6907" y="5999"/>
                  <a:pt x="6884" y="5711"/>
                  <a:pt x="6746" y="5470"/>
                </a:cubicBezTo>
                <a:cubicBezTo>
                  <a:pt x="6734" y="5458"/>
                  <a:pt x="6711" y="5447"/>
                  <a:pt x="6688" y="5447"/>
                </a:cubicBezTo>
                <a:cubicBezTo>
                  <a:pt x="6677" y="5447"/>
                  <a:pt x="6665" y="5447"/>
                  <a:pt x="6654" y="5458"/>
                </a:cubicBezTo>
                <a:cubicBezTo>
                  <a:pt x="6631" y="5470"/>
                  <a:pt x="6619" y="5504"/>
                  <a:pt x="6642" y="5539"/>
                </a:cubicBezTo>
                <a:cubicBezTo>
                  <a:pt x="6757" y="5734"/>
                  <a:pt x="6780" y="5999"/>
                  <a:pt x="6711" y="6194"/>
                </a:cubicBezTo>
                <a:cubicBezTo>
                  <a:pt x="6688" y="6240"/>
                  <a:pt x="6665" y="6297"/>
                  <a:pt x="6631" y="6343"/>
                </a:cubicBezTo>
                <a:cubicBezTo>
                  <a:pt x="6631" y="6320"/>
                  <a:pt x="6642" y="6308"/>
                  <a:pt x="6642" y="6285"/>
                </a:cubicBezTo>
                <a:cubicBezTo>
                  <a:pt x="6734" y="5861"/>
                  <a:pt x="6389" y="5332"/>
                  <a:pt x="6274" y="5182"/>
                </a:cubicBezTo>
                <a:cubicBezTo>
                  <a:pt x="6263" y="5171"/>
                  <a:pt x="6251" y="5159"/>
                  <a:pt x="6228" y="5159"/>
                </a:cubicBezTo>
                <a:cubicBezTo>
                  <a:pt x="6217" y="5159"/>
                  <a:pt x="6205" y="5171"/>
                  <a:pt x="6194" y="5171"/>
                </a:cubicBezTo>
                <a:cubicBezTo>
                  <a:pt x="6171" y="5194"/>
                  <a:pt x="6159" y="5228"/>
                  <a:pt x="6182" y="5263"/>
                </a:cubicBezTo>
                <a:cubicBezTo>
                  <a:pt x="6389" y="5550"/>
                  <a:pt x="6585" y="5964"/>
                  <a:pt x="6527" y="6262"/>
                </a:cubicBezTo>
                <a:cubicBezTo>
                  <a:pt x="6527" y="6274"/>
                  <a:pt x="6527" y="6274"/>
                  <a:pt x="6516" y="6274"/>
                </a:cubicBezTo>
                <a:cubicBezTo>
                  <a:pt x="6458" y="5849"/>
                  <a:pt x="5998" y="5274"/>
                  <a:pt x="5976" y="5240"/>
                </a:cubicBezTo>
                <a:cubicBezTo>
                  <a:pt x="5964" y="5228"/>
                  <a:pt x="5953" y="5217"/>
                  <a:pt x="5930" y="5217"/>
                </a:cubicBezTo>
                <a:cubicBezTo>
                  <a:pt x="5919" y="5217"/>
                  <a:pt x="5907" y="5228"/>
                  <a:pt x="5896" y="5240"/>
                </a:cubicBezTo>
                <a:cubicBezTo>
                  <a:pt x="5873" y="5251"/>
                  <a:pt x="5861" y="5297"/>
                  <a:pt x="5884" y="5320"/>
                </a:cubicBezTo>
                <a:cubicBezTo>
                  <a:pt x="5896" y="5320"/>
                  <a:pt x="6435" y="6022"/>
                  <a:pt x="6401" y="6389"/>
                </a:cubicBezTo>
                <a:cubicBezTo>
                  <a:pt x="6067" y="5930"/>
                  <a:pt x="5712" y="5470"/>
                  <a:pt x="5332" y="5021"/>
                </a:cubicBezTo>
                <a:cubicBezTo>
                  <a:pt x="5459" y="4941"/>
                  <a:pt x="5551" y="4838"/>
                  <a:pt x="5597" y="4689"/>
                </a:cubicBezTo>
                <a:cubicBezTo>
                  <a:pt x="5689" y="4447"/>
                  <a:pt x="5666" y="4160"/>
                  <a:pt x="5516" y="3918"/>
                </a:cubicBezTo>
                <a:cubicBezTo>
                  <a:pt x="5505" y="3907"/>
                  <a:pt x="5493" y="3895"/>
                  <a:pt x="5470" y="3895"/>
                </a:cubicBezTo>
                <a:lnTo>
                  <a:pt x="5436" y="3895"/>
                </a:lnTo>
                <a:cubicBezTo>
                  <a:pt x="5413" y="3918"/>
                  <a:pt x="5401" y="3953"/>
                  <a:pt x="5413" y="3987"/>
                </a:cubicBezTo>
                <a:cubicBezTo>
                  <a:pt x="5539" y="4183"/>
                  <a:pt x="5562" y="4447"/>
                  <a:pt x="5482" y="4643"/>
                </a:cubicBezTo>
                <a:cubicBezTo>
                  <a:pt x="5470" y="4689"/>
                  <a:pt x="5447" y="4735"/>
                  <a:pt x="5413" y="4792"/>
                </a:cubicBezTo>
                <a:cubicBezTo>
                  <a:pt x="5413" y="4769"/>
                  <a:pt x="5424" y="4758"/>
                  <a:pt x="5424" y="4735"/>
                </a:cubicBezTo>
                <a:cubicBezTo>
                  <a:pt x="5516" y="4309"/>
                  <a:pt x="5171" y="3780"/>
                  <a:pt x="5056" y="3632"/>
                </a:cubicBezTo>
                <a:cubicBezTo>
                  <a:pt x="5045" y="3620"/>
                  <a:pt x="5033" y="3609"/>
                  <a:pt x="5010" y="3609"/>
                </a:cubicBezTo>
                <a:cubicBezTo>
                  <a:pt x="4999" y="3609"/>
                  <a:pt x="4987" y="3609"/>
                  <a:pt x="4976" y="3620"/>
                </a:cubicBezTo>
                <a:cubicBezTo>
                  <a:pt x="4953" y="3643"/>
                  <a:pt x="4941" y="3677"/>
                  <a:pt x="4964" y="3700"/>
                </a:cubicBezTo>
                <a:cubicBezTo>
                  <a:pt x="5171" y="3999"/>
                  <a:pt x="5367" y="4413"/>
                  <a:pt x="5309" y="4712"/>
                </a:cubicBezTo>
                <a:lnTo>
                  <a:pt x="5298" y="4723"/>
                </a:lnTo>
                <a:cubicBezTo>
                  <a:pt x="5240" y="4298"/>
                  <a:pt x="4780" y="3723"/>
                  <a:pt x="4757" y="3689"/>
                </a:cubicBezTo>
                <a:cubicBezTo>
                  <a:pt x="4746" y="3677"/>
                  <a:pt x="4734" y="3666"/>
                  <a:pt x="4712" y="3666"/>
                </a:cubicBezTo>
                <a:cubicBezTo>
                  <a:pt x="4700" y="3666"/>
                  <a:pt x="4689" y="3677"/>
                  <a:pt x="4677" y="3677"/>
                </a:cubicBezTo>
                <a:cubicBezTo>
                  <a:pt x="4655" y="3700"/>
                  <a:pt x="4643" y="3746"/>
                  <a:pt x="4666" y="3769"/>
                </a:cubicBezTo>
                <a:cubicBezTo>
                  <a:pt x="4666" y="3769"/>
                  <a:pt x="5229" y="4482"/>
                  <a:pt x="5183" y="4850"/>
                </a:cubicBezTo>
                <a:cubicBezTo>
                  <a:pt x="4861" y="4470"/>
                  <a:pt x="4528" y="4102"/>
                  <a:pt x="4183" y="3746"/>
                </a:cubicBezTo>
                <a:cubicBezTo>
                  <a:pt x="4298" y="3677"/>
                  <a:pt x="4390" y="3574"/>
                  <a:pt x="4436" y="3436"/>
                </a:cubicBezTo>
                <a:cubicBezTo>
                  <a:pt x="4517" y="3218"/>
                  <a:pt x="4494" y="2942"/>
                  <a:pt x="4367" y="2735"/>
                </a:cubicBezTo>
                <a:cubicBezTo>
                  <a:pt x="4356" y="2712"/>
                  <a:pt x="4333" y="2700"/>
                  <a:pt x="4321" y="2700"/>
                </a:cubicBezTo>
                <a:cubicBezTo>
                  <a:pt x="4310" y="2700"/>
                  <a:pt x="4298" y="2712"/>
                  <a:pt x="4287" y="2712"/>
                </a:cubicBezTo>
                <a:cubicBezTo>
                  <a:pt x="4264" y="2723"/>
                  <a:pt x="4252" y="2758"/>
                  <a:pt x="4275" y="2792"/>
                </a:cubicBezTo>
                <a:cubicBezTo>
                  <a:pt x="4379" y="2976"/>
                  <a:pt x="4402" y="3206"/>
                  <a:pt x="4333" y="3390"/>
                </a:cubicBezTo>
                <a:cubicBezTo>
                  <a:pt x="4321" y="3436"/>
                  <a:pt x="4298" y="3482"/>
                  <a:pt x="4264" y="3528"/>
                </a:cubicBezTo>
                <a:cubicBezTo>
                  <a:pt x="4264" y="3505"/>
                  <a:pt x="4275" y="3494"/>
                  <a:pt x="4275" y="3471"/>
                </a:cubicBezTo>
                <a:cubicBezTo>
                  <a:pt x="4356" y="3080"/>
                  <a:pt x="4045" y="2608"/>
                  <a:pt x="3942" y="2470"/>
                </a:cubicBezTo>
                <a:cubicBezTo>
                  <a:pt x="3930" y="2447"/>
                  <a:pt x="3919" y="2447"/>
                  <a:pt x="3896" y="2447"/>
                </a:cubicBezTo>
                <a:cubicBezTo>
                  <a:pt x="3884" y="2447"/>
                  <a:pt x="3873" y="2447"/>
                  <a:pt x="3861" y="2459"/>
                </a:cubicBezTo>
                <a:cubicBezTo>
                  <a:pt x="3838" y="2470"/>
                  <a:pt x="3838" y="2505"/>
                  <a:pt x="3850" y="2528"/>
                </a:cubicBezTo>
                <a:cubicBezTo>
                  <a:pt x="4045" y="2792"/>
                  <a:pt x="4229" y="3183"/>
                  <a:pt x="4172" y="3459"/>
                </a:cubicBezTo>
                <a:cubicBezTo>
                  <a:pt x="4172" y="3459"/>
                  <a:pt x="4160" y="3459"/>
                  <a:pt x="4160" y="3471"/>
                </a:cubicBezTo>
                <a:cubicBezTo>
                  <a:pt x="4114" y="3080"/>
                  <a:pt x="3689" y="2551"/>
                  <a:pt x="3666" y="2516"/>
                </a:cubicBezTo>
                <a:cubicBezTo>
                  <a:pt x="3654" y="2505"/>
                  <a:pt x="3643" y="2505"/>
                  <a:pt x="3620" y="2505"/>
                </a:cubicBezTo>
                <a:cubicBezTo>
                  <a:pt x="3608" y="2505"/>
                  <a:pt x="3597" y="2505"/>
                  <a:pt x="3585" y="2516"/>
                </a:cubicBezTo>
                <a:cubicBezTo>
                  <a:pt x="3562" y="2528"/>
                  <a:pt x="3562" y="2562"/>
                  <a:pt x="3585" y="2585"/>
                </a:cubicBezTo>
                <a:cubicBezTo>
                  <a:pt x="3585" y="2597"/>
                  <a:pt x="4103" y="3241"/>
                  <a:pt x="4057" y="3586"/>
                </a:cubicBezTo>
                <a:cubicBezTo>
                  <a:pt x="4057" y="3597"/>
                  <a:pt x="4057" y="3609"/>
                  <a:pt x="4045" y="3620"/>
                </a:cubicBezTo>
                <a:cubicBezTo>
                  <a:pt x="3689" y="3252"/>
                  <a:pt x="3310" y="2896"/>
                  <a:pt x="2919" y="2551"/>
                </a:cubicBezTo>
                <a:cubicBezTo>
                  <a:pt x="2988" y="2482"/>
                  <a:pt x="3034" y="2402"/>
                  <a:pt x="3069" y="2310"/>
                </a:cubicBezTo>
                <a:cubicBezTo>
                  <a:pt x="3161" y="2069"/>
                  <a:pt x="3138" y="1781"/>
                  <a:pt x="3000" y="1551"/>
                </a:cubicBezTo>
                <a:cubicBezTo>
                  <a:pt x="2988" y="1528"/>
                  <a:pt x="2965" y="1517"/>
                  <a:pt x="2942" y="1517"/>
                </a:cubicBezTo>
                <a:cubicBezTo>
                  <a:pt x="2931" y="1517"/>
                  <a:pt x="2919" y="1517"/>
                  <a:pt x="2908" y="1528"/>
                </a:cubicBezTo>
                <a:cubicBezTo>
                  <a:pt x="2885" y="1540"/>
                  <a:pt x="2873" y="1574"/>
                  <a:pt x="2896" y="1609"/>
                </a:cubicBezTo>
                <a:cubicBezTo>
                  <a:pt x="3011" y="1804"/>
                  <a:pt x="3034" y="2069"/>
                  <a:pt x="2965" y="2276"/>
                </a:cubicBezTo>
                <a:cubicBezTo>
                  <a:pt x="2942" y="2310"/>
                  <a:pt x="2919" y="2368"/>
                  <a:pt x="2885" y="2413"/>
                </a:cubicBezTo>
                <a:cubicBezTo>
                  <a:pt x="2885" y="2390"/>
                  <a:pt x="2896" y="2379"/>
                  <a:pt x="2896" y="2356"/>
                </a:cubicBezTo>
                <a:cubicBezTo>
                  <a:pt x="2988" y="1931"/>
                  <a:pt x="2643" y="1413"/>
                  <a:pt x="2528" y="1252"/>
                </a:cubicBezTo>
                <a:cubicBezTo>
                  <a:pt x="2517" y="1241"/>
                  <a:pt x="2505" y="1229"/>
                  <a:pt x="2482" y="1229"/>
                </a:cubicBezTo>
                <a:cubicBezTo>
                  <a:pt x="2471" y="1229"/>
                  <a:pt x="2459" y="1241"/>
                  <a:pt x="2448" y="1241"/>
                </a:cubicBezTo>
                <a:cubicBezTo>
                  <a:pt x="2425" y="1264"/>
                  <a:pt x="2413" y="1298"/>
                  <a:pt x="2436" y="1333"/>
                </a:cubicBezTo>
                <a:cubicBezTo>
                  <a:pt x="2643" y="1620"/>
                  <a:pt x="2839" y="2034"/>
                  <a:pt x="2781" y="2333"/>
                </a:cubicBezTo>
                <a:cubicBezTo>
                  <a:pt x="2781" y="2345"/>
                  <a:pt x="2781" y="2345"/>
                  <a:pt x="2770" y="2356"/>
                </a:cubicBezTo>
                <a:cubicBezTo>
                  <a:pt x="2712" y="1931"/>
                  <a:pt x="2252" y="1344"/>
                  <a:pt x="2229" y="1310"/>
                </a:cubicBezTo>
                <a:cubicBezTo>
                  <a:pt x="2218" y="1298"/>
                  <a:pt x="2206" y="1287"/>
                  <a:pt x="2183" y="1287"/>
                </a:cubicBezTo>
                <a:cubicBezTo>
                  <a:pt x="2172" y="1287"/>
                  <a:pt x="2161" y="1298"/>
                  <a:pt x="2149" y="1310"/>
                </a:cubicBezTo>
                <a:cubicBezTo>
                  <a:pt x="2126" y="1321"/>
                  <a:pt x="2115" y="1367"/>
                  <a:pt x="2138" y="1390"/>
                </a:cubicBezTo>
                <a:cubicBezTo>
                  <a:pt x="2275" y="1551"/>
                  <a:pt x="2574" y="2000"/>
                  <a:pt x="2643" y="2310"/>
                </a:cubicBezTo>
                <a:cubicBezTo>
                  <a:pt x="2206" y="1942"/>
                  <a:pt x="1747" y="1597"/>
                  <a:pt x="1276" y="1264"/>
                </a:cubicBezTo>
                <a:cubicBezTo>
                  <a:pt x="1379" y="1195"/>
                  <a:pt x="1448" y="1103"/>
                  <a:pt x="1494" y="989"/>
                </a:cubicBezTo>
                <a:cubicBezTo>
                  <a:pt x="1575" y="770"/>
                  <a:pt x="1552" y="494"/>
                  <a:pt x="1425" y="287"/>
                </a:cubicBezTo>
                <a:cubicBezTo>
                  <a:pt x="1414" y="264"/>
                  <a:pt x="1391" y="253"/>
                  <a:pt x="1368" y="253"/>
                </a:cubicBezTo>
                <a:cubicBezTo>
                  <a:pt x="1368" y="253"/>
                  <a:pt x="1356" y="253"/>
                  <a:pt x="1345" y="264"/>
                </a:cubicBezTo>
                <a:cubicBezTo>
                  <a:pt x="1322" y="276"/>
                  <a:pt x="1310" y="310"/>
                  <a:pt x="1322" y="345"/>
                </a:cubicBezTo>
                <a:cubicBezTo>
                  <a:pt x="1437" y="517"/>
                  <a:pt x="1460" y="759"/>
                  <a:pt x="1391" y="943"/>
                </a:cubicBezTo>
                <a:cubicBezTo>
                  <a:pt x="1368" y="989"/>
                  <a:pt x="1345" y="1035"/>
                  <a:pt x="1322" y="1069"/>
                </a:cubicBezTo>
                <a:cubicBezTo>
                  <a:pt x="1322" y="1058"/>
                  <a:pt x="1322" y="1046"/>
                  <a:pt x="1333" y="1023"/>
                </a:cubicBezTo>
                <a:cubicBezTo>
                  <a:pt x="1414" y="632"/>
                  <a:pt x="1092" y="161"/>
                  <a:pt x="1000" y="23"/>
                </a:cubicBezTo>
                <a:cubicBezTo>
                  <a:pt x="988" y="0"/>
                  <a:pt x="965" y="0"/>
                  <a:pt x="954" y="0"/>
                </a:cubicBezTo>
                <a:close/>
              </a:path>
            </a:pathLst>
          </a:custGeom>
          <a:solidFill>
            <a:srgbClr val="6A65FF">
              <a:alpha val="21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/>
          <p:nvPr/>
        </p:nvSpPr>
        <p:spPr>
          <a:xfrm>
            <a:off x="6897788" y="4061438"/>
            <a:ext cx="523632" cy="569294"/>
          </a:xfrm>
          <a:custGeom>
            <a:avLst/>
            <a:gdLst/>
            <a:ahLst/>
            <a:cxnLst/>
            <a:rect l="l" t="t" r="r" b="b"/>
            <a:pathLst>
              <a:path w="27625" h="30034" extrusionOk="0">
                <a:moveTo>
                  <a:pt x="9315" y="0"/>
                </a:moveTo>
                <a:cubicBezTo>
                  <a:pt x="9094" y="0"/>
                  <a:pt x="8889" y="120"/>
                  <a:pt x="8791" y="330"/>
                </a:cubicBezTo>
                <a:cubicBezTo>
                  <a:pt x="8665" y="629"/>
                  <a:pt x="8791" y="985"/>
                  <a:pt x="9101" y="1135"/>
                </a:cubicBezTo>
                <a:cubicBezTo>
                  <a:pt x="11044" y="2088"/>
                  <a:pt x="12526" y="3686"/>
                  <a:pt x="13629" y="5374"/>
                </a:cubicBezTo>
                <a:cubicBezTo>
                  <a:pt x="14399" y="6558"/>
                  <a:pt x="14985" y="7776"/>
                  <a:pt x="15421" y="8868"/>
                </a:cubicBezTo>
                <a:cubicBezTo>
                  <a:pt x="15939" y="10166"/>
                  <a:pt x="16318" y="11614"/>
                  <a:pt x="16685" y="13004"/>
                </a:cubicBezTo>
                <a:cubicBezTo>
                  <a:pt x="17237" y="15096"/>
                  <a:pt x="17800" y="17245"/>
                  <a:pt x="18869" y="19117"/>
                </a:cubicBezTo>
                <a:lnTo>
                  <a:pt x="18869" y="19129"/>
                </a:lnTo>
                <a:cubicBezTo>
                  <a:pt x="18329" y="18808"/>
                  <a:pt x="17777" y="18520"/>
                  <a:pt x="17226" y="18233"/>
                </a:cubicBezTo>
                <a:cubicBezTo>
                  <a:pt x="16513" y="17865"/>
                  <a:pt x="15778" y="17475"/>
                  <a:pt x="15065" y="17026"/>
                </a:cubicBezTo>
                <a:cubicBezTo>
                  <a:pt x="13973" y="16326"/>
                  <a:pt x="12985" y="15452"/>
                  <a:pt x="12066" y="14498"/>
                </a:cubicBezTo>
                <a:cubicBezTo>
                  <a:pt x="12020" y="14406"/>
                  <a:pt x="11951" y="14314"/>
                  <a:pt x="11859" y="14245"/>
                </a:cubicBezTo>
                <a:cubicBezTo>
                  <a:pt x="11779" y="14188"/>
                  <a:pt x="11698" y="14107"/>
                  <a:pt x="11618" y="14038"/>
                </a:cubicBezTo>
                <a:cubicBezTo>
                  <a:pt x="11560" y="13970"/>
                  <a:pt x="11503" y="13913"/>
                  <a:pt x="11445" y="13844"/>
                </a:cubicBezTo>
                <a:cubicBezTo>
                  <a:pt x="11434" y="13832"/>
                  <a:pt x="11422" y="13832"/>
                  <a:pt x="11422" y="13821"/>
                </a:cubicBezTo>
                <a:cubicBezTo>
                  <a:pt x="11021" y="13338"/>
                  <a:pt x="10710" y="12683"/>
                  <a:pt x="10515" y="11844"/>
                </a:cubicBezTo>
                <a:cubicBezTo>
                  <a:pt x="10400" y="11407"/>
                  <a:pt x="10331" y="10959"/>
                  <a:pt x="10250" y="10488"/>
                </a:cubicBezTo>
                <a:cubicBezTo>
                  <a:pt x="10147" y="9891"/>
                  <a:pt x="10043" y="9281"/>
                  <a:pt x="9872" y="8673"/>
                </a:cubicBezTo>
                <a:cubicBezTo>
                  <a:pt x="9619" y="7810"/>
                  <a:pt x="9228" y="6995"/>
                  <a:pt x="8722" y="6248"/>
                </a:cubicBezTo>
                <a:cubicBezTo>
                  <a:pt x="7745" y="4812"/>
                  <a:pt x="6332" y="3651"/>
                  <a:pt x="4724" y="3019"/>
                </a:cubicBezTo>
                <a:cubicBezTo>
                  <a:pt x="4649" y="2988"/>
                  <a:pt x="4572" y="2974"/>
                  <a:pt x="4496" y="2974"/>
                </a:cubicBezTo>
                <a:cubicBezTo>
                  <a:pt x="4260" y="2974"/>
                  <a:pt x="4040" y="3117"/>
                  <a:pt x="3953" y="3352"/>
                </a:cubicBezTo>
                <a:cubicBezTo>
                  <a:pt x="3838" y="3663"/>
                  <a:pt x="4011" y="4007"/>
                  <a:pt x="4321" y="4133"/>
                </a:cubicBezTo>
                <a:cubicBezTo>
                  <a:pt x="5608" y="4639"/>
                  <a:pt x="6734" y="5535"/>
                  <a:pt x="7550" y="6638"/>
                </a:cubicBezTo>
                <a:cubicBezTo>
                  <a:pt x="8079" y="7340"/>
                  <a:pt x="8481" y="8132"/>
                  <a:pt x="8711" y="8959"/>
                </a:cubicBezTo>
                <a:cubicBezTo>
                  <a:pt x="8871" y="9500"/>
                  <a:pt x="8963" y="10052"/>
                  <a:pt x="9067" y="10649"/>
                </a:cubicBezTo>
                <a:cubicBezTo>
                  <a:pt x="9090" y="10833"/>
                  <a:pt x="9124" y="11028"/>
                  <a:pt x="9159" y="11224"/>
                </a:cubicBezTo>
                <a:cubicBezTo>
                  <a:pt x="9067" y="11120"/>
                  <a:pt x="8986" y="11017"/>
                  <a:pt x="8894" y="10913"/>
                </a:cubicBezTo>
                <a:cubicBezTo>
                  <a:pt x="8860" y="10867"/>
                  <a:pt x="8814" y="10821"/>
                  <a:pt x="8768" y="10775"/>
                </a:cubicBezTo>
                <a:cubicBezTo>
                  <a:pt x="8711" y="10706"/>
                  <a:pt x="8654" y="10649"/>
                  <a:pt x="8596" y="10591"/>
                </a:cubicBezTo>
                <a:cubicBezTo>
                  <a:pt x="7803" y="9684"/>
                  <a:pt x="6872" y="8707"/>
                  <a:pt x="5827" y="7822"/>
                </a:cubicBezTo>
                <a:cubicBezTo>
                  <a:pt x="4379" y="6604"/>
                  <a:pt x="2689" y="5558"/>
                  <a:pt x="759" y="5133"/>
                </a:cubicBezTo>
                <a:cubicBezTo>
                  <a:pt x="711" y="5122"/>
                  <a:pt x="664" y="5116"/>
                  <a:pt x="618" y="5116"/>
                </a:cubicBezTo>
                <a:cubicBezTo>
                  <a:pt x="348" y="5116"/>
                  <a:pt x="107" y="5307"/>
                  <a:pt x="58" y="5581"/>
                </a:cubicBezTo>
                <a:cubicBezTo>
                  <a:pt x="0" y="5903"/>
                  <a:pt x="219" y="6225"/>
                  <a:pt x="541" y="6305"/>
                </a:cubicBezTo>
                <a:cubicBezTo>
                  <a:pt x="2265" y="6684"/>
                  <a:pt x="3804" y="7649"/>
                  <a:pt x="5137" y="8788"/>
                </a:cubicBezTo>
                <a:cubicBezTo>
                  <a:pt x="5424" y="9028"/>
                  <a:pt x="5700" y="9281"/>
                  <a:pt x="5976" y="9546"/>
                </a:cubicBezTo>
                <a:cubicBezTo>
                  <a:pt x="5597" y="9465"/>
                  <a:pt x="5229" y="9419"/>
                  <a:pt x="4850" y="9396"/>
                </a:cubicBezTo>
                <a:cubicBezTo>
                  <a:pt x="4693" y="9386"/>
                  <a:pt x="4537" y="9381"/>
                  <a:pt x="4381" y="9381"/>
                </a:cubicBezTo>
                <a:cubicBezTo>
                  <a:pt x="3092" y="9381"/>
                  <a:pt x="1822" y="9720"/>
                  <a:pt x="736" y="10396"/>
                </a:cubicBezTo>
                <a:cubicBezTo>
                  <a:pt x="460" y="10568"/>
                  <a:pt x="391" y="10936"/>
                  <a:pt x="575" y="11224"/>
                </a:cubicBezTo>
                <a:cubicBezTo>
                  <a:pt x="694" y="11409"/>
                  <a:pt x="890" y="11509"/>
                  <a:pt x="1092" y="11509"/>
                </a:cubicBezTo>
                <a:cubicBezTo>
                  <a:pt x="1202" y="11509"/>
                  <a:pt x="1313" y="11479"/>
                  <a:pt x="1414" y="11419"/>
                </a:cubicBezTo>
                <a:cubicBezTo>
                  <a:pt x="2299" y="10865"/>
                  <a:pt x="3355" y="10579"/>
                  <a:pt x="4417" y="10579"/>
                </a:cubicBezTo>
                <a:cubicBezTo>
                  <a:pt x="4458" y="10579"/>
                  <a:pt x="4499" y="10579"/>
                  <a:pt x="4540" y="10580"/>
                </a:cubicBezTo>
                <a:cubicBezTo>
                  <a:pt x="5746" y="10591"/>
                  <a:pt x="6953" y="10959"/>
                  <a:pt x="7964" y="11660"/>
                </a:cubicBezTo>
                <a:cubicBezTo>
                  <a:pt x="8263" y="11993"/>
                  <a:pt x="8562" y="12338"/>
                  <a:pt x="8848" y="12683"/>
                </a:cubicBezTo>
                <a:cubicBezTo>
                  <a:pt x="9389" y="13315"/>
                  <a:pt x="9929" y="13947"/>
                  <a:pt x="10492" y="14567"/>
                </a:cubicBezTo>
                <a:lnTo>
                  <a:pt x="10503" y="14567"/>
                </a:lnTo>
                <a:cubicBezTo>
                  <a:pt x="10584" y="14659"/>
                  <a:pt x="10676" y="14751"/>
                  <a:pt x="10756" y="14843"/>
                </a:cubicBezTo>
                <a:lnTo>
                  <a:pt x="10768" y="14866"/>
                </a:lnTo>
                <a:cubicBezTo>
                  <a:pt x="11687" y="15831"/>
                  <a:pt x="12652" y="16762"/>
                  <a:pt x="13733" y="17544"/>
                </a:cubicBezTo>
                <a:cubicBezTo>
                  <a:pt x="13632" y="17545"/>
                  <a:pt x="13531" y="17546"/>
                  <a:pt x="13430" y="17546"/>
                </a:cubicBezTo>
                <a:cubicBezTo>
                  <a:pt x="10760" y="17546"/>
                  <a:pt x="8089" y="16962"/>
                  <a:pt x="5631" y="15866"/>
                </a:cubicBezTo>
                <a:cubicBezTo>
                  <a:pt x="4884" y="15532"/>
                  <a:pt x="4172" y="15154"/>
                  <a:pt x="3471" y="14717"/>
                </a:cubicBezTo>
                <a:cubicBezTo>
                  <a:pt x="3368" y="14657"/>
                  <a:pt x="3257" y="14629"/>
                  <a:pt x="3149" y="14629"/>
                </a:cubicBezTo>
                <a:cubicBezTo>
                  <a:pt x="2943" y="14629"/>
                  <a:pt x="2749" y="14731"/>
                  <a:pt x="2643" y="14912"/>
                </a:cubicBezTo>
                <a:cubicBezTo>
                  <a:pt x="2482" y="15200"/>
                  <a:pt x="2574" y="15567"/>
                  <a:pt x="2862" y="15739"/>
                </a:cubicBezTo>
                <a:cubicBezTo>
                  <a:pt x="4091" y="16487"/>
                  <a:pt x="5401" y="17107"/>
                  <a:pt x="6746" y="17578"/>
                </a:cubicBezTo>
                <a:cubicBezTo>
                  <a:pt x="7022" y="17682"/>
                  <a:pt x="7298" y="17774"/>
                  <a:pt x="7584" y="17853"/>
                </a:cubicBezTo>
                <a:cubicBezTo>
                  <a:pt x="7412" y="17911"/>
                  <a:pt x="7229" y="17945"/>
                  <a:pt x="7045" y="17980"/>
                </a:cubicBezTo>
                <a:cubicBezTo>
                  <a:pt x="6290" y="18156"/>
                  <a:pt x="5507" y="18248"/>
                  <a:pt x="4731" y="18248"/>
                </a:cubicBezTo>
                <a:cubicBezTo>
                  <a:pt x="4644" y="18248"/>
                  <a:pt x="4557" y="18246"/>
                  <a:pt x="4471" y="18244"/>
                </a:cubicBezTo>
                <a:cubicBezTo>
                  <a:pt x="4137" y="18244"/>
                  <a:pt x="3873" y="18509"/>
                  <a:pt x="3873" y="18842"/>
                </a:cubicBezTo>
                <a:cubicBezTo>
                  <a:pt x="3884" y="19175"/>
                  <a:pt x="4160" y="19451"/>
                  <a:pt x="4494" y="19451"/>
                </a:cubicBezTo>
                <a:cubicBezTo>
                  <a:pt x="4576" y="19453"/>
                  <a:pt x="4658" y="19454"/>
                  <a:pt x="4739" y="19454"/>
                </a:cubicBezTo>
                <a:cubicBezTo>
                  <a:pt x="5806" y="19454"/>
                  <a:pt x="6871" y="19314"/>
                  <a:pt x="7906" y="19026"/>
                </a:cubicBezTo>
                <a:cubicBezTo>
                  <a:pt x="8332" y="18923"/>
                  <a:pt x="8745" y="18785"/>
                  <a:pt x="9147" y="18624"/>
                </a:cubicBezTo>
                <a:cubicBezTo>
                  <a:pt x="9251" y="18589"/>
                  <a:pt x="9435" y="18509"/>
                  <a:pt x="9596" y="18371"/>
                </a:cubicBezTo>
                <a:lnTo>
                  <a:pt x="9596" y="18359"/>
                </a:lnTo>
                <a:cubicBezTo>
                  <a:pt x="10899" y="18621"/>
                  <a:pt x="12222" y="18754"/>
                  <a:pt x="13550" y="18754"/>
                </a:cubicBezTo>
                <a:cubicBezTo>
                  <a:pt x="14200" y="18754"/>
                  <a:pt x="14852" y="18722"/>
                  <a:pt x="15502" y="18658"/>
                </a:cubicBezTo>
                <a:cubicBezTo>
                  <a:pt x="15904" y="18877"/>
                  <a:pt x="16307" y="19095"/>
                  <a:pt x="16708" y="19301"/>
                </a:cubicBezTo>
                <a:cubicBezTo>
                  <a:pt x="17548" y="19738"/>
                  <a:pt x="18363" y="20164"/>
                  <a:pt x="19110" y="20680"/>
                </a:cubicBezTo>
                <a:cubicBezTo>
                  <a:pt x="17846" y="20956"/>
                  <a:pt x="16708" y="21600"/>
                  <a:pt x="15582" y="22232"/>
                </a:cubicBezTo>
                <a:cubicBezTo>
                  <a:pt x="14709" y="22726"/>
                  <a:pt x="13813" y="23231"/>
                  <a:pt x="12893" y="23542"/>
                </a:cubicBezTo>
                <a:cubicBezTo>
                  <a:pt x="12663" y="23622"/>
                  <a:pt x="12423" y="23680"/>
                  <a:pt x="12181" y="23737"/>
                </a:cubicBezTo>
                <a:cubicBezTo>
                  <a:pt x="11663" y="23851"/>
                  <a:pt x="11132" y="23907"/>
                  <a:pt x="10600" y="23907"/>
                </a:cubicBezTo>
                <a:cubicBezTo>
                  <a:pt x="9787" y="23907"/>
                  <a:pt x="8972" y="23776"/>
                  <a:pt x="8194" y="23519"/>
                </a:cubicBezTo>
                <a:cubicBezTo>
                  <a:pt x="8128" y="23498"/>
                  <a:pt x="8062" y="23488"/>
                  <a:pt x="7997" y="23488"/>
                </a:cubicBezTo>
                <a:cubicBezTo>
                  <a:pt x="7746" y="23488"/>
                  <a:pt x="7520" y="23642"/>
                  <a:pt x="7447" y="23898"/>
                </a:cubicBezTo>
                <a:cubicBezTo>
                  <a:pt x="7355" y="24208"/>
                  <a:pt x="7538" y="24553"/>
                  <a:pt x="7849" y="24656"/>
                </a:cubicBezTo>
                <a:cubicBezTo>
                  <a:pt x="8754" y="24958"/>
                  <a:pt x="9701" y="25111"/>
                  <a:pt x="10642" y="25111"/>
                </a:cubicBezTo>
                <a:cubicBezTo>
                  <a:pt x="11314" y="25111"/>
                  <a:pt x="11983" y="25033"/>
                  <a:pt x="12629" y="24875"/>
                </a:cubicBezTo>
                <a:lnTo>
                  <a:pt x="12629" y="24875"/>
                </a:lnTo>
                <a:cubicBezTo>
                  <a:pt x="12503" y="25151"/>
                  <a:pt x="12354" y="25427"/>
                  <a:pt x="12193" y="25667"/>
                </a:cubicBezTo>
                <a:cubicBezTo>
                  <a:pt x="11710" y="26346"/>
                  <a:pt x="10906" y="26828"/>
                  <a:pt x="10066" y="26931"/>
                </a:cubicBezTo>
                <a:cubicBezTo>
                  <a:pt x="9734" y="26977"/>
                  <a:pt x="9515" y="27276"/>
                  <a:pt x="9573" y="27610"/>
                </a:cubicBezTo>
                <a:cubicBezTo>
                  <a:pt x="9625" y="27914"/>
                  <a:pt x="9889" y="28132"/>
                  <a:pt x="10180" y="28132"/>
                </a:cubicBezTo>
                <a:cubicBezTo>
                  <a:pt x="10207" y="28132"/>
                  <a:pt x="10235" y="28130"/>
                  <a:pt x="10262" y="28126"/>
                </a:cubicBezTo>
                <a:cubicBezTo>
                  <a:pt x="11216" y="28012"/>
                  <a:pt x="12078" y="27575"/>
                  <a:pt x="12732" y="26920"/>
                </a:cubicBezTo>
                <a:cubicBezTo>
                  <a:pt x="12905" y="26759"/>
                  <a:pt x="13054" y="26576"/>
                  <a:pt x="13181" y="26380"/>
                </a:cubicBezTo>
                <a:cubicBezTo>
                  <a:pt x="13365" y="26127"/>
                  <a:pt x="13503" y="25863"/>
                  <a:pt x="13641" y="25610"/>
                </a:cubicBezTo>
                <a:cubicBezTo>
                  <a:pt x="13698" y="25484"/>
                  <a:pt x="13756" y="25358"/>
                  <a:pt x="13813" y="25243"/>
                </a:cubicBezTo>
                <a:lnTo>
                  <a:pt x="14261" y="24311"/>
                </a:lnTo>
                <a:cubicBezTo>
                  <a:pt x="14928" y="24013"/>
                  <a:pt x="15582" y="23645"/>
                  <a:pt x="16215" y="23289"/>
                </a:cubicBezTo>
                <a:cubicBezTo>
                  <a:pt x="17605" y="22508"/>
                  <a:pt x="18915" y="21760"/>
                  <a:pt x="20374" y="21726"/>
                </a:cubicBezTo>
                <a:cubicBezTo>
                  <a:pt x="20500" y="21841"/>
                  <a:pt x="20604" y="21967"/>
                  <a:pt x="20719" y="22094"/>
                </a:cubicBezTo>
                <a:cubicBezTo>
                  <a:pt x="20742" y="22117"/>
                  <a:pt x="20765" y="22151"/>
                  <a:pt x="20799" y="22174"/>
                </a:cubicBezTo>
                <a:cubicBezTo>
                  <a:pt x="21787" y="23588"/>
                  <a:pt x="22856" y="24967"/>
                  <a:pt x="23891" y="26323"/>
                </a:cubicBezTo>
                <a:cubicBezTo>
                  <a:pt x="24764" y="27460"/>
                  <a:pt x="25660" y="28632"/>
                  <a:pt x="26476" y="29770"/>
                </a:cubicBezTo>
                <a:cubicBezTo>
                  <a:pt x="26605" y="29942"/>
                  <a:pt x="26796" y="30034"/>
                  <a:pt x="26989" y="30034"/>
                </a:cubicBezTo>
                <a:cubicBezTo>
                  <a:pt x="27105" y="30034"/>
                  <a:pt x="27222" y="30000"/>
                  <a:pt x="27326" y="29931"/>
                </a:cubicBezTo>
                <a:cubicBezTo>
                  <a:pt x="27349" y="29919"/>
                  <a:pt x="27372" y="29896"/>
                  <a:pt x="27407" y="29862"/>
                </a:cubicBezTo>
                <a:cubicBezTo>
                  <a:pt x="27602" y="29666"/>
                  <a:pt x="27625" y="29344"/>
                  <a:pt x="27453" y="29092"/>
                </a:cubicBezTo>
                <a:cubicBezTo>
                  <a:pt x="26625" y="27932"/>
                  <a:pt x="25717" y="26759"/>
                  <a:pt x="24844" y="25621"/>
                </a:cubicBezTo>
                <a:cubicBezTo>
                  <a:pt x="23557" y="23944"/>
                  <a:pt x="22247" y="22243"/>
                  <a:pt x="21098" y="20496"/>
                </a:cubicBezTo>
                <a:cubicBezTo>
                  <a:pt x="20558" y="19301"/>
                  <a:pt x="20512" y="17796"/>
                  <a:pt x="20983" y="16337"/>
                </a:cubicBezTo>
                <a:cubicBezTo>
                  <a:pt x="21741" y="13936"/>
                  <a:pt x="22604" y="11212"/>
                  <a:pt x="22512" y="8420"/>
                </a:cubicBezTo>
                <a:cubicBezTo>
                  <a:pt x="22500" y="8178"/>
                  <a:pt x="22489" y="7937"/>
                  <a:pt x="22466" y="7684"/>
                </a:cubicBezTo>
                <a:cubicBezTo>
                  <a:pt x="22305" y="6030"/>
                  <a:pt x="21810" y="4386"/>
                  <a:pt x="21006" y="2892"/>
                </a:cubicBezTo>
                <a:cubicBezTo>
                  <a:pt x="20899" y="2678"/>
                  <a:pt x="20680" y="2559"/>
                  <a:pt x="20455" y="2559"/>
                </a:cubicBezTo>
                <a:cubicBezTo>
                  <a:pt x="20366" y="2559"/>
                  <a:pt x="20275" y="2577"/>
                  <a:pt x="20190" y="2616"/>
                </a:cubicBezTo>
                <a:cubicBezTo>
                  <a:pt x="19903" y="2766"/>
                  <a:pt x="19800" y="3134"/>
                  <a:pt x="19949" y="3421"/>
                </a:cubicBezTo>
                <a:cubicBezTo>
                  <a:pt x="20569" y="4593"/>
                  <a:pt x="20995" y="5857"/>
                  <a:pt x="21190" y="7156"/>
                </a:cubicBezTo>
                <a:cubicBezTo>
                  <a:pt x="21248" y="7569"/>
                  <a:pt x="21294" y="7994"/>
                  <a:pt x="21305" y="8420"/>
                </a:cubicBezTo>
                <a:cubicBezTo>
                  <a:pt x="21397" y="11005"/>
                  <a:pt x="20604" y="13510"/>
                  <a:pt x="19834" y="15935"/>
                </a:cubicBezTo>
                <a:cubicBezTo>
                  <a:pt x="19639" y="16532"/>
                  <a:pt x="19524" y="17130"/>
                  <a:pt x="19478" y="17728"/>
                </a:cubicBezTo>
                <a:cubicBezTo>
                  <a:pt x="18754" y="16176"/>
                  <a:pt x="18294" y="14441"/>
                  <a:pt x="17857" y="12740"/>
                </a:cubicBezTo>
                <a:cubicBezTo>
                  <a:pt x="17479" y="11316"/>
                  <a:pt x="17076" y="9833"/>
                  <a:pt x="16536" y="8454"/>
                </a:cubicBezTo>
                <a:cubicBezTo>
                  <a:pt x="16123" y="7432"/>
                  <a:pt x="15582" y="6294"/>
                  <a:pt x="14893" y="5167"/>
                </a:cubicBezTo>
                <a:cubicBezTo>
                  <a:pt x="13664" y="3168"/>
                  <a:pt x="11951" y="1215"/>
                  <a:pt x="9596" y="65"/>
                </a:cubicBezTo>
                <a:cubicBezTo>
                  <a:pt x="9504" y="21"/>
                  <a:pt x="9408" y="0"/>
                  <a:pt x="931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33"/>
          <p:cNvSpPr/>
          <p:nvPr/>
        </p:nvSpPr>
        <p:spPr>
          <a:xfrm rot="-1133450">
            <a:off x="1182780" y="4255531"/>
            <a:ext cx="1009378" cy="1103541"/>
          </a:xfrm>
          <a:custGeom>
            <a:avLst/>
            <a:gdLst/>
            <a:ahLst/>
            <a:cxnLst/>
            <a:rect l="l" t="t" r="r" b="b"/>
            <a:pathLst>
              <a:path w="15629" h="17087" extrusionOk="0">
                <a:moveTo>
                  <a:pt x="12607" y="0"/>
                </a:moveTo>
                <a:cubicBezTo>
                  <a:pt x="12503" y="0"/>
                  <a:pt x="12411" y="46"/>
                  <a:pt x="12365" y="138"/>
                </a:cubicBezTo>
                <a:cubicBezTo>
                  <a:pt x="11963" y="769"/>
                  <a:pt x="11779" y="2045"/>
                  <a:pt x="11756" y="3149"/>
                </a:cubicBezTo>
                <a:cubicBezTo>
                  <a:pt x="11354" y="2896"/>
                  <a:pt x="11365" y="2424"/>
                  <a:pt x="11365" y="2355"/>
                </a:cubicBezTo>
                <a:cubicBezTo>
                  <a:pt x="11377" y="2194"/>
                  <a:pt x="11262" y="2056"/>
                  <a:pt x="11101" y="2056"/>
                </a:cubicBezTo>
                <a:lnTo>
                  <a:pt x="11090" y="2045"/>
                </a:lnTo>
                <a:cubicBezTo>
                  <a:pt x="10940" y="2045"/>
                  <a:pt x="10814" y="2160"/>
                  <a:pt x="10802" y="2309"/>
                </a:cubicBezTo>
                <a:cubicBezTo>
                  <a:pt x="10768" y="2712"/>
                  <a:pt x="10940" y="3470"/>
                  <a:pt x="11710" y="3746"/>
                </a:cubicBezTo>
                <a:cubicBezTo>
                  <a:pt x="11721" y="3757"/>
                  <a:pt x="11744" y="3757"/>
                  <a:pt x="11756" y="3757"/>
                </a:cubicBezTo>
                <a:cubicBezTo>
                  <a:pt x="11756" y="3964"/>
                  <a:pt x="11767" y="4148"/>
                  <a:pt x="11779" y="4309"/>
                </a:cubicBezTo>
                <a:lnTo>
                  <a:pt x="11779" y="4321"/>
                </a:lnTo>
                <a:cubicBezTo>
                  <a:pt x="11756" y="4401"/>
                  <a:pt x="11767" y="4481"/>
                  <a:pt x="11813" y="4538"/>
                </a:cubicBezTo>
                <a:lnTo>
                  <a:pt x="11813" y="4584"/>
                </a:lnTo>
                <a:cubicBezTo>
                  <a:pt x="11779" y="4711"/>
                  <a:pt x="11721" y="4837"/>
                  <a:pt x="11629" y="4964"/>
                </a:cubicBezTo>
                <a:cubicBezTo>
                  <a:pt x="11537" y="4527"/>
                  <a:pt x="11274" y="4240"/>
                  <a:pt x="11262" y="4217"/>
                </a:cubicBezTo>
                <a:cubicBezTo>
                  <a:pt x="11205" y="4160"/>
                  <a:pt x="11124" y="4125"/>
                  <a:pt x="11055" y="4125"/>
                </a:cubicBezTo>
                <a:cubicBezTo>
                  <a:pt x="10986" y="4125"/>
                  <a:pt x="10917" y="4160"/>
                  <a:pt x="10860" y="4206"/>
                </a:cubicBezTo>
                <a:cubicBezTo>
                  <a:pt x="10745" y="4309"/>
                  <a:pt x="10745" y="4493"/>
                  <a:pt x="10848" y="4607"/>
                </a:cubicBezTo>
                <a:cubicBezTo>
                  <a:pt x="10848" y="4607"/>
                  <a:pt x="11159" y="4952"/>
                  <a:pt x="11055" y="5401"/>
                </a:cubicBezTo>
                <a:cubicBezTo>
                  <a:pt x="10894" y="5470"/>
                  <a:pt x="10710" y="5527"/>
                  <a:pt x="10480" y="5573"/>
                </a:cubicBezTo>
                <a:cubicBezTo>
                  <a:pt x="10239" y="5619"/>
                  <a:pt x="10021" y="5677"/>
                  <a:pt x="9837" y="5757"/>
                </a:cubicBezTo>
                <a:cubicBezTo>
                  <a:pt x="9803" y="5596"/>
                  <a:pt x="9780" y="5366"/>
                  <a:pt x="9860" y="5102"/>
                </a:cubicBezTo>
                <a:cubicBezTo>
                  <a:pt x="9918" y="4918"/>
                  <a:pt x="9987" y="4768"/>
                  <a:pt x="10056" y="4619"/>
                </a:cubicBezTo>
                <a:cubicBezTo>
                  <a:pt x="10216" y="4240"/>
                  <a:pt x="10388" y="3861"/>
                  <a:pt x="10147" y="3378"/>
                </a:cubicBezTo>
                <a:cubicBezTo>
                  <a:pt x="10090" y="3286"/>
                  <a:pt x="9998" y="3229"/>
                  <a:pt x="9895" y="3229"/>
                </a:cubicBezTo>
                <a:cubicBezTo>
                  <a:pt x="9849" y="3229"/>
                  <a:pt x="9803" y="3240"/>
                  <a:pt x="9757" y="3263"/>
                </a:cubicBezTo>
                <a:cubicBezTo>
                  <a:pt x="9619" y="3332"/>
                  <a:pt x="9573" y="3504"/>
                  <a:pt x="9642" y="3642"/>
                </a:cubicBezTo>
                <a:cubicBezTo>
                  <a:pt x="9757" y="3872"/>
                  <a:pt x="9699" y="4022"/>
                  <a:pt x="9538" y="4390"/>
                </a:cubicBezTo>
                <a:cubicBezTo>
                  <a:pt x="9504" y="4470"/>
                  <a:pt x="9458" y="4561"/>
                  <a:pt x="9423" y="4653"/>
                </a:cubicBezTo>
                <a:cubicBezTo>
                  <a:pt x="9297" y="4584"/>
                  <a:pt x="9205" y="4516"/>
                  <a:pt x="9159" y="4436"/>
                </a:cubicBezTo>
                <a:cubicBezTo>
                  <a:pt x="9113" y="4332"/>
                  <a:pt x="9136" y="4252"/>
                  <a:pt x="9136" y="4240"/>
                </a:cubicBezTo>
                <a:cubicBezTo>
                  <a:pt x="9193" y="4102"/>
                  <a:pt x="9124" y="3941"/>
                  <a:pt x="8975" y="3884"/>
                </a:cubicBezTo>
                <a:cubicBezTo>
                  <a:pt x="8940" y="3861"/>
                  <a:pt x="8906" y="3861"/>
                  <a:pt x="8871" y="3861"/>
                </a:cubicBezTo>
                <a:cubicBezTo>
                  <a:pt x="8757" y="3861"/>
                  <a:pt x="8654" y="3930"/>
                  <a:pt x="8608" y="4033"/>
                </a:cubicBezTo>
                <a:cubicBezTo>
                  <a:pt x="8596" y="4068"/>
                  <a:pt x="8493" y="4355"/>
                  <a:pt x="8642" y="4665"/>
                </a:cubicBezTo>
                <a:cubicBezTo>
                  <a:pt x="8757" y="4895"/>
                  <a:pt x="8963" y="5067"/>
                  <a:pt x="9262" y="5194"/>
                </a:cubicBezTo>
                <a:cubicBezTo>
                  <a:pt x="9216" y="5550"/>
                  <a:pt x="9274" y="5848"/>
                  <a:pt x="9343" y="6032"/>
                </a:cubicBezTo>
                <a:cubicBezTo>
                  <a:pt x="9113" y="6205"/>
                  <a:pt x="8929" y="6400"/>
                  <a:pt x="8769" y="6596"/>
                </a:cubicBezTo>
                <a:cubicBezTo>
                  <a:pt x="8539" y="6849"/>
                  <a:pt x="8309" y="7101"/>
                  <a:pt x="7929" y="7331"/>
                </a:cubicBezTo>
                <a:cubicBezTo>
                  <a:pt x="7619" y="7515"/>
                  <a:pt x="7332" y="7607"/>
                  <a:pt x="7068" y="7653"/>
                </a:cubicBezTo>
                <a:cubicBezTo>
                  <a:pt x="6953" y="7377"/>
                  <a:pt x="7091" y="7158"/>
                  <a:pt x="7321" y="6849"/>
                </a:cubicBezTo>
                <a:cubicBezTo>
                  <a:pt x="7344" y="6803"/>
                  <a:pt x="7378" y="6757"/>
                  <a:pt x="7401" y="6722"/>
                </a:cubicBezTo>
                <a:cubicBezTo>
                  <a:pt x="8067" y="6642"/>
                  <a:pt x="8470" y="6090"/>
                  <a:pt x="8481" y="6067"/>
                </a:cubicBezTo>
                <a:cubicBezTo>
                  <a:pt x="8573" y="5940"/>
                  <a:pt x="8550" y="5768"/>
                  <a:pt x="8424" y="5677"/>
                </a:cubicBezTo>
                <a:cubicBezTo>
                  <a:pt x="8366" y="5642"/>
                  <a:pt x="8309" y="5619"/>
                  <a:pt x="8251" y="5619"/>
                </a:cubicBezTo>
                <a:cubicBezTo>
                  <a:pt x="8171" y="5619"/>
                  <a:pt x="8079" y="5665"/>
                  <a:pt x="8021" y="5746"/>
                </a:cubicBezTo>
                <a:cubicBezTo>
                  <a:pt x="8021" y="5746"/>
                  <a:pt x="7883" y="5929"/>
                  <a:pt x="7653" y="6055"/>
                </a:cubicBezTo>
                <a:cubicBezTo>
                  <a:pt x="7653" y="6021"/>
                  <a:pt x="7653" y="5975"/>
                  <a:pt x="7665" y="5940"/>
                </a:cubicBezTo>
                <a:cubicBezTo>
                  <a:pt x="7688" y="5654"/>
                  <a:pt x="7711" y="5516"/>
                  <a:pt x="7906" y="5378"/>
                </a:cubicBezTo>
                <a:cubicBezTo>
                  <a:pt x="8033" y="5297"/>
                  <a:pt x="8067" y="5113"/>
                  <a:pt x="7975" y="4987"/>
                </a:cubicBezTo>
                <a:cubicBezTo>
                  <a:pt x="7918" y="4906"/>
                  <a:pt x="7837" y="4872"/>
                  <a:pt x="7745" y="4872"/>
                </a:cubicBezTo>
                <a:cubicBezTo>
                  <a:pt x="7688" y="4872"/>
                  <a:pt x="7630" y="4883"/>
                  <a:pt x="7584" y="4918"/>
                </a:cubicBezTo>
                <a:cubicBezTo>
                  <a:pt x="7171" y="5217"/>
                  <a:pt x="7125" y="5585"/>
                  <a:pt x="7102" y="5883"/>
                </a:cubicBezTo>
                <a:cubicBezTo>
                  <a:pt x="7091" y="5986"/>
                  <a:pt x="7079" y="6090"/>
                  <a:pt x="7056" y="6193"/>
                </a:cubicBezTo>
                <a:cubicBezTo>
                  <a:pt x="7033" y="6274"/>
                  <a:pt x="6941" y="6389"/>
                  <a:pt x="6861" y="6515"/>
                </a:cubicBezTo>
                <a:cubicBezTo>
                  <a:pt x="6849" y="6527"/>
                  <a:pt x="6849" y="6538"/>
                  <a:pt x="6838" y="6550"/>
                </a:cubicBezTo>
                <a:cubicBezTo>
                  <a:pt x="6550" y="6228"/>
                  <a:pt x="6677" y="5871"/>
                  <a:pt x="6700" y="5825"/>
                </a:cubicBezTo>
                <a:cubicBezTo>
                  <a:pt x="6757" y="5677"/>
                  <a:pt x="6700" y="5516"/>
                  <a:pt x="6550" y="5458"/>
                </a:cubicBezTo>
                <a:cubicBezTo>
                  <a:pt x="6516" y="5435"/>
                  <a:pt x="6481" y="5435"/>
                  <a:pt x="6435" y="5435"/>
                </a:cubicBezTo>
                <a:cubicBezTo>
                  <a:pt x="6332" y="5435"/>
                  <a:pt x="6229" y="5493"/>
                  <a:pt x="6183" y="5596"/>
                </a:cubicBezTo>
                <a:cubicBezTo>
                  <a:pt x="6057" y="5906"/>
                  <a:pt x="5988" y="6561"/>
                  <a:pt x="6539" y="7055"/>
                </a:cubicBezTo>
                <a:cubicBezTo>
                  <a:pt x="6470" y="7239"/>
                  <a:pt x="6435" y="7457"/>
                  <a:pt x="6493" y="7699"/>
                </a:cubicBezTo>
                <a:lnTo>
                  <a:pt x="6241" y="7699"/>
                </a:lnTo>
                <a:cubicBezTo>
                  <a:pt x="6034" y="7699"/>
                  <a:pt x="5838" y="7699"/>
                  <a:pt x="5689" y="7768"/>
                </a:cubicBezTo>
                <a:cubicBezTo>
                  <a:pt x="5620" y="7802"/>
                  <a:pt x="5551" y="7848"/>
                  <a:pt x="5470" y="7917"/>
                </a:cubicBezTo>
                <a:cubicBezTo>
                  <a:pt x="5413" y="7733"/>
                  <a:pt x="5355" y="7538"/>
                  <a:pt x="5298" y="7331"/>
                </a:cubicBezTo>
                <a:lnTo>
                  <a:pt x="5792" y="6504"/>
                </a:lnTo>
                <a:cubicBezTo>
                  <a:pt x="5873" y="6366"/>
                  <a:pt x="5827" y="6193"/>
                  <a:pt x="5689" y="6113"/>
                </a:cubicBezTo>
                <a:cubicBezTo>
                  <a:pt x="5654" y="6090"/>
                  <a:pt x="5597" y="6078"/>
                  <a:pt x="5551" y="6078"/>
                </a:cubicBezTo>
                <a:cubicBezTo>
                  <a:pt x="5459" y="6078"/>
                  <a:pt x="5355" y="6124"/>
                  <a:pt x="5309" y="6216"/>
                </a:cubicBezTo>
                <a:lnTo>
                  <a:pt x="5102" y="6550"/>
                </a:lnTo>
                <a:cubicBezTo>
                  <a:pt x="5068" y="6366"/>
                  <a:pt x="5022" y="6182"/>
                  <a:pt x="4988" y="6009"/>
                </a:cubicBezTo>
                <a:cubicBezTo>
                  <a:pt x="5240" y="5654"/>
                  <a:pt x="5666" y="5171"/>
                  <a:pt x="6091" y="5171"/>
                </a:cubicBezTo>
                <a:cubicBezTo>
                  <a:pt x="6103" y="5171"/>
                  <a:pt x="6114" y="5171"/>
                  <a:pt x="6126" y="5182"/>
                </a:cubicBezTo>
                <a:lnTo>
                  <a:pt x="6149" y="5182"/>
                </a:lnTo>
                <a:cubicBezTo>
                  <a:pt x="6298" y="5182"/>
                  <a:pt x="6412" y="5067"/>
                  <a:pt x="6424" y="4918"/>
                </a:cubicBezTo>
                <a:cubicBezTo>
                  <a:pt x="6435" y="4757"/>
                  <a:pt x="6320" y="4619"/>
                  <a:pt x="6160" y="4607"/>
                </a:cubicBezTo>
                <a:lnTo>
                  <a:pt x="6091" y="4607"/>
                </a:lnTo>
                <a:cubicBezTo>
                  <a:pt x="5597" y="4607"/>
                  <a:pt x="5171" y="4929"/>
                  <a:pt x="4862" y="5263"/>
                </a:cubicBezTo>
                <a:cubicBezTo>
                  <a:pt x="4827" y="5079"/>
                  <a:pt x="4816" y="4906"/>
                  <a:pt x="4804" y="4768"/>
                </a:cubicBezTo>
                <a:cubicBezTo>
                  <a:pt x="4781" y="4068"/>
                  <a:pt x="5011" y="3803"/>
                  <a:pt x="5011" y="3803"/>
                </a:cubicBezTo>
                <a:lnTo>
                  <a:pt x="6218" y="3297"/>
                </a:lnTo>
                <a:cubicBezTo>
                  <a:pt x="6366" y="3240"/>
                  <a:pt x="6435" y="3080"/>
                  <a:pt x="6366" y="2930"/>
                </a:cubicBezTo>
                <a:cubicBezTo>
                  <a:pt x="6320" y="2827"/>
                  <a:pt x="6218" y="2758"/>
                  <a:pt x="6114" y="2758"/>
                </a:cubicBezTo>
                <a:cubicBezTo>
                  <a:pt x="6080" y="2758"/>
                  <a:pt x="6034" y="2769"/>
                  <a:pt x="5999" y="2781"/>
                </a:cubicBezTo>
                <a:lnTo>
                  <a:pt x="5045" y="3172"/>
                </a:lnTo>
                <a:lnTo>
                  <a:pt x="5033" y="3160"/>
                </a:lnTo>
                <a:cubicBezTo>
                  <a:pt x="4988" y="3114"/>
                  <a:pt x="4942" y="3080"/>
                  <a:pt x="4885" y="3057"/>
                </a:cubicBezTo>
                <a:cubicBezTo>
                  <a:pt x="4931" y="2873"/>
                  <a:pt x="5033" y="2689"/>
                  <a:pt x="5217" y="2574"/>
                </a:cubicBezTo>
                <a:cubicBezTo>
                  <a:pt x="5942" y="2091"/>
                  <a:pt x="6332" y="1724"/>
                  <a:pt x="5689" y="598"/>
                </a:cubicBezTo>
                <a:cubicBezTo>
                  <a:pt x="5643" y="506"/>
                  <a:pt x="5539" y="448"/>
                  <a:pt x="5447" y="448"/>
                </a:cubicBezTo>
                <a:cubicBezTo>
                  <a:pt x="5401" y="448"/>
                  <a:pt x="5344" y="460"/>
                  <a:pt x="5309" y="483"/>
                </a:cubicBezTo>
                <a:cubicBezTo>
                  <a:pt x="5171" y="563"/>
                  <a:pt x="5125" y="735"/>
                  <a:pt x="5194" y="873"/>
                </a:cubicBezTo>
                <a:cubicBezTo>
                  <a:pt x="5620" y="1620"/>
                  <a:pt x="5516" y="1701"/>
                  <a:pt x="4908" y="2091"/>
                </a:cubicBezTo>
                <a:cubicBezTo>
                  <a:pt x="4425" y="2413"/>
                  <a:pt x="4287" y="2930"/>
                  <a:pt x="4264" y="3297"/>
                </a:cubicBezTo>
                <a:cubicBezTo>
                  <a:pt x="4103" y="3516"/>
                  <a:pt x="3873" y="3999"/>
                  <a:pt x="3907" y="4803"/>
                </a:cubicBezTo>
                <a:cubicBezTo>
                  <a:pt x="3907" y="5021"/>
                  <a:pt x="3942" y="5286"/>
                  <a:pt x="3988" y="5562"/>
                </a:cubicBezTo>
                <a:cubicBezTo>
                  <a:pt x="3621" y="5516"/>
                  <a:pt x="3092" y="5366"/>
                  <a:pt x="2689" y="4929"/>
                </a:cubicBezTo>
                <a:cubicBezTo>
                  <a:pt x="2632" y="4872"/>
                  <a:pt x="2551" y="4837"/>
                  <a:pt x="2482" y="4837"/>
                </a:cubicBezTo>
                <a:cubicBezTo>
                  <a:pt x="2414" y="4837"/>
                  <a:pt x="2345" y="4860"/>
                  <a:pt x="2288" y="4918"/>
                </a:cubicBezTo>
                <a:cubicBezTo>
                  <a:pt x="2173" y="5021"/>
                  <a:pt x="2161" y="5194"/>
                  <a:pt x="2276" y="5309"/>
                </a:cubicBezTo>
                <a:cubicBezTo>
                  <a:pt x="2574" y="5642"/>
                  <a:pt x="2919" y="5837"/>
                  <a:pt x="3253" y="5963"/>
                </a:cubicBezTo>
                <a:cubicBezTo>
                  <a:pt x="3563" y="6078"/>
                  <a:pt x="3861" y="6124"/>
                  <a:pt x="4091" y="6136"/>
                </a:cubicBezTo>
                <a:cubicBezTo>
                  <a:pt x="4275" y="7067"/>
                  <a:pt x="4563" y="8090"/>
                  <a:pt x="4747" y="8606"/>
                </a:cubicBezTo>
                <a:cubicBezTo>
                  <a:pt x="4770" y="8664"/>
                  <a:pt x="4793" y="8721"/>
                  <a:pt x="4827" y="8756"/>
                </a:cubicBezTo>
                <a:cubicBezTo>
                  <a:pt x="4781" y="8836"/>
                  <a:pt x="4735" y="8917"/>
                  <a:pt x="4701" y="8986"/>
                </a:cubicBezTo>
                <a:cubicBezTo>
                  <a:pt x="4620" y="8940"/>
                  <a:pt x="4517" y="8905"/>
                  <a:pt x="4425" y="8905"/>
                </a:cubicBezTo>
                <a:cubicBezTo>
                  <a:pt x="4321" y="8905"/>
                  <a:pt x="4229" y="8940"/>
                  <a:pt x="4137" y="8986"/>
                </a:cubicBezTo>
                <a:cubicBezTo>
                  <a:pt x="4183" y="8457"/>
                  <a:pt x="4425" y="8101"/>
                  <a:pt x="4425" y="8090"/>
                </a:cubicBezTo>
                <a:cubicBezTo>
                  <a:pt x="4517" y="7963"/>
                  <a:pt x="4482" y="7791"/>
                  <a:pt x="4356" y="7699"/>
                </a:cubicBezTo>
                <a:cubicBezTo>
                  <a:pt x="4310" y="7664"/>
                  <a:pt x="4252" y="7641"/>
                  <a:pt x="4195" y="7641"/>
                </a:cubicBezTo>
                <a:cubicBezTo>
                  <a:pt x="4103" y="7641"/>
                  <a:pt x="4022" y="7687"/>
                  <a:pt x="3965" y="7768"/>
                </a:cubicBezTo>
                <a:cubicBezTo>
                  <a:pt x="3942" y="7791"/>
                  <a:pt x="3471" y="8468"/>
                  <a:pt x="3586" y="9434"/>
                </a:cubicBezTo>
                <a:cubicBezTo>
                  <a:pt x="3368" y="9640"/>
                  <a:pt x="3149" y="9859"/>
                  <a:pt x="2954" y="10077"/>
                </a:cubicBezTo>
                <a:cubicBezTo>
                  <a:pt x="2919" y="9928"/>
                  <a:pt x="2908" y="9790"/>
                  <a:pt x="2896" y="9686"/>
                </a:cubicBezTo>
                <a:cubicBezTo>
                  <a:pt x="3161" y="9526"/>
                  <a:pt x="3460" y="9193"/>
                  <a:pt x="3448" y="8641"/>
                </a:cubicBezTo>
                <a:cubicBezTo>
                  <a:pt x="3448" y="8491"/>
                  <a:pt x="3322" y="8365"/>
                  <a:pt x="3172" y="8365"/>
                </a:cubicBezTo>
                <a:cubicBezTo>
                  <a:pt x="3011" y="8365"/>
                  <a:pt x="2885" y="8491"/>
                  <a:pt x="2885" y="8652"/>
                </a:cubicBezTo>
                <a:cubicBezTo>
                  <a:pt x="2896" y="9043"/>
                  <a:pt x="2632" y="9193"/>
                  <a:pt x="2551" y="9227"/>
                </a:cubicBezTo>
                <a:cubicBezTo>
                  <a:pt x="2173" y="9009"/>
                  <a:pt x="2104" y="8652"/>
                  <a:pt x="2104" y="8629"/>
                </a:cubicBezTo>
                <a:cubicBezTo>
                  <a:pt x="2081" y="8491"/>
                  <a:pt x="1954" y="8388"/>
                  <a:pt x="1816" y="8388"/>
                </a:cubicBezTo>
                <a:lnTo>
                  <a:pt x="1782" y="8388"/>
                </a:lnTo>
                <a:cubicBezTo>
                  <a:pt x="1621" y="8411"/>
                  <a:pt x="1517" y="8560"/>
                  <a:pt x="1540" y="8710"/>
                </a:cubicBezTo>
                <a:cubicBezTo>
                  <a:pt x="1552" y="8744"/>
                  <a:pt x="1655" y="9400"/>
                  <a:pt x="2334" y="9755"/>
                </a:cubicBezTo>
                <a:cubicBezTo>
                  <a:pt x="2357" y="9974"/>
                  <a:pt x="2403" y="10284"/>
                  <a:pt x="2540" y="10583"/>
                </a:cubicBezTo>
                <a:cubicBezTo>
                  <a:pt x="2242" y="10962"/>
                  <a:pt x="1989" y="11353"/>
                  <a:pt x="1782" y="11755"/>
                </a:cubicBezTo>
                <a:cubicBezTo>
                  <a:pt x="1621" y="11123"/>
                  <a:pt x="1460" y="11031"/>
                  <a:pt x="1402" y="10996"/>
                </a:cubicBezTo>
                <a:cubicBezTo>
                  <a:pt x="1287" y="10927"/>
                  <a:pt x="1196" y="10905"/>
                  <a:pt x="1116" y="10905"/>
                </a:cubicBezTo>
                <a:cubicBezTo>
                  <a:pt x="1058" y="10905"/>
                  <a:pt x="1001" y="10927"/>
                  <a:pt x="943" y="10939"/>
                </a:cubicBezTo>
                <a:cubicBezTo>
                  <a:pt x="897" y="10950"/>
                  <a:pt x="851" y="10962"/>
                  <a:pt x="771" y="10973"/>
                </a:cubicBezTo>
                <a:cubicBezTo>
                  <a:pt x="782" y="10927"/>
                  <a:pt x="805" y="10882"/>
                  <a:pt x="817" y="10848"/>
                </a:cubicBezTo>
                <a:cubicBezTo>
                  <a:pt x="920" y="10526"/>
                  <a:pt x="1093" y="9985"/>
                  <a:pt x="656" y="9686"/>
                </a:cubicBezTo>
                <a:cubicBezTo>
                  <a:pt x="610" y="9652"/>
                  <a:pt x="552" y="9629"/>
                  <a:pt x="495" y="9629"/>
                </a:cubicBezTo>
                <a:cubicBezTo>
                  <a:pt x="403" y="9629"/>
                  <a:pt x="311" y="9675"/>
                  <a:pt x="265" y="9755"/>
                </a:cubicBezTo>
                <a:cubicBezTo>
                  <a:pt x="173" y="9882"/>
                  <a:pt x="196" y="10054"/>
                  <a:pt x="334" y="10146"/>
                </a:cubicBezTo>
                <a:cubicBezTo>
                  <a:pt x="414" y="10204"/>
                  <a:pt x="357" y="10434"/>
                  <a:pt x="276" y="10675"/>
                </a:cubicBezTo>
                <a:cubicBezTo>
                  <a:pt x="196" y="10927"/>
                  <a:pt x="115" y="11157"/>
                  <a:pt x="253" y="11353"/>
                </a:cubicBezTo>
                <a:cubicBezTo>
                  <a:pt x="311" y="11433"/>
                  <a:pt x="403" y="11525"/>
                  <a:pt x="598" y="11537"/>
                </a:cubicBezTo>
                <a:lnTo>
                  <a:pt x="702" y="11537"/>
                </a:lnTo>
                <a:cubicBezTo>
                  <a:pt x="909" y="11537"/>
                  <a:pt x="1024" y="11502"/>
                  <a:pt x="1093" y="11479"/>
                </a:cubicBezTo>
                <a:cubicBezTo>
                  <a:pt x="1161" y="11617"/>
                  <a:pt x="1276" y="12031"/>
                  <a:pt x="1345" y="12467"/>
                </a:cubicBezTo>
                <a:cubicBezTo>
                  <a:pt x="1104" y="12226"/>
                  <a:pt x="771" y="12031"/>
                  <a:pt x="311" y="11997"/>
                </a:cubicBezTo>
                <a:lnTo>
                  <a:pt x="299" y="11997"/>
                </a:lnTo>
                <a:cubicBezTo>
                  <a:pt x="150" y="11997"/>
                  <a:pt x="23" y="12112"/>
                  <a:pt x="12" y="12260"/>
                </a:cubicBezTo>
                <a:cubicBezTo>
                  <a:pt x="0" y="12421"/>
                  <a:pt x="115" y="12559"/>
                  <a:pt x="276" y="12559"/>
                </a:cubicBezTo>
                <a:cubicBezTo>
                  <a:pt x="736" y="12594"/>
                  <a:pt x="1024" y="12904"/>
                  <a:pt x="1196" y="13180"/>
                </a:cubicBezTo>
                <a:cubicBezTo>
                  <a:pt x="794" y="14559"/>
                  <a:pt x="863" y="15881"/>
                  <a:pt x="1368" y="16800"/>
                </a:cubicBezTo>
                <a:cubicBezTo>
                  <a:pt x="1437" y="16926"/>
                  <a:pt x="1552" y="17007"/>
                  <a:pt x="1678" y="17053"/>
                </a:cubicBezTo>
                <a:cubicBezTo>
                  <a:pt x="1736" y="17076"/>
                  <a:pt x="1805" y="17087"/>
                  <a:pt x="1862" y="17087"/>
                </a:cubicBezTo>
                <a:cubicBezTo>
                  <a:pt x="1966" y="17087"/>
                  <a:pt x="2058" y="17064"/>
                  <a:pt x="2138" y="17018"/>
                </a:cubicBezTo>
                <a:cubicBezTo>
                  <a:pt x="2414" y="16869"/>
                  <a:pt x="2517" y="16524"/>
                  <a:pt x="2357" y="16248"/>
                </a:cubicBezTo>
                <a:cubicBezTo>
                  <a:pt x="2207" y="15972"/>
                  <a:pt x="2104" y="15616"/>
                  <a:pt x="2081" y="15202"/>
                </a:cubicBezTo>
                <a:cubicBezTo>
                  <a:pt x="2482" y="14915"/>
                  <a:pt x="2873" y="14640"/>
                  <a:pt x="3023" y="14582"/>
                </a:cubicBezTo>
                <a:cubicBezTo>
                  <a:pt x="3069" y="14594"/>
                  <a:pt x="3149" y="14605"/>
                  <a:pt x="3207" y="14617"/>
                </a:cubicBezTo>
                <a:cubicBezTo>
                  <a:pt x="3379" y="14663"/>
                  <a:pt x="3609" y="14708"/>
                  <a:pt x="3838" y="14708"/>
                </a:cubicBezTo>
                <a:cubicBezTo>
                  <a:pt x="3930" y="14708"/>
                  <a:pt x="4034" y="14697"/>
                  <a:pt x="4126" y="14674"/>
                </a:cubicBezTo>
                <a:cubicBezTo>
                  <a:pt x="4310" y="14731"/>
                  <a:pt x="4563" y="14869"/>
                  <a:pt x="4643" y="15283"/>
                </a:cubicBezTo>
                <a:cubicBezTo>
                  <a:pt x="4666" y="15375"/>
                  <a:pt x="4735" y="15455"/>
                  <a:pt x="4827" y="15490"/>
                </a:cubicBezTo>
                <a:cubicBezTo>
                  <a:pt x="4862" y="15501"/>
                  <a:pt x="4885" y="15501"/>
                  <a:pt x="4919" y="15501"/>
                </a:cubicBezTo>
                <a:lnTo>
                  <a:pt x="4977" y="15501"/>
                </a:lnTo>
                <a:cubicBezTo>
                  <a:pt x="5125" y="15467"/>
                  <a:pt x="5229" y="15317"/>
                  <a:pt x="5206" y="15168"/>
                </a:cubicBezTo>
                <a:cubicBezTo>
                  <a:pt x="5114" y="14743"/>
                  <a:pt x="4896" y="14479"/>
                  <a:pt x="4655" y="14318"/>
                </a:cubicBezTo>
                <a:cubicBezTo>
                  <a:pt x="4770" y="14157"/>
                  <a:pt x="4827" y="13984"/>
                  <a:pt x="4885" y="13835"/>
                </a:cubicBezTo>
                <a:cubicBezTo>
                  <a:pt x="4908" y="13777"/>
                  <a:pt x="4942" y="13685"/>
                  <a:pt x="4965" y="13639"/>
                </a:cubicBezTo>
                <a:cubicBezTo>
                  <a:pt x="5033" y="13662"/>
                  <a:pt x="5102" y="13674"/>
                  <a:pt x="5171" y="13674"/>
                </a:cubicBezTo>
                <a:cubicBezTo>
                  <a:pt x="5482" y="13674"/>
                  <a:pt x="5723" y="13421"/>
                  <a:pt x="5896" y="13226"/>
                </a:cubicBezTo>
                <a:cubicBezTo>
                  <a:pt x="6126" y="12985"/>
                  <a:pt x="6275" y="12847"/>
                  <a:pt x="6458" y="12847"/>
                </a:cubicBezTo>
                <a:cubicBezTo>
                  <a:pt x="6516" y="12847"/>
                  <a:pt x="6585" y="12870"/>
                  <a:pt x="6665" y="12904"/>
                </a:cubicBezTo>
                <a:cubicBezTo>
                  <a:pt x="6711" y="12916"/>
                  <a:pt x="6757" y="12927"/>
                  <a:pt x="6803" y="12927"/>
                </a:cubicBezTo>
                <a:cubicBezTo>
                  <a:pt x="6930" y="12927"/>
                  <a:pt x="7056" y="12847"/>
                  <a:pt x="7102" y="12720"/>
                </a:cubicBezTo>
                <a:cubicBezTo>
                  <a:pt x="7183" y="12548"/>
                  <a:pt x="7102" y="12352"/>
                  <a:pt x="6930" y="12272"/>
                </a:cubicBezTo>
                <a:cubicBezTo>
                  <a:pt x="6757" y="12203"/>
                  <a:pt x="6596" y="12169"/>
                  <a:pt x="6447" y="12169"/>
                </a:cubicBezTo>
                <a:cubicBezTo>
                  <a:pt x="5953" y="12169"/>
                  <a:pt x="5620" y="12525"/>
                  <a:pt x="5401" y="12766"/>
                </a:cubicBezTo>
                <a:cubicBezTo>
                  <a:pt x="5332" y="12847"/>
                  <a:pt x="5229" y="12962"/>
                  <a:pt x="5171" y="12985"/>
                </a:cubicBezTo>
                <a:cubicBezTo>
                  <a:pt x="5091" y="12962"/>
                  <a:pt x="4999" y="12950"/>
                  <a:pt x="4931" y="12950"/>
                </a:cubicBezTo>
                <a:cubicBezTo>
                  <a:pt x="4873" y="12950"/>
                  <a:pt x="4816" y="12950"/>
                  <a:pt x="4758" y="12973"/>
                </a:cubicBezTo>
                <a:cubicBezTo>
                  <a:pt x="4770" y="12870"/>
                  <a:pt x="4793" y="12778"/>
                  <a:pt x="4839" y="12674"/>
                </a:cubicBezTo>
                <a:cubicBezTo>
                  <a:pt x="4919" y="12536"/>
                  <a:pt x="4862" y="12364"/>
                  <a:pt x="4724" y="12295"/>
                </a:cubicBezTo>
                <a:cubicBezTo>
                  <a:pt x="4678" y="12272"/>
                  <a:pt x="4632" y="12260"/>
                  <a:pt x="4597" y="12260"/>
                </a:cubicBezTo>
                <a:cubicBezTo>
                  <a:pt x="4494" y="12260"/>
                  <a:pt x="4390" y="12318"/>
                  <a:pt x="4344" y="12410"/>
                </a:cubicBezTo>
                <a:cubicBezTo>
                  <a:pt x="4114" y="12847"/>
                  <a:pt x="4195" y="13272"/>
                  <a:pt x="4275" y="13524"/>
                </a:cubicBezTo>
                <a:cubicBezTo>
                  <a:pt x="4264" y="13547"/>
                  <a:pt x="4252" y="13582"/>
                  <a:pt x="4241" y="13605"/>
                </a:cubicBezTo>
                <a:cubicBezTo>
                  <a:pt x="4195" y="13754"/>
                  <a:pt x="4137" y="13904"/>
                  <a:pt x="4057" y="13984"/>
                </a:cubicBezTo>
                <a:cubicBezTo>
                  <a:pt x="4022" y="14019"/>
                  <a:pt x="3942" y="14042"/>
                  <a:pt x="3850" y="14042"/>
                </a:cubicBezTo>
                <a:cubicBezTo>
                  <a:pt x="3690" y="14042"/>
                  <a:pt x="3494" y="13996"/>
                  <a:pt x="3356" y="13961"/>
                </a:cubicBezTo>
                <a:cubicBezTo>
                  <a:pt x="3218" y="13927"/>
                  <a:pt x="3103" y="13904"/>
                  <a:pt x="3000" y="13904"/>
                </a:cubicBezTo>
                <a:lnTo>
                  <a:pt x="2988" y="13904"/>
                </a:lnTo>
                <a:cubicBezTo>
                  <a:pt x="2919" y="13904"/>
                  <a:pt x="2747" y="13904"/>
                  <a:pt x="2104" y="14352"/>
                </a:cubicBezTo>
                <a:cubicBezTo>
                  <a:pt x="2184" y="13639"/>
                  <a:pt x="2437" y="12835"/>
                  <a:pt x="2908" y="12043"/>
                </a:cubicBezTo>
                <a:cubicBezTo>
                  <a:pt x="3046" y="12089"/>
                  <a:pt x="3207" y="12123"/>
                  <a:pt x="3391" y="12123"/>
                </a:cubicBezTo>
                <a:cubicBezTo>
                  <a:pt x="3552" y="12123"/>
                  <a:pt x="3735" y="12100"/>
                  <a:pt x="3930" y="12043"/>
                </a:cubicBezTo>
                <a:cubicBezTo>
                  <a:pt x="4390" y="11893"/>
                  <a:pt x="4609" y="11663"/>
                  <a:pt x="4747" y="11502"/>
                </a:cubicBezTo>
                <a:cubicBezTo>
                  <a:pt x="4781" y="11468"/>
                  <a:pt x="4827" y="11422"/>
                  <a:pt x="4827" y="11410"/>
                </a:cubicBezTo>
                <a:cubicBezTo>
                  <a:pt x="4827" y="11410"/>
                  <a:pt x="4850" y="11410"/>
                  <a:pt x="4919" y="11445"/>
                </a:cubicBezTo>
                <a:cubicBezTo>
                  <a:pt x="5413" y="11663"/>
                  <a:pt x="5516" y="11709"/>
                  <a:pt x="5528" y="11709"/>
                </a:cubicBezTo>
                <a:cubicBezTo>
                  <a:pt x="5562" y="11732"/>
                  <a:pt x="5608" y="11744"/>
                  <a:pt x="5643" y="11744"/>
                </a:cubicBezTo>
                <a:cubicBezTo>
                  <a:pt x="5746" y="11744"/>
                  <a:pt x="5850" y="11675"/>
                  <a:pt x="5896" y="11571"/>
                </a:cubicBezTo>
                <a:cubicBezTo>
                  <a:pt x="5965" y="11433"/>
                  <a:pt x="5907" y="11272"/>
                  <a:pt x="5769" y="11203"/>
                </a:cubicBezTo>
                <a:lnTo>
                  <a:pt x="5148" y="10927"/>
                </a:lnTo>
                <a:cubicBezTo>
                  <a:pt x="5022" y="10870"/>
                  <a:pt x="4919" y="10848"/>
                  <a:pt x="4827" y="10848"/>
                </a:cubicBezTo>
                <a:cubicBezTo>
                  <a:pt x="4574" y="10848"/>
                  <a:pt x="4436" y="11008"/>
                  <a:pt x="4333" y="11123"/>
                </a:cubicBezTo>
                <a:cubicBezTo>
                  <a:pt x="4206" y="11249"/>
                  <a:pt x="4080" y="11399"/>
                  <a:pt x="3758" y="11502"/>
                </a:cubicBezTo>
                <a:cubicBezTo>
                  <a:pt x="3621" y="11537"/>
                  <a:pt x="3506" y="11560"/>
                  <a:pt x="3402" y="11560"/>
                </a:cubicBezTo>
                <a:cubicBezTo>
                  <a:pt x="3333" y="11560"/>
                  <a:pt x="3276" y="11548"/>
                  <a:pt x="3218" y="11537"/>
                </a:cubicBezTo>
                <a:cubicBezTo>
                  <a:pt x="3621" y="10973"/>
                  <a:pt x="4137" y="10422"/>
                  <a:pt x="4770" y="9916"/>
                </a:cubicBezTo>
                <a:cubicBezTo>
                  <a:pt x="4862" y="9847"/>
                  <a:pt x="4931" y="9744"/>
                  <a:pt x="4965" y="9629"/>
                </a:cubicBezTo>
                <a:cubicBezTo>
                  <a:pt x="5183" y="9675"/>
                  <a:pt x="5424" y="9813"/>
                  <a:pt x="5620" y="10008"/>
                </a:cubicBezTo>
                <a:cubicBezTo>
                  <a:pt x="5907" y="10319"/>
                  <a:pt x="6447" y="10399"/>
                  <a:pt x="6884" y="10399"/>
                </a:cubicBezTo>
                <a:cubicBezTo>
                  <a:pt x="7171" y="10399"/>
                  <a:pt x="7413" y="10365"/>
                  <a:pt x="7505" y="10353"/>
                </a:cubicBezTo>
                <a:cubicBezTo>
                  <a:pt x="7665" y="10330"/>
                  <a:pt x="7768" y="10181"/>
                  <a:pt x="7745" y="10031"/>
                </a:cubicBezTo>
                <a:cubicBezTo>
                  <a:pt x="7722" y="9893"/>
                  <a:pt x="7607" y="9790"/>
                  <a:pt x="7470" y="9790"/>
                </a:cubicBezTo>
                <a:lnTo>
                  <a:pt x="7424" y="9790"/>
                </a:lnTo>
                <a:cubicBezTo>
                  <a:pt x="7275" y="9813"/>
                  <a:pt x="7091" y="9824"/>
                  <a:pt x="6895" y="9824"/>
                </a:cubicBezTo>
                <a:cubicBezTo>
                  <a:pt x="6539" y="9824"/>
                  <a:pt x="6172" y="9778"/>
                  <a:pt x="6034" y="9629"/>
                </a:cubicBezTo>
                <a:cubicBezTo>
                  <a:pt x="5850" y="9434"/>
                  <a:pt x="5574" y="9239"/>
                  <a:pt x="5275" y="9124"/>
                </a:cubicBezTo>
                <a:cubicBezTo>
                  <a:pt x="5344" y="9009"/>
                  <a:pt x="5413" y="8894"/>
                  <a:pt x="5482" y="8790"/>
                </a:cubicBezTo>
                <a:cubicBezTo>
                  <a:pt x="5528" y="8756"/>
                  <a:pt x="5562" y="8698"/>
                  <a:pt x="5585" y="8652"/>
                </a:cubicBezTo>
                <a:cubicBezTo>
                  <a:pt x="5723" y="8457"/>
                  <a:pt x="5850" y="8319"/>
                  <a:pt x="5919" y="8285"/>
                </a:cubicBezTo>
                <a:cubicBezTo>
                  <a:pt x="5942" y="8274"/>
                  <a:pt x="5988" y="8274"/>
                  <a:pt x="6045" y="8262"/>
                </a:cubicBezTo>
                <a:cubicBezTo>
                  <a:pt x="6206" y="8526"/>
                  <a:pt x="6470" y="8905"/>
                  <a:pt x="6746" y="9009"/>
                </a:cubicBezTo>
                <a:lnTo>
                  <a:pt x="6769" y="9009"/>
                </a:lnTo>
                <a:cubicBezTo>
                  <a:pt x="6826" y="9032"/>
                  <a:pt x="6872" y="9032"/>
                  <a:pt x="6930" y="9032"/>
                </a:cubicBezTo>
                <a:cubicBezTo>
                  <a:pt x="7275" y="9032"/>
                  <a:pt x="7688" y="8744"/>
                  <a:pt x="7814" y="8641"/>
                </a:cubicBezTo>
                <a:cubicBezTo>
                  <a:pt x="7929" y="8549"/>
                  <a:pt x="7952" y="8365"/>
                  <a:pt x="7860" y="8239"/>
                </a:cubicBezTo>
                <a:cubicBezTo>
                  <a:pt x="7803" y="8170"/>
                  <a:pt x="7722" y="8136"/>
                  <a:pt x="7642" y="8136"/>
                </a:cubicBezTo>
                <a:cubicBezTo>
                  <a:pt x="7573" y="8136"/>
                  <a:pt x="7516" y="8159"/>
                  <a:pt x="7459" y="8193"/>
                </a:cubicBezTo>
                <a:cubicBezTo>
                  <a:pt x="7275" y="8342"/>
                  <a:pt x="7022" y="8468"/>
                  <a:pt x="6941" y="8468"/>
                </a:cubicBezTo>
                <a:cubicBezTo>
                  <a:pt x="6895" y="8457"/>
                  <a:pt x="6803" y="8365"/>
                  <a:pt x="6723" y="8251"/>
                </a:cubicBezTo>
                <a:cubicBezTo>
                  <a:pt x="6792" y="8251"/>
                  <a:pt x="6872" y="8239"/>
                  <a:pt x="6941" y="8239"/>
                </a:cubicBezTo>
                <a:lnTo>
                  <a:pt x="6953" y="8239"/>
                </a:lnTo>
                <a:cubicBezTo>
                  <a:pt x="7332" y="8193"/>
                  <a:pt x="7757" y="8090"/>
                  <a:pt x="8228" y="7814"/>
                </a:cubicBezTo>
                <a:cubicBezTo>
                  <a:pt x="8424" y="7699"/>
                  <a:pt x="8585" y="7572"/>
                  <a:pt x="8723" y="7446"/>
                </a:cubicBezTo>
                <a:cubicBezTo>
                  <a:pt x="8871" y="7641"/>
                  <a:pt x="9101" y="7871"/>
                  <a:pt x="9469" y="7998"/>
                </a:cubicBezTo>
                <a:cubicBezTo>
                  <a:pt x="9607" y="8055"/>
                  <a:pt x="9768" y="8090"/>
                  <a:pt x="9952" y="8101"/>
                </a:cubicBezTo>
                <a:lnTo>
                  <a:pt x="9975" y="8101"/>
                </a:lnTo>
                <a:cubicBezTo>
                  <a:pt x="10113" y="8101"/>
                  <a:pt x="10239" y="7986"/>
                  <a:pt x="10250" y="7837"/>
                </a:cubicBezTo>
                <a:cubicBezTo>
                  <a:pt x="10262" y="7687"/>
                  <a:pt x="10147" y="7549"/>
                  <a:pt x="9998" y="7538"/>
                </a:cubicBezTo>
                <a:cubicBezTo>
                  <a:pt x="9492" y="7503"/>
                  <a:pt x="9239" y="7216"/>
                  <a:pt x="9124" y="7032"/>
                </a:cubicBezTo>
                <a:cubicBezTo>
                  <a:pt x="9147" y="7010"/>
                  <a:pt x="9170" y="6998"/>
                  <a:pt x="9182" y="6975"/>
                </a:cubicBezTo>
                <a:cubicBezTo>
                  <a:pt x="9492" y="6630"/>
                  <a:pt x="9745" y="6343"/>
                  <a:pt x="10308" y="6193"/>
                </a:cubicBezTo>
                <a:cubicBezTo>
                  <a:pt x="10400" y="6297"/>
                  <a:pt x="10561" y="6423"/>
                  <a:pt x="10825" y="6515"/>
                </a:cubicBezTo>
                <a:cubicBezTo>
                  <a:pt x="10963" y="6573"/>
                  <a:pt x="11136" y="6619"/>
                  <a:pt x="11331" y="6653"/>
                </a:cubicBezTo>
                <a:lnTo>
                  <a:pt x="11388" y="6653"/>
                </a:lnTo>
                <a:cubicBezTo>
                  <a:pt x="11514" y="6653"/>
                  <a:pt x="11641" y="6561"/>
                  <a:pt x="11664" y="6423"/>
                </a:cubicBezTo>
                <a:cubicBezTo>
                  <a:pt x="11687" y="6262"/>
                  <a:pt x="11583" y="6124"/>
                  <a:pt x="11434" y="6090"/>
                </a:cubicBezTo>
                <a:cubicBezTo>
                  <a:pt x="11285" y="6067"/>
                  <a:pt x="11159" y="6032"/>
                  <a:pt x="11067" y="5998"/>
                </a:cubicBezTo>
                <a:cubicBezTo>
                  <a:pt x="11859" y="5734"/>
                  <a:pt x="12227" y="5205"/>
                  <a:pt x="12365" y="4734"/>
                </a:cubicBezTo>
                <a:cubicBezTo>
                  <a:pt x="12423" y="4734"/>
                  <a:pt x="12480" y="4745"/>
                  <a:pt x="12526" y="4745"/>
                </a:cubicBezTo>
                <a:cubicBezTo>
                  <a:pt x="12870" y="4745"/>
                  <a:pt x="13112" y="4642"/>
                  <a:pt x="13296" y="4493"/>
                </a:cubicBezTo>
                <a:cubicBezTo>
                  <a:pt x="13365" y="4550"/>
                  <a:pt x="13445" y="4607"/>
                  <a:pt x="13560" y="4642"/>
                </a:cubicBezTo>
                <a:cubicBezTo>
                  <a:pt x="13675" y="4688"/>
                  <a:pt x="13825" y="4711"/>
                  <a:pt x="14008" y="4711"/>
                </a:cubicBezTo>
                <a:lnTo>
                  <a:pt x="14077" y="4711"/>
                </a:lnTo>
                <a:cubicBezTo>
                  <a:pt x="14525" y="4699"/>
                  <a:pt x="14721" y="4459"/>
                  <a:pt x="14870" y="4286"/>
                </a:cubicBezTo>
                <a:cubicBezTo>
                  <a:pt x="14997" y="4137"/>
                  <a:pt x="15089" y="4033"/>
                  <a:pt x="15364" y="3987"/>
                </a:cubicBezTo>
                <a:cubicBezTo>
                  <a:pt x="15513" y="3964"/>
                  <a:pt x="15628" y="3826"/>
                  <a:pt x="15605" y="3665"/>
                </a:cubicBezTo>
                <a:cubicBezTo>
                  <a:pt x="15582" y="3527"/>
                  <a:pt x="15456" y="3424"/>
                  <a:pt x="15318" y="3424"/>
                </a:cubicBezTo>
                <a:cubicBezTo>
                  <a:pt x="15306" y="3424"/>
                  <a:pt x="15295" y="3424"/>
                  <a:pt x="15283" y="3435"/>
                </a:cubicBezTo>
                <a:cubicBezTo>
                  <a:pt x="14790" y="3504"/>
                  <a:pt x="14583" y="3746"/>
                  <a:pt x="14433" y="3930"/>
                </a:cubicBezTo>
                <a:cubicBezTo>
                  <a:pt x="14307" y="4079"/>
                  <a:pt x="14261" y="4137"/>
                  <a:pt x="14054" y="4148"/>
                </a:cubicBezTo>
                <a:lnTo>
                  <a:pt x="14008" y="4148"/>
                </a:lnTo>
                <a:cubicBezTo>
                  <a:pt x="13848" y="4148"/>
                  <a:pt x="13744" y="4114"/>
                  <a:pt x="13675" y="4079"/>
                </a:cubicBezTo>
                <a:lnTo>
                  <a:pt x="13698" y="4056"/>
                </a:lnTo>
                <a:cubicBezTo>
                  <a:pt x="13894" y="3803"/>
                  <a:pt x="14077" y="3562"/>
                  <a:pt x="14445" y="3424"/>
                </a:cubicBezTo>
                <a:cubicBezTo>
                  <a:pt x="14594" y="3378"/>
                  <a:pt x="14675" y="3206"/>
                  <a:pt x="14617" y="3068"/>
                </a:cubicBezTo>
                <a:cubicBezTo>
                  <a:pt x="14571" y="2953"/>
                  <a:pt x="14468" y="2884"/>
                  <a:pt x="14353" y="2884"/>
                </a:cubicBezTo>
                <a:cubicBezTo>
                  <a:pt x="14318" y="2884"/>
                  <a:pt x="14284" y="2884"/>
                  <a:pt x="14249" y="2896"/>
                </a:cubicBezTo>
                <a:cubicBezTo>
                  <a:pt x="13733" y="3091"/>
                  <a:pt x="13468" y="3435"/>
                  <a:pt x="13250" y="3711"/>
                </a:cubicBezTo>
                <a:cubicBezTo>
                  <a:pt x="13031" y="3987"/>
                  <a:pt x="12882" y="4183"/>
                  <a:pt x="12526" y="4183"/>
                </a:cubicBezTo>
                <a:cubicBezTo>
                  <a:pt x="12492" y="4183"/>
                  <a:pt x="12457" y="4171"/>
                  <a:pt x="12423" y="4171"/>
                </a:cubicBezTo>
                <a:lnTo>
                  <a:pt x="12423" y="4148"/>
                </a:lnTo>
                <a:cubicBezTo>
                  <a:pt x="12411" y="4079"/>
                  <a:pt x="12377" y="4010"/>
                  <a:pt x="12331" y="3976"/>
                </a:cubicBezTo>
                <a:cubicBezTo>
                  <a:pt x="12308" y="3608"/>
                  <a:pt x="12319" y="3183"/>
                  <a:pt x="12342" y="2735"/>
                </a:cubicBezTo>
                <a:cubicBezTo>
                  <a:pt x="12985" y="2689"/>
                  <a:pt x="13100" y="2148"/>
                  <a:pt x="13158" y="1839"/>
                </a:cubicBezTo>
                <a:cubicBezTo>
                  <a:pt x="13181" y="1689"/>
                  <a:pt x="13215" y="1540"/>
                  <a:pt x="13273" y="1471"/>
                </a:cubicBezTo>
                <a:cubicBezTo>
                  <a:pt x="13376" y="1356"/>
                  <a:pt x="13376" y="1172"/>
                  <a:pt x="13261" y="1068"/>
                </a:cubicBezTo>
                <a:cubicBezTo>
                  <a:pt x="13204" y="1022"/>
                  <a:pt x="13135" y="999"/>
                  <a:pt x="13066" y="999"/>
                </a:cubicBezTo>
                <a:cubicBezTo>
                  <a:pt x="12985" y="999"/>
                  <a:pt x="12916" y="1022"/>
                  <a:pt x="12859" y="1091"/>
                </a:cubicBezTo>
                <a:cubicBezTo>
                  <a:pt x="12686" y="1275"/>
                  <a:pt x="12641" y="1517"/>
                  <a:pt x="12595" y="1735"/>
                </a:cubicBezTo>
                <a:cubicBezTo>
                  <a:pt x="12549" y="1976"/>
                  <a:pt x="12526" y="2114"/>
                  <a:pt x="12388" y="2160"/>
                </a:cubicBezTo>
                <a:cubicBezTo>
                  <a:pt x="12469" y="1448"/>
                  <a:pt x="12618" y="792"/>
                  <a:pt x="12836" y="437"/>
                </a:cubicBezTo>
                <a:cubicBezTo>
                  <a:pt x="12928" y="299"/>
                  <a:pt x="12882" y="126"/>
                  <a:pt x="12755" y="46"/>
                </a:cubicBezTo>
                <a:cubicBezTo>
                  <a:pt x="12709" y="11"/>
                  <a:pt x="12652" y="0"/>
                  <a:pt x="126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33"/>
          <p:cNvSpPr/>
          <p:nvPr/>
        </p:nvSpPr>
        <p:spPr>
          <a:xfrm>
            <a:off x="7421413" y="3360477"/>
            <a:ext cx="1009356" cy="1057969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33"/>
          <p:cNvSpPr/>
          <p:nvPr/>
        </p:nvSpPr>
        <p:spPr>
          <a:xfrm>
            <a:off x="0" y="4061458"/>
            <a:ext cx="9143959" cy="2226477"/>
          </a:xfrm>
          <a:custGeom>
            <a:avLst/>
            <a:gdLst/>
            <a:ahLst/>
            <a:cxnLst/>
            <a:rect l="l" t="t" r="r" b="b"/>
            <a:pathLst>
              <a:path w="62035" h="15105" extrusionOk="0">
                <a:moveTo>
                  <a:pt x="62035" y="1473"/>
                </a:moveTo>
                <a:cubicBezTo>
                  <a:pt x="57554" y="1964"/>
                  <a:pt x="53052" y="6519"/>
                  <a:pt x="49041" y="6842"/>
                </a:cubicBezTo>
                <a:cubicBezTo>
                  <a:pt x="45030" y="7176"/>
                  <a:pt x="42074" y="3970"/>
                  <a:pt x="38533" y="4272"/>
                </a:cubicBezTo>
                <a:cubicBezTo>
                  <a:pt x="34992" y="4565"/>
                  <a:pt x="29790" y="6665"/>
                  <a:pt x="26855" y="6916"/>
                </a:cubicBezTo>
                <a:cubicBezTo>
                  <a:pt x="23930" y="7176"/>
                  <a:pt x="20369" y="4638"/>
                  <a:pt x="15908" y="4460"/>
                </a:cubicBezTo>
                <a:cubicBezTo>
                  <a:pt x="11437" y="4283"/>
                  <a:pt x="10174" y="6059"/>
                  <a:pt x="6852" y="4889"/>
                </a:cubicBezTo>
                <a:cubicBezTo>
                  <a:pt x="3531" y="3708"/>
                  <a:pt x="3123" y="220"/>
                  <a:pt x="0" y="1"/>
                </a:cubicBezTo>
                <a:lnTo>
                  <a:pt x="0" y="15105"/>
                </a:lnTo>
                <a:lnTo>
                  <a:pt x="62035" y="15105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6000">
                <a:schemeClr val="dk2"/>
              </a:gs>
              <a:gs pos="51000">
                <a:schemeClr val="lt2"/>
              </a:gs>
              <a:gs pos="74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33"/>
          <p:cNvSpPr/>
          <p:nvPr/>
        </p:nvSpPr>
        <p:spPr>
          <a:xfrm>
            <a:off x="3309562" y="3704901"/>
            <a:ext cx="6337680" cy="1554240"/>
          </a:xfrm>
          <a:custGeom>
            <a:avLst/>
            <a:gdLst/>
            <a:ahLst/>
            <a:cxnLst/>
            <a:rect l="l" t="t" r="r" b="b"/>
            <a:pathLst>
              <a:path w="100694" h="24694" extrusionOk="0">
                <a:moveTo>
                  <a:pt x="100693" y="0"/>
                </a:moveTo>
                <a:cubicBezTo>
                  <a:pt x="100432" y="137"/>
                  <a:pt x="100171" y="272"/>
                  <a:pt x="99910" y="387"/>
                </a:cubicBezTo>
                <a:cubicBezTo>
                  <a:pt x="95888" y="2236"/>
                  <a:pt x="91261" y="1902"/>
                  <a:pt x="86864" y="2351"/>
                </a:cubicBezTo>
                <a:cubicBezTo>
                  <a:pt x="80429" y="2999"/>
                  <a:pt x="74194" y="5432"/>
                  <a:pt x="69023" y="9308"/>
                </a:cubicBezTo>
                <a:cubicBezTo>
                  <a:pt x="66798" y="10979"/>
                  <a:pt x="64751" y="12911"/>
                  <a:pt x="62265" y="14164"/>
                </a:cubicBezTo>
                <a:cubicBezTo>
                  <a:pt x="59863" y="15387"/>
                  <a:pt x="57168" y="15898"/>
                  <a:pt x="54504" y="16253"/>
                </a:cubicBezTo>
                <a:cubicBezTo>
                  <a:pt x="40215" y="18134"/>
                  <a:pt x="25351" y="15847"/>
                  <a:pt x="11532" y="19941"/>
                </a:cubicBezTo>
                <a:cubicBezTo>
                  <a:pt x="7542" y="21132"/>
                  <a:pt x="3729" y="22824"/>
                  <a:pt x="0" y="24693"/>
                </a:cubicBezTo>
                <a:lnTo>
                  <a:pt x="100693" y="24693"/>
                </a:lnTo>
                <a:lnTo>
                  <a:pt x="10069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 flipH="1">
            <a:off x="-381011" y="-231676"/>
            <a:ext cx="4457791" cy="2391115"/>
          </a:xfrm>
          <a:custGeom>
            <a:avLst/>
            <a:gdLst/>
            <a:ahLst/>
            <a:cxnLst/>
            <a:rect l="l" t="t" r="r" b="b"/>
            <a:pathLst>
              <a:path w="55111" h="29561" extrusionOk="0">
                <a:moveTo>
                  <a:pt x="1" y="0"/>
                </a:moveTo>
                <a:cubicBezTo>
                  <a:pt x="1598" y="3155"/>
                  <a:pt x="4241" y="5776"/>
                  <a:pt x="7438" y="7291"/>
                </a:cubicBezTo>
                <a:cubicBezTo>
                  <a:pt x="14791" y="10769"/>
                  <a:pt x="24599" y="8617"/>
                  <a:pt x="30511" y="14206"/>
                </a:cubicBezTo>
                <a:cubicBezTo>
                  <a:pt x="33990" y="17475"/>
                  <a:pt x="35348" y="22885"/>
                  <a:pt x="39568" y="25121"/>
                </a:cubicBezTo>
                <a:cubicBezTo>
                  <a:pt x="43349" y="27116"/>
                  <a:pt x="48185" y="25852"/>
                  <a:pt x="52018" y="27722"/>
                </a:cubicBezTo>
                <a:cubicBezTo>
                  <a:pt x="53073" y="28244"/>
                  <a:pt x="54066" y="28996"/>
                  <a:pt x="55110" y="29560"/>
                </a:cubicBezTo>
                <a:lnTo>
                  <a:pt x="5511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100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33"/>
          <p:cNvSpPr/>
          <p:nvPr/>
        </p:nvSpPr>
        <p:spPr>
          <a:xfrm rot="846703" flipH="1">
            <a:off x="73276" y="549642"/>
            <a:ext cx="790414" cy="828483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2" name="Google Shape;3132;p33"/>
          <p:cNvGrpSpPr/>
          <p:nvPr/>
        </p:nvGrpSpPr>
        <p:grpSpPr>
          <a:xfrm rot="-3467267">
            <a:off x="8622711" y="217570"/>
            <a:ext cx="545428" cy="1201798"/>
            <a:chOff x="2128575" y="1503200"/>
            <a:chExt cx="1317373" cy="2902704"/>
          </a:xfrm>
        </p:grpSpPr>
        <p:sp>
          <p:nvSpPr>
            <p:cNvPr id="3133" name="Google Shape;3133;p33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3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3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33"/>
          <p:cNvGrpSpPr/>
          <p:nvPr/>
        </p:nvGrpSpPr>
        <p:grpSpPr>
          <a:xfrm rot="-1959673" flipH="1">
            <a:off x="8546559" y="4315913"/>
            <a:ext cx="545335" cy="1201592"/>
            <a:chOff x="2128575" y="1503200"/>
            <a:chExt cx="1317373" cy="2902704"/>
          </a:xfrm>
        </p:grpSpPr>
        <p:sp>
          <p:nvSpPr>
            <p:cNvPr id="3137" name="Google Shape;3137;p33"/>
            <p:cNvSpPr/>
            <p:nvPr/>
          </p:nvSpPr>
          <p:spPr>
            <a:xfrm>
              <a:off x="2128575" y="1503200"/>
              <a:ext cx="1317373" cy="2902704"/>
            </a:xfrm>
            <a:custGeom>
              <a:avLst/>
              <a:gdLst/>
              <a:ahLst/>
              <a:cxnLst/>
              <a:rect l="l" t="t" r="r" b="b"/>
              <a:pathLst>
                <a:path w="9051" h="19943" extrusionOk="0">
                  <a:moveTo>
                    <a:pt x="7647" y="1"/>
                  </a:moveTo>
                  <a:cubicBezTo>
                    <a:pt x="7562" y="1"/>
                    <a:pt x="7469" y="81"/>
                    <a:pt x="7498" y="177"/>
                  </a:cubicBezTo>
                  <a:cubicBezTo>
                    <a:pt x="7673" y="821"/>
                    <a:pt x="8089" y="1455"/>
                    <a:pt x="7651" y="2089"/>
                  </a:cubicBezTo>
                  <a:cubicBezTo>
                    <a:pt x="7509" y="2297"/>
                    <a:pt x="7345" y="2460"/>
                    <a:pt x="7258" y="2690"/>
                  </a:cubicBezTo>
                  <a:cubicBezTo>
                    <a:pt x="7137" y="3007"/>
                    <a:pt x="7061" y="3302"/>
                    <a:pt x="7039" y="3641"/>
                  </a:cubicBezTo>
                  <a:cubicBezTo>
                    <a:pt x="7006" y="4318"/>
                    <a:pt x="7247" y="4974"/>
                    <a:pt x="7061" y="5641"/>
                  </a:cubicBezTo>
                  <a:cubicBezTo>
                    <a:pt x="6865" y="6351"/>
                    <a:pt x="6197" y="6898"/>
                    <a:pt x="5848" y="7543"/>
                  </a:cubicBezTo>
                  <a:cubicBezTo>
                    <a:pt x="5487" y="8209"/>
                    <a:pt x="5476" y="8898"/>
                    <a:pt x="5553" y="9630"/>
                  </a:cubicBezTo>
                  <a:cubicBezTo>
                    <a:pt x="5585" y="10001"/>
                    <a:pt x="5607" y="10373"/>
                    <a:pt x="5476" y="10723"/>
                  </a:cubicBezTo>
                  <a:cubicBezTo>
                    <a:pt x="5378" y="10996"/>
                    <a:pt x="5214" y="11237"/>
                    <a:pt x="5050" y="11456"/>
                  </a:cubicBezTo>
                  <a:cubicBezTo>
                    <a:pt x="4536" y="12165"/>
                    <a:pt x="3826" y="12799"/>
                    <a:pt x="3662" y="13652"/>
                  </a:cubicBezTo>
                  <a:cubicBezTo>
                    <a:pt x="3542" y="13215"/>
                    <a:pt x="3596" y="12789"/>
                    <a:pt x="3727" y="12308"/>
                  </a:cubicBezTo>
                  <a:cubicBezTo>
                    <a:pt x="3880" y="11718"/>
                    <a:pt x="3968" y="11193"/>
                    <a:pt x="3870" y="10592"/>
                  </a:cubicBezTo>
                  <a:cubicBezTo>
                    <a:pt x="3782" y="10100"/>
                    <a:pt x="3574" y="9652"/>
                    <a:pt x="3400" y="9193"/>
                  </a:cubicBezTo>
                  <a:cubicBezTo>
                    <a:pt x="3170" y="8581"/>
                    <a:pt x="3170" y="7980"/>
                    <a:pt x="3268" y="7335"/>
                  </a:cubicBezTo>
                  <a:cubicBezTo>
                    <a:pt x="3356" y="6810"/>
                    <a:pt x="3323" y="6297"/>
                    <a:pt x="3115" y="5805"/>
                  </a:cubicBezTo>
                  <a:cubicBezTo>
                    <a:pt x="2897" y="5291"/>
                    <a:pt x="2547" y="4832"/>
                    <a:pt x="2285" y="4340"/>
                  </a:cubicBezTo>
                  <a:cubicBezTo>
                    <a:pt x="1935" y="3684"/>
                    <a:pt x="1750" y="3029"/>
                    <a:pt x="1640" y="2297"/>
                  </a:cubicBezTo>
                  <a:cubicBezTo>
                    <a:pt x="1531" y="1554"/>
                    <a:pt x="1465" y="810"/>
                    <a:pt x="1225" y="100"/>
                  </a:cubicBezTo>
                  <a:cubicBezTo>
                    <a:pt x="1206" y="36"/>
                    <a:pt x="1149" y="6"/>
                    <a:pt x="1092" y="6"/>
                  </a:cubicBezTo>
                  <a:cubicBezTo>
                    <a:pt x="1022" y="6"/>
                    <a:pt x="951" y="53"/>
                    <a:pt x="951" y="143"/>
                  </a:cubicBezTo>
                  <a:cubicBezTo>
                    <a:pt x="951" y="1116"/>
                    <a:pt x="951" y="2089"/>
                    <a:pt x="853" y="3062"/>
                  </a:cubicBezTo>
                  <a:cubicBezTo>
                    <a:pt x="810" y="3543"/>
                    <a:pt x="722" y="4024"/>
                    <a:pt x="613" y="4493"/>
                  </a:cubicBezTo>
                  <a:cubicBezTo>
                    <a:pt x="504" y="5007"/>
                    <a:pt x="351" y="5488"/>
                    <a:pt x="307" y="6001"/>
                  </a:cubicBezTo>
                  <a:cubicBezTo>
                    <a:pt x="274" y="6406"/>
                    <a:pt x="351" y="6854"/>
                    <a:pt x="514" y="7215"/>
                  </a:cubicBezTo>
                  <a:cubicBezTo>
                    <a:pt x="700" y="7619"/>
                    <a:pt x="995" y="7969"/>
                    <a:pt x="1159" y="8384"/>
                  </a:cubicBezTo>
                  <a:cubicBezTo>
                    <a:pt x="1498" y="9215"/>
                    <a:pt x="667" y="9870"/>
                    <a:pt x="449" y="10603"/>
                  </a:cubicBezTo>
                  <a:cubicBezTo>
                    <a:pt x="198" y="11390"/>
                    <a:pt x="602" y="12089"/>
                    <a:pt x="886" y="12799"/>
                  </a:cubicBezTo>
                  <a:cubicBezTo>
                    <a:pt x="1214" y="13630"/>
                    <a:pt x="985" y="14373"/>
                    <a:pt x="623" y="15150"/>
                  </a:cubicBezTo>
                  <a:cubicBezTo>
                    <a:pt x="329" y="15784"/>
                    <a:pt x="1" y="16493"/>
                    <a:pt x="132" y="17226"/>
                  </a:cubicBezTo>
                  <a:cubicBezTo>
                    <a:pt x="230" y="17773"/>
                    <a:pt x="416" y="18395"/>
                    <a:pt x="776" y="18832"/>
                  </a:cubicBezTo>
                  <a:cubicBezTo>
                    <a:pt x="935" y="19028"/>
                    <a:pt x="1123" y="19175"/>
                    <a:pt x="1364" y="19175"/>
                  </a:cubicBezTo>
                  <a:cubicBezTo>
                    <a:pt x="1407" y="19175"/>
                    <a:pt x="1452" y="19170"/>
                    <a:pt x="1498" y="19160"/>
                  </a:cubicBezTo>
                  <a:cubicBezTo>
                    <a:pt x="1520" y="19160"/>
                    <a:pt x="1542" y="19150"/>
                    <a:pt x="1553" y="19138"/>
                  </a:cubicBezTo>
                  <a:lnTo>
                    <a:pt x="1826" y="19466"/>
                  </a:lnTo>
                  <a:cubicBezTo>
                    <a:pt x="1771" y="19532"/>
                    <a:pt x="1771" y="19663"/>
                    <a:pt x="1881" y="19718"/>
                  </a:cubicBezTo>
                  <a:cubicBezTo>
                    <a:pt x="2261" y="19871"/>
                    <a:pt x="2675" y="19942"/>
                    <a:pt x="3093" y="19942"/>
                  </a:cubicBezTo>
                  <a:cubicBezTo>
                    <a:pt x="4018" y="19942"/>
                    <a:pt x="4966" y="19591"/>
                    <a:pt x="5629" y="18997"/>
                  </a:cubicBezTo>
                  <a:cubicBezTo>
                    <a:pt x="6154" y="18538"/>
                    <a:pt x="6384" y="17969"/>
                    <a:pt x="6154" y="17292"/>
                  </a:cubicBezTo>
                  <a:cubicBezTo>
                    <a:pt x="6023" y="16953"/>
                    <a:pt x="5837" y="16636"/>
                    <a:pt x="5815" y="16264"/>
                  </a:cubicBezTo>
                  <a:cubicBezTo>
                    <a:pt x="5782" y="15860"/>
                    <a:pt x="5957" y="15488"/>
                    <a:pt x="6252" y="15215"/>
                  </a:cubicBezTo>
                  <a:cubicBezTo>
                    <a:pt x="6712" y="14789"/>
                    <a:pt x="7324" y="14592"/>
                    <a:pt x="7662" y="14035"/>
                  </a:cubicBezTo>
                  <a:cubicBezTo>
                    <a:pt x="8077" y="13335"/>
                    <a:pt x="7542" y="12799"/>
                    <a:pt x="7487" y="12100"/>
                  </a:cubicBezTo>
                  <a:cubicBezTo>
                    <a:pt x="7421" y="11281"/>
                    <a:pt x="8055" y="10822"/>
                    <a:pt x="8493" y="10231"/>
                  </a:cubicBezTo>
                  <a:cubicBezTo>
                    <a:pt x="8973" y="9554"/>
                    <a:pt x="8864" y="8777"/>
                    <a:pt x="8646" y="8046"/>
                  </a:cubicBezTo>
                  <a:cubicBezTo>
                    <a:pt x="8416" y="7259"/>
                    <a:pt x="8361" y="6570"/>
                    <a:pt x="8558" y="5772"/>
                  </a:cubicBezTo>
                  <a:cubicBezTo>
                    <a:pt x="8744" y="5051"/>
                    <a:pt x="8995" y="4373"/>
                    <a:pt x="9017" y="3619"/>
                  </a:cubicBezTo>
                  <a:cubicBezTo>
                    <a:pt x="9050" y="2329"/>
                    <a:pt x="8307" y="1182"/>
                    <a:pt x="7749" y="67"/>
                  </a:cubicBezTo>
                  <a:cubicBezTo>
                    <a:pt x="7728" y="20"/>
                    <a:pt x="7688" y="1"/>
                    <a:pt x="764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3"/>
            <p:cNvSpPr/>
            <p:nvPr/>
          </p:nvSpPr>
          <p:spPr>
            <a:xfrm>
              <a:off x="2475858" y="1929515"/>
              <a:ext cx="829635" cy="2405796"/>
            </a:xfrm>
            <a:custGeom>
              <a:avLst/>
              <a:gdLst/>
              <a:ahLst/>
              <a:cxnLst/>
              <a:rect l="l" t="t" r="r" b="b"/>
              <a:pathLst>
                <a:path w="5700" h="16529" extrusionOk="0">
                  <a:moveTo>
                    <a:pt x="5609" y="0"/>
                  </a:moveTo>
                  <a:cubicBezTo>
                    <a:pt x="5590" y="0"/>
                    <a:pt x="5571" y="10"/>
                    <a:pt x="5560" y="34"/>
                  </a:cubicBezTo>
                  <a:cubicBezTo>
                    <a:pt x="5418" y="318"/>
                    <a:pt x="5298" y="602"/>
                    <a:pt x="5222" y="908"/>
                  </a:cubicBezTo>
                  <a:cubicBezTo>
                    <a:pt x="5178" y="1051"/>
                    <a:pt x="5145" y="1204"/>
                    <a:pt x="5123" y="1357"/>
                  </a:cubicBezTo>
                  <a:cubicBezTo>
                    <a:pt x="5101" y="1510"/>
                    <a:pt x="5079" y="1673"/>
                    <a:pt x="5091" y="1838"/>
                  </a:cubicBezTo>
                  <a:cubicBezTo>
                    <a:pt x="5112" y="2078"/>
                    <a:pt x="5188" y="2319"/>
                    <a:pt x="5254" y="2548"/>
                  </a:cubicBezTo>
                  <a:cubicBezTo>
                    <a:pt x="5320" y="2778"/>
                    <a:pt x="5353" y="2996"/>
                    <a:pt x="5331" y="3237"/>
                  </a:cubicBezTo>
                  <a:cubicBezTo>
                    <a:pt x="5298" y="3543"/>
                    <a:pt x="5222" y="3849"/>
                    <a:pt x="5112" y="4122"/>
                  </a:cubicBezTo>
                  <a:cubicBezTo>
                    <a:pt x="4992" y="4406"/>
                    <a:pt x="4850" y="4668"/>
                    <a:pt x="4751" y="4952"/>
                  </a:cubicBezTo>
                  <a:cubicBezTo>
                    <a:pt x="4642" y="5258"/>
                    <a:pt x="4598" y="5554"/>
                    <a:pt x="4610" y="5870"/>
                  </a:cubicBezTo>
                  <a:cubicBezTo>
                    <a:pt x="4620" y="6188"/>
                    <a:pt x="4653" y="6504"/>
                    <a:pt x="4642" y="6822"/>
                  </a:cubicBezTo>
                  <a:cubicBezTo>
                    <a:pt x="4620" y="7149"/>
                    <a:pt x="4511" y="7444"/>
                    <a:pt x="4336" y="7718"/>
                  </a:cubicBezTo>
                  <a:cubicBezTo>
                    <a:pt x="4183" y="7947"/>
                    <a:pt x="3998" y="8133"/>
                    <a:pt x="3823" y="8340"/>
                  </a:cubicBezTo>
                  <a:cubicBezTo>
                    <a:pt x="3658" y="8527"/>
                    <a:pt x="3517" y="8712"/>
                    <a:pt x="3418" y="8942"/>
                  </a:cubicBezTo>
                  <a:cubicBezTo>
                    <a:pt x="3309" y="9215"/>
                    <a:pt x="3265" y="9510"/>
                    <a:pt x="3233" y="9794"/>
                  </a:cubicBezTo>
                  <a:cubicBezTo>
                    <a:pt x="3189" y="10111"/>
                    <a:pt x="3167" y="10417"/>
                    <a:pt x="3080" y="10723"/>
                  </a:cubicBezTo>
                  <a:cubicBezTo>
                    <a:pt x="2992" y="11018"/>
                    <a:pt x="2850" y="11281"/>
                    <a:pt x="2653" y="11510"/>
                  </a:cubicBezTo>
                  <a:cubicBezTo>
                    <a:pt x="2347" y="11849"/>
                    <a:pt x="1987" y="12122"/>
                    <a:pt x="1800" y="12559"/>
                  </a:cubicBezTo>
                  <a:cubicBezTo>
                    <a:pt x="1746" y="12690"/>
                    <a:pt x="1713" y="12821"/>
                    <a:pt x="1681" y="12964"/>
                  </a:cubicBezTo>
                  <a:cubicBezTo>
                    <a:pt x="1637" y="13127"/>
                    <a:pt x="1582" y="13280"/>
                    <a:pt x="1538" y="13433"/>
                  </a:cubicBezTo>
                  <a:cubicBezTo>
                    <a:pt x="1429" y="13739"/>
                    <a:pt x="1320" y="14045"/>
                    <a:pt x="1188" y="14341"/>
                  </a:cubicBezTo>
                  <a:cubicBezTo>
                    <a:pt x="937" y="14931"/>
                    <a:pt x="631" y="15488"/>
                    <a:pt x="292" y="16034"/>
                  </a:cubicBezTo>
                  <a:cubicBezTo>
                    <a:pt x="205" y="16166"/>
                    <a:pt x="117" y="16297"/>
                    <a:pt x="30" y="16439"/>
                  </a:cubicBezTo>
                  <a:cubicBezTo>
                    <a:pt x="0" y="16484"/>
                    <a:pt x="41" y="16528"/>
                    <a:pt x="84" y="16528"/>
                  </a:cubicBezTo>
                  <a:cubicBezTo>
                    <a:pt x="104" y="16528"/>
                    <a:pt x="125" y="16518"/>
                    <a:pt x="139" y="16494"/>
                  </a:cubicBezTo>
                  <a:cubicBezTo>
                    <a:pt x="861" y="15434"/>
                    <a:pt x="1429" y="14275"/>
                    <a:pt x="1790" y="13040"/>
                  </a:cubicBezTo>
                  <a:cubicBezTo>
                    <a:pt x="1834" y="12898"/>
                    <a:pt x="1856" y="12756"/>
                    <a:pt x="1910" y="12625"/>
                  </a:cubicBezTo>
                  <a:cubicBezTo>
                    <a:pt x="1953" y="12515"/>
                    <a:pt x="2019" y="12406"/>
                    <a:pt x="2085" y="12308"/>
                  </a:cubicBezTo>
                  <a:cubicBezTo>
                    <a:pt x="2216" y="12122"/>
                    <a:pt x="2380" y="11980"/>
                    <a:pt x="2533" y="11827"/>
                  </a:cubicBezTo>
                  <a:cubicBezTo>
                    <a:pt x="2708" y="11641"/>
                    <a:pt x="2893" y="11444"/>
                    <a:pt x="3014" y="11226"/>
                  </a:cubicBezTo>
                  <a:cubicBezTo>
                    <a:pt x="3167" y="10953"/>
                    <a:pt x="3243" y="10647"/>
                    <a:pt x="3287" y="10341"/>
                  </a:cubicBezTo>
                  <a:cubicBezTo>
                    <a:pt x="3374" y="9772"/>
                    <a:pt x="3374" y="9160"/>
                    <a:pt x="3713" y="8668"/>
                  </a:cubicBezTo>
                  <a:cubicBezTo>
                    <a:pt x="3866" y="8461"/>
                    <a:pt x="4041" y="8297"/>
                    <a:pt x="4205" y="8100"/>
                  </a:cubicBezTo>
                  <a:cubicBezTo>
                    <a:pt x="4391" y="7881"/>
                    <a:pt x="4555" y="7630"/>
                    <a:pt x="4653" y="7368"/>
                  </a:cubicBezTo>
                  <a:cubicBezTo>
                    <a:pt x="4894" y="6766"/>
                    <a:pt x="4697" y="6111"/>
                    <a:pt x="4751" y="5488"/>
                  </a:cubicBezTo>
                  <a:cubicBezTo>
                    <a:pt x="4806" y="4865"/>
                    <a:pt x="5222" y="4362"/>
                    <a:pt x="5363" y="3772"/>
                  </a:cubicBezTo>
                  <a:cubicBezTo>
                    <a:pt x="5429" y="3499"/>
                    <a:pt x="5484" y="3215"/>
                    <a:pt x="5462" y="2931"/>
                  </a:cubicBezTo>
                  <a:cubicBezTo>
                    <a:pt x="5440" y="2723"/>
                    <a:pt x="5375" y="2515"/>
                    <a:pt x="5320" y="2307"/>
                  </a:cubicBezTo>
                  <a:cubicBezTo>
                    <a:pt x="5287" y="2188"/>
                    <a:pt x="5254" y="2056"/>
                    <a:pt x="5232" y="1936"/>
                  </a:cubicBezTo>
                  <a:cubicBezTo>
                    <a:pt x="5210" y="1772"/>
                    <a:pt x="5222" y="1608"/>
                    <a:pt x="5244" y="1444"/>
                  </a:cubicBezTo>
                  <a:cubicBezTo>
                    <a:pt x="5276" y="1127"/>
                    <a:pt x="5363" y="821"/>
                    <a:pt x="5473" y="537"/>
                  </a:cubicBezTo>
                  <a:cubicBezTo>
                    <a:pt x="5538" y="384"/>
                    <a:pt x="5604" y="242"/>
                    <a:pt x="5669" y="100"/>
                  </a:cubicBezTo>
                  <a:cubicBezTo>
                    <a:pt x="5699" y="47"/>
                    <a:pt x="5652" y="0"/>
                    <a:pt x="5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3"/>
            <p:cNvSpPr/>
            <p:nvPr/>
          </p:nvSpPr>
          <p:spPr>
            <a:xfrm>
              <a:off x="2290427" y="1956879"/>
              <a:ext cx="229678" cy="2390804"/>
            </a:xfrm>
            <a:custGeom>
              <a:avLst/>
              <a:gdLst/>
              <a:ahLst/>
              <a:cxnLst/>
              <a:rect l="l" t="t" r="r" b="b"/>
              <a:pathLst>
                <a:path w="1578" h="16426" extrusionOk="0">
                  <a:moveTo>
                    <a:pt x="84" y="0"/>
                  </a:moveTo>
                  <a:cubicBezTo>
                    <a:pt x="45" y="0"/>
                    <a:pt x="1" y="33"/>
                    <a:pt x="14" y="86"/>
                  </a:cubicBezTo>
                  <a:cubicBezTo>
                    <a:pt x="135" y="754"/>
                    <a:pt x="179" y="1431"/>
                    <a:pt x="310" y="2097"/>
                  </a:cubicBezTo>
                  <a:cubicBezTo>
                    <a:pt x="375" y="2447"/>
                    <a:pt x="473" y="2786"/>
                    <a:pt x="594" y="3114"/>
                  </a:cubicBezTo>
                  <a:cubicBezTo>
                    <a:pt x="703" y="3409"/>
                    <a:pt x="769" y="3715"/>
                    <a:pt x="791" y="4021"/>
                  </a:cubicBezTo>
                  <a:cubicBezTo>
                    <a:pt x="834" y="4579"/>
                    <a:pt x="757" y="5136"/>
                    <a:pt x="801" y="5694"/>
                  </a:cubicBezTo>
                  <a:cubicBezTo>
                    <a:pt x="823" y="5978"/>
                    <a:pt x="867" y="6251"/>
                    <a:pt x="987" y="6513"/>
                  </a:cubicBezTo>
                  <a:cubicBezTo>
                    <a:pt x="1097" y="6765"/>
                    <a:pt x="1238" y="7016"/>
                    <a:pt x="1326" y="7278"/>
                  </a:cubicBezTo>
                  <a:cubicBezTo>
                    <a:pt x="1403" y="7562"/>
                    <a:pt x="1413" y="7846"/>
                    <a:pt x="1326" y="8130"/>
                  </a:cubicBezTo>
                  <a:cubicBezTo>
                    <a:pt x="1250" y="8382"/>
                    <a:pt x="1119" y="8611"/>
                    <a:pt x="998" y="8841"/>
                  </a:cubicBezTo>
                  <a:cubicBezTo>
                    <a:pt x="889" y="9070"/>
                    <a:pt x="779" y="9300"/>
                    <a:pt x="747" y="9551"/>
                  </a:cubicBezTo>
                  <a:cubicBezTo>
                    <a:pt x="714" y="9792"/>
                    <a:pt x="736" y="10043"/>
                    <a:pt x="834" y="10273"/>
                  </a:cubicBezTo>
                  <a:cubicBezTo>
                    <a:pt x="922" y="10459"/>
                    <a:pt x="1042" y="10622"/>
                    <a:pt x="1140" y="10809"/>
                  </a:cubicBezTo>
                  <a:cubicBezTo>
                    <a:pt x="1260" y="11038"/>
                    <a:pt x="1348" y="11311"/>
                    <a:pt x="1337" y="11574"/>
                  </a:cubicBezTo>
                  <a:cubicBezTo>
                    <a:pt x="1337" y="11792"/>
                    <a:pt x="1238" y="11989"/>
                    <a:pt x="1140" y="12174"/>
                  </a:cubicBezTo>
                  <a:cubicBezTo>
                    <a:pt x="1031" y="12393"/>
                    <a:pt x="944" y="12611"/>
                    <a:pt x="922" y="12852"/>
                  </a:cubicBezTo>
                  <a:cubicBezTo>
                    <a:pt x="801" y="13912"/>
                    <a:pt x="1544" y="14863"/>
                    <a:pt x="1337" y="15923"/>
                  </a:cubicBezTo>
                  <a:cubicBezTo>
                    <a:pt x="1304" y="16065"/>
                    <a:pt x="1260" y="16218"/>
                    <a:pt x="1206" y="16349"/>
                  </a:cubicBezTo>
                  <a:cubicBezTo>
                    <a:pt x="1186" y="16396"/>
                    <a:pt x="1226" y="16426"/>
                    <a:pt x="1268" y="16426"/>
                  </a:cubicBezTo>
                  <a:cubicBezTo>
                    <a:pt x="1295" y="16426"/>
                    <a:pt x="1324" y="16413"/>
                    <a:pt x="1337" y="16382"/>
                  </a:cubicBezTo>
                  <a:cubicBezTo>
                    <a:pt x="1534" y="15868"/>
                    <a:pt x="1534" y="15322"/>
                    <a:pt x="1403" y="14775"/>
                  </a:cubicBezTo>
                  <a:cubicBezTo>
                    <a:pt x="1282" y="14284"/>
                    <a:pt x="1075" y="13792"/>
                    <a:pt x="1042" y="13279"/>
                  </a:cubicBezTo>
                  <a:cubicBezTo>
                    <a:pt x="1020" y="13016"/>
                    <a:pt x="1042" y="12743"/>
                    <a:pt x="1129" y="12492"/>
                  </a:cubicBezTo>
                  <a:cubicBezTo>
                    <a:pt x="1206" y="12295"/>
                    <a:pt x="1326" y="12109"/>
                    <a:pt x="1403" y="11901"/>
                  </a:cubicBezTo>
                  <a:cubicBezTo>
                    <a:pt x="1578" y="11431"/>
                    <a:pt x="1381" y="10940"/>
                    <a:pt x="1129" y="10535"/>
                  </a:cubicBezTo>
                  <a:cubicBezTo>
                    <a:pt x="1020" y="10350"/>
                    <a:pt x="910" y="10175"/>
                    <a:pt x="878" y="9967"/>
                  </a:cubicBezTo>
                  <a:cubicBezTo>
                    <a:pt x="834" y="9694"/>
                    <a:pt x="878" y="9431"/>
                    <a:pt x="987" y="9180"/>
                  </a:cubicBezTo>
                  <a:cubicBezTo>
                    <a:pt x="1085" y="8939"/>
                    <a:pt x="1228" y="8710"/>
                    <a:pt x="1337" y="8470"/>
                  </a:cubicBezTo>
                  <a:cubicBezTo>
                    <a:pt x="1446" y="8218"/>
                    <a:pt x="1522" y="7956"/>
                    <a:pt x="1522" y="7683"/>
                  </a:cubicBezTo>
                  <a:cubicBezTo>
                    <a:pt x="1512" y="7409"/>
                    <a:pt x="1425" y="7147"/>
                    <a:pt x="1304" y="6896"/>
                  </a:cubicBezTo>
                  <a:cubicBezTo>
                    <a:pt x="1195" y="6644"/>
                    <a:pt x="1053" y="6404"/>
                    <a:pt x="987" y="6141"/>
                  </a:cubicBezTo>
                  <a:cubicBezTo>
                    <a:pt x="910" y="5835"/>
                    <a:pt x="910" y="5519"/>
                    <a:pt x="910" y="5213"/>
                  </a:cubicBezTo>
                  <a:cubicBezTo>
                    <a:pt x="910" y="4939"/>
                    <a:pt x="932" y="4666"/>
                    <a:pt x="932" y="4393"/>
                  </a:cubicBezTo>
                  <a:cubicBezTo>
                    <a:pt x="932" y="4108"/>
                    <a:pt x="910" y="3836"/>
                    <a:pt x="856" y="3562"/>
                  </a:cubicBezTo>
                  <a:cubicBezTo>
                    <a:pt x="779" y="3224"/>
                    <a:pt x="648" y="2906"/>
                    <a:pt x="550" y="2578"/>
                  </a:cubicBezTo>
                  <a:cubicBezTo>
                    <a:pt x="364" y="1912"/>
                    <a:pt x="310" y="1234"/>
                    <a:pt x="211" y="557"/>
                  </a:cubicBezTo>
                  <a:cubicBezTo>
                    <a:pt x="189" y="382"/>
                    <a:pt x="167" y="218"/>
                    <a:pt x="135" y="43"/>
                  </a:cubicBezTo>
                  <a:cubicBezTo>
                    <a:pt x="130" y="13"/>
                    <a:pt x="108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0" name="Google Shape;3140;p33"/>
          <p:cNvSpPr/>
          <p:nvPr/>
        </p:nvSpPr>
        <p:spPr>
          <a:xfrm rot="-846703">
            <a:off x="8500226" y="2448905"/>
            <a:ext cx="790414" cy="828483"/>
          </a:xfrm>
          <a:custGeom>
            <a:avLst/>
            <a:gdLst/>
            <a:ahLst/>
            <a:cxnLst/>
            <a:rect l="l" t="t" r="r" b="b"/>
            <a:pathLst>
              <a:path w="26016" h="27269" extrusionOk="0">
                <a:moveTo>
                  <a:pt x="16880" y="0"/>
                </a:moveTo>
                <a:cubicBezTo>
                  <a:pt x="16662" y="0"/>
                  <a:pt x="16478" y="161"/>
                  <a:pt x="16455" y="379"/>
                </a:cubicBezTo>
                <a:cubicBezTo>
                  <a:pt x="16340" y="1517"/>
                  <a:pt x="17202" y="2608"/>
                  <a:pt x="17581" y="3045"/>
                </a:cubicBezTo>
                <a:cubicBezTo>
                  <a:pt x="17455" y="3586"/>
                  <a:pt x="17489" y="4137"/>
                  <a:pt x="17512" y="4585"/>
                </a:cubicBezTo>
                <a:cubicBezTo>
                  <a:pt x="17535" y="4815"/>
                  <a:pt x="17546" y="5033"/>
                  <a:pt x="17524" y="5194"/>
                </a:cubicBezTo>
                <a:cubicBezTo>
                  <a:pt x="17501" y="5412"/>
                  <a:pt x="17421" y="5539"/>
                  <a:pt x="17352" y="5619"/>
                </a:cubicBezTo>
                <a:cubicBezTo>
                  <a:pt x="17087" y="5401"/>
                  <a:pt x="16903" y="5011"/>
                  <a:pt x="16869" y="4252"/>
                </a:cubicBezTo>
                <a:cubicBezTo>
                  <a:pt x="16857" y="4022"/>
                  <a:pt x="16673" y="3849"/>
                  <a:pt x="16443" y="3849"/>
                </a:cubicBezTo>
                <a:lnTo>
                  <a:pt x="16420" y="3849"/>
                </a:lnTo>
                <a:cubicBezTo>
                  <a:pt x="16191" y="3849"/>
                  <a:pt x="16007" y="4056"/>
                  <a:pt x="16019" y="4286"/>
                </a:cubicBezTo>
                <a:cubicBezTo>
                  <a:pt x="16111" y="6240"/>
                  <a:pt x="17156" y="6573"/>
                  <a:pt x="17788" y="6757"/>
                </a:cubicBezTo>
                <a:cubicBezTo>
                  <a:pt x="17937" y="6803"/>
                  <a:pt x="18110" y="6860"/>
                  <a:pt x="18156" y="6906"/>
                </a:cubicBezTo>
                <a:cubicBezTo>
                  <a:pt x="18190" y="6941"/>
                  <a:pt x="18236" y="7090"/>
                  <a:pt x="18190" y="7343"/>
                </a:cubicBezTo>
                <a:cubicBezTo>
                  <a:pt x="18110" y="7779"/>
                  <a:pt x="17788" y="8331"/>
                  <a:pt x="17122" y="8780"/>
                </a:cubicBezTo>
                <a:cubicBezTo>
                  <a:pt x="16892" y="8354"/>
                  <a:pt x="16650" y="8090"/>
                  <a:pt x="16466" y="7940"/>
                </a:cubicBezTo>
                <a:cubicBezTo>
                  <a:pt x="16294" y="7412"/>
                  <a:pt x="15927" y="6711"/>
                  <a:pt x="15099" y="6423"/>
                </a:cubicBezTo>
                <a:cubicBezTo>
                  <a:pt x="14065" y="6056"/>
                  <a:pt x="13881" y="5987"/>
                  <a:pt x="14226" y="4735"/>
                </a:cubicBezTo>
                <a:cubicBezTo>
                  <a:pt x="14295" y="4516"/>
                  <a:pt x="14157" y="4275"/>
                  <a:pt x="13927" y="4217"/>
                </a:cubicBezTo>
                <a:cubicBezTo>
                  <a:pt x="13892" y="4206"/>
                  <a:pt x="13858" y="4194"/>
                  <a:pt x="13812" y="4194"/>
                </a:cubicBezTo>
                <a:cubicBezTo>
                  <a:pt x="13629" y="4194"/>
                  <a:pt x="13456" y="4321"/>
                  <a:pt x="13410" y="4505"/>
                </a:cubicBezTo>
                <a:cubicBezTo>
                  <a:pt x="12881" y="6389"/>
                  <a:pt x="13594" y="6791"/>
                  <a:pt x="14824" y="7217"/>
                </a:cubicBezTo>
                <a:cubicBezTo>
                  <a:pt x="15133" y="7332"/>
                  <a:pt x="15340" y="7562"/>
                  <a:pt x="15478" y="7802"/>
                </a:cubicBezTo>
                <a:cubicBezTo>
                  <a:pt x="15398" y="7860"/>
                  <a:pt x="15329" y="7929"/>
                  <a:pt x="15283" y="8021"/>
                </a:cubicBezTo>
                <a:cubicBezTo>
                  <a:pt x="15271" y="8032"/>
                  <a:pt x="15271" y="8032"/>
                  <a:pt x="15271" y="8044"/>
                </a:cubicBezTo>
                <a:lnTo>
                  <a:pt x="13743" y="7814"/>
                </a:lnTo>
                <a:lnTo>
                  <a:pt x="13686" y="7814"/>
                </a:lnTo>
                <a:cubicBezTo>
                  <a:pt x="13479" y="7814"/>
                  <a:pt x="13295" y="7963"/>
                  <a:pt x="13261" y="8170"/>
                </a:cubicBezTo>
                <a:cubicBezTo>
                  <a:pt x="13226" y="8412"/>
                  <a:pt x="13387" y="8619"/>
                  <a:pt x="13617" y="8653"/>
                </a:cubicBezTo>
                <a:lnTo>
                  <a:pt x="15559" y="8951"/>
                </a:lnTo>
                <a:cubicBezTo>
                  <a:pt x="15639" y="9009"/>
                  <a:pt x="16019" y="9342"/>
                  <a:pt x="16214" y="10296"/>
                </a:cubicBezTo>
                <a:cubicBezTo>
                  <a:pt x="16259" y="10503"/>
                  <a:pt x="16294" y="10756"/>
                  <a:pt x="16317" y="11043"/>
                </a:cubicBezTo>
                <a:cubicBezTo>
                  <a:pt x="15858" y="10733"/>
                  <a:pt x="15294" y="10468"/>
                  <a:pt x="14720" y="10468"/>
                </a:cubicBezTo>
                <a:cubicBezTo>
                  <a:pt x="14536" y="10468"/>
                  <a:pt x="14352" y="10503"/>
                  <a:pt x="14168" y="10560"/>
                </a:cubicBezTo>
                <a:cubicBezTo>
                  <a:pt x="13950" y="10629"/>
                  <a:pt x="13823" y="10871"/>
                  <a:pt x="13892" y="11089"/>
                </a:cubicBezTo>
                <a:cubicBezTo>
                  <a:pt x="13950" y="11273"/>
                  <a:pt x="14122" y="11388"/>
                  <a:pt x="14306" y="11388"/>
                </a:cubicBezTo>
                <a:cubicBezTo>
                  <a:pt x="14341" y="11388"/>
                  <a:pt x="14387" y="11388"/>
                  <a:pt x="14433" y="11365"/>
                </a:cubicBezTo>
                <a:cubicBezTo>
                  <a:pt x="14525" y="11342"/>
                  <a:pt x="14617" y="11331"/>
                  <a:pt x="14709" y="11331"/>
                </a:cubicBezTo>
                <a:cubicBezTo>
                  <a:pt x="15294" y="11331"/>
                  <a:pt x="15961" y="11778"/>
                  <a:pt x="16397" y="12169"/>
                </a:cubicBezTo>
                <a:cubicBezTo>
                  <a:pt x="16409" y="12445"/>
                  <a:pt x="16420" y="12721"/>
                  <a:pt x="16420" y="13008"/>
                </a:cubicBezTo>
                <a:lnTo>
                  <a:pt x="16007" y="12595"/>
                </a:lnTo>
                <a:cubicBezTo>
                  <a:pt x="15927" y="12503"/>
                  <a:pt x="15812" y="12468"/>
                  <a:pt x="15708" y="12468"/>
                </a:cubicBezTo>
                <a:cubicBezTo>
                  <a:pt x="15593" y="12468"/>
                  <a:pt x="15490" y="12503"/>
                  <a:pt x="15409" y="12583"/>
                </a:cubicBezTo>
                <a:cubicBezTo>
                  <a:pt x="15237" y="12755"/>
                  <a:pt x="15237" y="13019"/>
                  <a:pt x="15398" y="13192"/>
                </a:cubicBezTo>
                <a:lnTo>
                  <a:pt x="16420" y="14214"/>
                </a:lnTo>
                <a:cubicBezTo>
                  <a:pt x="16409" y="14536"/>
                  <a:pt x="16397" y="14858"/>
                  <a:pt x="16386" y="15146"/>
                </a:cubicBezTo>
                <a:cubicBezTo>
                  <a:pt x="16248" y="15077"/>
                  <a:pt x="16122" y="15019"/>
                  <a:pt x="16007" y="14996"/>
                </a:cubicBezTo>
                <a:cubicBezTo>
                  <a:pt x="15950" y="14985"/>
                  <a:pt x="15892" y="14985"/>
                  <a:pt x="15835" y="14985"/>
                </a:cubicBezTo>
                <a:cubicBezTo>
                  <a:pt x="15593" y="14985"/>
                  <a:pt x="15340" y="15054"/>
                  <a:pt x="15053" y="15123"/>
                </a:cubicBezTo>
                <a:cubicBezTo>
                  <a:pt x="14973" y="15146"/>
                  <a:pt x="14893" y="15157"/>
                  <a:pt x="14812" y="15180"/>
                </a:cubicBezTo>
                <a:cubicBezTo>
                  <a:pt x="14812" y="14812"/>
                  <a:pt x="14686" y="14513"/>
                  <a:pt x="14502" y="14260"/>
                </a:cubicBezTo>
                <a:cubicBezTo>
                  <a:pt x="15145" y="13330"/>
                  <a:pt x="14801" y="12399"/>
                  <a:pt x="14502" y="12008"/>
                </a:cubicBezTo>
                <a:cubicBezTo>
                  <a:pt x="14421" y="11893"/>
                  <a:pt x="14295" y="11836"/>
                  <a:pt x="14168" y="11836"/>
                </a:cubicBezTo>
                <a:cubicBezTo>
                  <a:pt x="14076" y="11836"/>
                  <a:pt x="13984" y="11870"/>
                  <a:pt x="13904" y="11928"/>
                </a:cubicBezTo>
                <a:cubicBezTo>
                  <a:pt x="13720" y="12066"/>
                  <a:pt x="13686" y="12342"/>
                  <a:pt x="13823" y="12526"/>
                </a:cubicBezTo>
                <a:cubicBezTo>
                  <a:pt x="13846" y="12549"/>
                  <a:pt x="14203" y="13031"/>
                  <a:pt x="13892" y="13629"/>
                </a:cubicBezTo>
                <a:cubicBezTo>
                  <a:pt x="13869" y="13617"/>
                  <a:pt x="13858" y="13594"/>
                  <a:pt x="13846" y="13583"/>
                </a:cubicBezTo>
                <a:cubicBezTo>
                  <a:pt x="13674" y="13445"/>
                  <a:pt x="13502" y="13295"/>
                  <a:pt x="13445" y="13192"/>
                </a:cubicBezTo>
                <a:cubicBezTo>
                  <a:pt x="13376" y="13054"/>
                  <a:pt x="13318" y="12904"/>
                  <a:pt x="13261" y="12755"/>
                </a:cubicBezTo>
                <a:cubicBezTo>
                  <a:pt x="13111" y="12330"/>
                  <a:pt x="12927" y="11801"/>
                  <a:pt x="12204" y="11525"/>
                </a:cubicBezTo>
                <a:cubicBezTo>
                  <a:pt x="12158" y="11502"/>
                  <a:pt x="12100" y="11491"/>
                  <a:pt x="12054" y="11491"/>
                </a:cubicBezTo>
                <a:cubicBezTo>
                  <a:pt x="11882" y="11491"/>
                  <a:pt x="11721" y="11594"/>
                  <a:pt x="11652" y="11767"/>
                </a:cubicBezTo>
                <a:cubicBezTo>
                  <a:pt x="11571" y="11985"/>
                  <a:pt x="11675" y="12227"/>
                  <a:pt x="11905" y="12319"/>
                </a:cubicBezTo>
                <a:cubicBezTo>
                  <a:pt x="12238" y="12445"/>
                  <a:pt x="12319" y="12629"/>
                  <a:pt x="12456" y="13042"/>
                </a:cubicBezTo>
                <a:cubicBezTo>
                  <a:pt x="12479" y="13088"/>
                  <a:pt x="12502" y="13146"/>
                  <a:pt x="12525" y="13203"/>
                </a:cubicBezTo>
                <a:cubicBezTo>
                  <a:pt x="12146" y="13111"/>
                  <a:pt x="11870" y="12893"/>
                  <a:pt x="11859" y="12881"/>
                </a:cubicBezTo>
                <a:cubicBezTo>
                  <a:pt x="11778" y="12812"/>
                  <a:pt x="11675" y="12778"/>
                  <a:pt x="11583" y="12778"/>
                </a:cubicBezTo>
                <a:cubicBezTo>
                  <a:pt x="11468" y="12778"/>
                  <a:pt x="11341" y="12824"/>
                  <a:pt x="11261" y="12927"/>
                </a:cubicBezTo>
                <a:cubicBezTo>
                  <a:pt x="11112" y="13100"/>
                  <a:pt x="11123" y="13376"/>
                  <a:pt x="11307" y="13525"/>
                </a:cubicBezTo>
                <a:cubicBezTo>
                  <a:pt x="11341" y="13560"/>
                  <a:pt x="11997" y="14111"/>
                  <a:pt x="12858" y="14111"/>
                </a:cubicBezTo>
                <a:cubicBezTo>
                  <a:pt x="12950" y="14111"/>
                  <a:pt x="13031" y="14099"/>
                  <a:pt x="13123" y="14088"/>
                </a:cubicBezTo>
                <a:cubicBezTo>
                  <a:pt x="13180" y="14134"/>
                  <a:pt x="13238" y="14191"/>
                  <a:pt x="13295" y="14237"/>
                </a:cubicBezTo>
                <a:cubicBezTo>
                  <a:pt x="13731" y="14617"/>
                  <a:pt x="14019" y="14893"/>
                  <a:pt x="13950" y="15329"/>
                </a:cubicBezTo>
                <a:lnTo>
                  <a:pt x="13674" y="15329"/>
                </a:lnTo>
                <a:cubicBezTo>
                  <a:pt x="13341" y="15329"/>
                  <a:pt x="12973" y="15295"/>
                  <a:pt x="12571" y="15169"/>
                </a:cubicBezTo>
                <a:cubicBezTo>
                  <a:pt x="11939" y="14985"/>
                  <a:pt x="11514" y="14686"/>
                  <a:pt x="11089" y="14398"/>
                </a:cubicBezTo>
                <a:cubicBezTo>
                  <a:pt x="10767" y="14180"/>
                  <a:pt x="10445" y="13962"/>
                  <a:pt x="10043" y="13790"/>
                </a:cubicBezTo>
                <a:cubicBezTo>
                  <a:pt x="10077" y="13479"/>
                  <a:pt x="10054" y="13031"/>
                  <a:pt x="9848" y="12537"/>
                </a:cubicBezTo>
                <a:cubicBezTo>
                  <a:pt x="10238" y="12238"/>
                  <a:pt x="10480" y="11905"/>
                  <a:pt x="10560" y="11537"/>
                </a:cubicBezTo>
                <a:cubicBezTo>
                  <a:pt x="10675" y="11009"/>
                  <a:pt x="10411" y="10641"/>
                  <a:pt x="10388" y="10595"/>
                </a:cubicBezTo>
                <a:cubicBezTo>
                  <a:pt x="10296" y="10480"/>
                  <a:pt x="10169" y="10422"/>
                  <a:pt x="10043" y="10422"/>
                </a:cubicBezTo>
                <a:cubicBezTo>
                  <a:pt x="9951" y="10422"/>
                  <a:pt x="9871" y="10445"/>
                  <a:pt x="9791" y="10503"/>
                </a:cubicBezTo>
                <a:cubicBezTo>
                  <a:pt x="9595" y="10641"/>
                  <a:pt x="9561" y="10905"/>
                  <a:pt x="9699" y="11101"/>
                </a:cubicBezTo>
                <a:cubicBezTo>
                  <a:pt x="9699" y="11101"/>
                  <a:pt x="9768" y="11216"/>
                  <a:pt x="9733" y="11365"/>
                </a:cubicBezTo>
                <a:cubicBezTo>
                  <a:pt x="9699" y="11502"/>
                  <a:pt x="9584" y="11652"/>
                  <a:pt x="9411" y="11790"/>
                </a:cubicBezTo>
                <a:cubicBezTo>
                  <a:pt x="9319" y="11663"/>
                  <a:pt x="9239" y="11560"/>
                  <a:pt x="9158" y="11445"/>
                </a:cubicBezTo>
                <a:cubicBezTo>
                  <a:pt x="8790" y="10974"/>
                  <a:pt x="8641" y="10767"/>
                  <a:pt x="8733" y="10399"/>
                </a:cubicBezTo>
                <a:cubicBezTo>
                  <a:pt x="8790" y="10170"/>
                  <a:pt x="8652" y="9940"/>
                  <a:pt x="8423" y="9883"/>
                </a:cubicBezTo>
                <a:cubicBezTo>
                  <a:pt x="8389" y="9883"/>
                  <a:pt x="8354" y="9871"/>
                  <a:pt x="8320" y="9871"/>
                </a:cubicBezTo>
                <a:cubicBezTo>
                  <a:pt x="8124" y="9871"/>
                  <a:pt x="7952" y="10009"/>
                  <a:pt x="7906" y="10204"/>
                </a:cubicBezTo>
                <a:cubicBezTo>
                  <a:pt x="7722" y="10986"/>
                  <a:pt x="8101" y="11479"/>
                  <a:pt x="8481" y="11974"/>
                </a:cubicBezTo>
                <a:cubicBezTo>
                  <a:pt x="8629" y="12169"/>
                  <a:pt x="8790" y="12365"/>
                  <a:pt x="8940" y="12606"/>
                </a:cubicBezTo>
                <a:cubicBezTo>
                  <a:pt x="9147" y="12973"/>
                  <a:pt x="9204" y="13307"/>
                  <a:pt x="9204" y="13560"/>
                </a:cubicBezTo>
                <a:cubicBezTo>
                  <a:pt x="9009" y="13525"/>
                  <a:pt x="8802" y="13514"/>
                  <a:pt x="8572" y="13514"/>
                </a:cubicBezTo>
                <a:cubicBezTo>
                  <a:pt x="8458" y="13514"/>
                  <a:pt x="8331" y="13514"/>
                  <a:pt x="8193" y="13525"/>
                </a:cubicBezTo>
                <a:cubicBezTo>
                  <a:pt x="8101" y="13525"/>
                  <a:pt x="7998" y="13537"/>
                  <a:pt x="7906" y="13537"/>
                </a:cubicBezTo>
                <a:cubicBezTo>
                  <a:pt x="7687" y="13537"/>
                  <a:pt x="7480" y="13514"/>
                  <a:pt x="7297" y="13479"/>
                </a:cubicBezTo>
                <a:cubicBezTo>
                  <a:pt x="6987" y="12881"/>
                  <a:pt x="7297" y="12273"/>
                  <a:pt x="7320" y="12238"/>
                </a:cubicBezTo>
                <a:cubicBezTo>
                  <a:pt x="7434" y="12043"/>
                  <a:pt x="7365" y="11778"/>
                  <a:pt x="7159" y="11663"/>
                </a:cubicBezTo>
                <a:cubicBezTo>
                  <a:pt x="7090" y="11629"/>
                  <a:pt x="7021" y="11606"/>
                  <a:pt x="6952" y="11606"/>
                </a:cubicBezTo>
                <a:cubicBezTo>
                  <a:pt x="6803" y="11606"/>
                  <a:pt x="6653" y="11686"/>
                  <a:pt x="6573" y="11824"/>
                </a:cubicBezTo>
                <a:cubicBezTo>
                  <a:pt x="6561" y="11859"/>
                  <a:pt x="6274" y="12376"/>
                  <a:pt x="6308" y="13042"/>
                </a:cubicBezTo>
                <a:cubicBezTo>
                  <a:pt x="6124" y="12893"/>
                  <a:pt x="5987" y="12732"/>
                  <a:pt x="5895" y="12560"/>
                </a:cubicBezTo>
                <a:cubicBezTo>
                  <a:pt x="5895" y="12549"/>
                  <a:pt x="5884" y="12526"/>
                  <a:pt x="5884" y="12503"/>
                </a:cubicBezTo>
                <a:cubicBezTo>
                  <a:pt x="5918" y="12399"/>
                  <a:pt x="5918" y="12273"/>
                  <a:pt x="5861" y="12169"/>
                </a:cubicBezTo>
                <a:lnTo>
                  <a:pt x="5838" y="12146"/>
                </a:lnTo>
                <a:cubicBezTo>
                  <a:pt x="5803" y="11905"/>
                  <a:pt x="5746" y="11629"/>
                  <a:pt x="5688" y="11342"/>
                </a:cubicBezTo>
                <a:cubicBezTo>
                  <a:pt x="6780" y="10652"/>
                  <a:pt x="6745" y="9457"/>
                  <a:pt x="6550" y="8871"/>
                </a:cubicBezTo>
                <a:cubicBezTo>
                  <a:pt x="6492" y="8699"/>
                  <a:pt x="6331" y="8584"/>
                  <a:pt x="6147" y="8584"/>
                </a:cubicBezTo>
                <a:cubicBezTo>
                  <a:pt x="6101" y="8584"/>
                  <a:pt x="6055" y="8584"/>
                  <a:pt x="6021" y="8607"/>
                </a:cubicBezTo>
                <a:cubicBezTo>
                  <a:pt x="5792" y="8676"/>
                  <a:pt x="5677" y="8917"/>
                  <a:pt x="5746" y="9135"/>
                </a:cubicBezTo>
                <a:cubicBezTo>
                  <a:pt x="5769" y="9227"/>
                  <a:pt x="5964" y="9929"/>
                  <a:pt x="5458" y="10434"/>
                </a:cubicBezTo>
                <a:cubicBezTo>
                  <a:pt x="5021" y="8849"/>
                  <a:pt x="4309" y="7044"/>
                  <a:pt x="3482" y="6252"/>
                </a:cubicBezTo>
                <a:cubicBezTo>
                  <a:pt x="3402" y="6171"/>
                  <a:pt x="3298" y="6137"/>
                  <a:pt x="3183" y="6137"/>
                </a:cubicBezTo>
                <a:cubicBezTo>
                  <a:pt x="3080" y="6137"/>
                  <a:pt x="2965" y="6171"/>
                  <a:pt x="2884" y="6263"/>
                </a:cubicBezTo>
                <a:cubicBezTo>
                  <a:pt x="2712" y="6435"/>
                  <a:pt x="2723" y="6699"/>
                  <a:pt x="2896" y="6860"/>
                </a:cubicBezTo>
                <a:cubicBezTo>
                  <a:pt x="3356" y="7309"/>
                  <a:pt x="3803" y="8216"/>
                  <a:pt x="4171" y="9216"/>
                </a:cubicBezTo>
                <a:cubicBezTo>
                  <a:pt x="3964" y="9204"/>
                  <a:pt x="3872" y="9020"/>
                  <a:pt x="3711" y="8676"/>
                </a:cubicBezTo>
                <a:cubicBezTo>
                  <a:pt x="3573" y="8377"/>
                  <a:pt x="3413" y="8032"/>
                  <a:pt x="3103" y="7825"/>
                </a:cubicBezTo>
                <a:cubicBezTo>
                  <a:pt x="3034" y="7779"/>
                  <a:pt x="2953" y="7756"/>
                  <a:pt x="2861" y="7756"/>
                </a:cubicBezTo>
                <a:cubicBezTo>
                  <a:pt x="2723" y="7756"/>
                  <a:pt x="2597" y="7825"/>
                  <a:pt x="2516" y="7940"/>
                </a:cubicBezTo>
                <a:cubicBezTo>
                  <a:pt x="2378" y="8136"/>
                  <a:pt x="2436" y="8400"/>
                  <a:pt x="2631" y="8538"/>
                </a:cubicBezTo>
                <a:cubicBezTo>
                  <a:pt x="2746" y="8607"/>
                  <a:pt x="2850" y="8826"/>
                  <a:pt x="2942" y="9032"/>
                </a:cubicBezTo>
                <a:cubicBezTo>
                  <a:pt x="3126" y="9423"/>
                  <a:pt x="3425" y="10067"/>
                  <a:pt x="4206" y="10067"/>
                </a:cubicBezTo>
                <a:cubicBezTo>
                  <a:pt x="4286" y="10067"/>
                  <a:pt x="4367" y="10067"/>
                  <a:pt x="4459" y="10055"/>
                </a:cubicBezTo>
                <a:cubicBezTo>
                  <a:pt x="4654" y="10687"/>
                  <a:pt x="4814" y="11319"/>
                  <a:pt x="4918" y="11847"/>
                </a:cubicBezTo>
                <a:cubicBezTo>
                  <a:pt x="4860" y="11939"/>
                  <a:pt x="4837" y="12043"/>
                  <a:pt x="4849" y="12146"/>
                </a:cubicBezTo>
                <a:cubicBezTo>
                  <a:pt x="4849" y="12158"/>
                  <a:pt x="4849" y="12169"/>
                  <a:pt x="4860" y="12181"/>
                </a:cubicBezTo>
                <a:cubicBezTo>
                  <a:pt x="4689" y="12238"/>
                  <a:pt x="4551" y="12261"/>
                  <a:pt x="4413" y="12261"/>
                </a:cubicBezTo>
                <a:cubicBezTo>
                  <a:pt x="4171" y="12261"/>
                  <a:pt x="3976" y="12169"/>
                  <a:pt x="3769" y="12020"/>
                </a:cubicBezTo>
                <a:cubicBezTo>
                  <a:pt x="3757" y="12008"/>
                  <a:pt x="3757" y="12008"/>
                  <a:pt x="3746" y="12008"/>
                </a:cubicBezTo>
                <a:cubicBezTo>
                  <a:pt x="3665" y="11951"/>
                  <a:pt x="3573" y="11882"/>
                  <a:pt x="3482" y="11801"/>
                </a:cubicBezTo>
                <a:cubicBezTo>
                  <a:pt x="3068" y="11479"/>
                  <a:pt x="2551" y="11078"/>
                  <a:pt x="1724" y="10986"/>
                </a:cubicBezTo>
                <a:cubicBezTo>
                  <a:pt x="1701" y="10974"/>
                  <a:pt x="1689" y="10974"/>
                  <a:pt x="1666" y="10974"/>
                </a:cubicBezTo>
                <a:cubicBezTo>
                  <a:pt x="1459" y="10974"/>
                  <a:pt x="1275" y="11135"/>
                  <a:pt x="1252" y="11354"/>
                </a:cubicBezTo>
                <a:cubicBezTo>
                  <a:pt x="1218" y="11583"/>
                  <a:pt x="1390" y="11801"/>
                  <a:pt x="1620" y="11824"/>
                </a:cubicBezTo>
                <a:cubicBezTo>
                  <a:pt x="2218" y="11893"/>
                  <a:pt x="2574" y="12181"/>
                  <a:pt x="2953" y="12480"/>
                </a:cubicBezTo>
                <a:cubicBezTo>
                  <a:pt x="2965" y="12480"/>
                  <a:pt x="2976" y="12491"/>
                  <a:pt x="2988" y="12503"/>
                </a:cubicBezTo>
                <a:cubicBezTo>
                  <a:pt x="2907" y="12583"/>
                  <a:pt x="2746" y="12687"/>
                  <a:pt x="2459" y="12732"/>
                </a:cubicBezTo>
                <a:cubicBezTo>
                  <a:pt x="2390" y="12755"/>
                  <a:pt x="2332" y="12755"/>
                  <a:pt x="2275" y="12755"/>
                </a:cubicBezTo>
                <a:cubicBezTo>
                  <a:pt x="2103" y="12755"/>
                  <a:pt x="2000" y="12687"/>
                  <a:pt x="1827" y="12549"/>
                </a:cubicBezTo>
                <a:cubicBezTo>
                  <a:pt x="1574" y="12365"/>
                  <a:pt x="1241" y="12123"/>
                  <a:pt x="644" y="12123"/>
                </a:cubicBezTo>
                <a:cubicBezTo>
                  <a:pt x="563" y="12123"/>
                  <a:pt x="494" y="12123"/>
                  <a:pt x="402" y="12135"/>
                </a:cubicBezTo>
                <a:cubicBezTo>
                  <a:pt x="172" y="12158"/>
                  <a:pt x="0" y="12365"/>
                  <a:pt x="23" y="12595"/>
                </a:cubicBezTo>
                <a:cubicBezTo>
                  <a:pt x="46" y="12812"/>
                  <a:pt x="230" y="12985"/>
                  <a:pt x="448" y="12985"/>
                </a:cubicBezTo>
                <a:lnTo>
                  <a:pt x="494" y="12985"/>
                </a:lnTo>
                <a:cubicBezTo>
                  <a:pt x="552" y="12973"/>
                  <a:pt x="598" y="12973"/>
                  <a:pt x="644" y="12973"/>
                </a:cubicBezTo>
                <a:cubicBezTo>
                  <a:pt x="953" y="12973"/>
                  <a:pt x="1114" y="13088"/>
                  <a:pt x="1321" y="13238"/>
                </a:cubicBezTo>
                <a:cubicBezTo>
                  <a:pt x="1540" y="13399"/>
                  <a:pt x="1827" y="13606"/>
                  <a:pt x="2286" y="13606"/>
                </a:cubicBezTo>
                <a:cubicBezTo>
                  <a:pt x="2390" y="13606"/>
                  <a:pt x="2505" y="13594"/>
                  <a:pt x="2643" y="13571"/>
                </a:cubicBezTo>
                <a:cubicBezTo>
                  <a:pt x="2654" y="13571"/>
                  <a:pt x="2666" y="13560"/>
                  <a:pt x="2677" y="13560"/>
                </a:cubicBezTo>
                <a:cubicBezTo>
                  <a:pt x="3229" y="13433"/>
                  <a:pt x="3527" y="13192"/>
                  <a:pt x="3700" y="12962"/>
                </a:cubicBezTo>
                <a:cubicBezTo>
                  <a:pt x="3907" y="13054"/>
                  <a:pt x="4137" y="13111"/>
                  <a:pt x="4413" y="13111"/>
                </a:cubicBezTo>
                <a:cubicBezTo>
                  <a:pt x="4551" y="13111"/>
                  <a:pt x="4700" y="13100"/>
                  <a:pt x="4860" y="13065"/>
                </a:cubicBezTo>
                <a:cubicBezTo>
                  <a:pt x="4952" y="13042"/>
                  <a:pt x="5044" y="13008"/>
                  <a:pt x="5148" y="12973"/>
                </a:cubicBezTo>
                <a:cubicBezTo>
                  <a:pt x="5516" y="13617"/>
                  <a:pt x="6239" y="14260"/>
                  <a:pt x="7503" y="14364"/>
                </a:cubicBezTo>
                <a:cubicBezTo>
                  <a:pt x="7377" y="14444"/>
                  <a:pt x="7217" y="14536"/>
                  <a:pt x="6998" y="14628"/>
                </a:cubicBezTo>
                <a:cubicBezTo>
                  <a:pt x="6791" y="14732"/>
                  <a:pt x="6688" y="14973"/>
                  <a:pt x="6791" y="15192"/>
                </a:cubicBezTo>
                <a:cubicBezTo>
                  <a:pt x="6860" y="15352"/>
                  <a:pt x="7010" y="15444"/>
                  <a:pt x="7171" y="15444"/>
                </a:cubicBezTo>
                <a:cubicBezTo>
                  <a:pt x="7205" y="15444"/>
                  <a:pt x="7240" y="15444"/>
                  <a:pt x="7274" y="15432"/>
                </a:cubicBezTo>
                <a:cubicBezTo>
                  <a:pt x="7297" y="15432"/>
                  <a:pt x="7320" y="15421"/>
                  <a:pt x="7354" y="15409"/>
                </a:cubicBezTo>
                <a:cubicBezTo>
                  <a:pt x="8182" y="15042"/>
                  <a:pt x="8538" y="14663"/>
                  <a:pt x="8687" y="14364"/>
                </a:cubicBezTo>
                <a:cubicBezTo>
                  <a:pt x="9561" y="14387"/>
                  <a:pt x="10031" y="14709"/>
                  <a:pt x="10606" y="15100"/>
                </a:cubicBezTo>
                <a:cubicBezTo>
                  <a:pt x="10641" y="15123"/>
                  <a:pt x="10687" y="15146"/>
                  <a:pt x="10721" y="15180"/>
                </a:cubicBezTo>
                <a:cubicBezTo>
                  <a:pt x="10618" y="15478"/>
                  <a:pt x="10353" y="15984"/>
                  <a:pt x="9630" y="16226"/>
                </a:cubicBezTo>
                <a:cubicBezTo>
                  <a:pt x="9411" y="16295"/>
                  <a:pt x="9285" y="16536"/>
                  <a:pt x="9365" y="16765"/>
                </a:cubicBezTo>
                <a:cubicBezTo>
                  <a:pt x="9423" y="16938"/>
                  <a:pt x="9584" y="17053"/>
                  <a:pt x="9768" y="17053"/>
                </a:cubicBezTo>
                <a:cubicBezTo>
                  <a:pt x="9791" y="17053"/>
                  <a:pt x="9825" y="17053"/>
                  <a:pt x="9859" y="17041"/>
                </a:cubicBezTo>
                <a:cubicBezTo>
                  <a:pt x="9871" y="17041"/>
                  <a:pt x="9882" y="17041"/>
                  <a:pt x="9893" y="17030"/>
                </a:cubicBezTo>
                <a:cubicBezTo>
                  <a:pt x="10825" y="16719"/>
                  <a:pt x="11249" y="16099"/>
                  <a:pt x="11456" y="15628"/>
                </a:cubicBezTo>
                <a:cubicBezTo>
                  <a:pt x="11709" y="15754"/>
                  <a:pt x="11985" y="15881"/>
                  <a:pt x="12319" y="15984"/>
                </a:cubicBezTo>
                <a:cubicBezTo>
                  <a:pt x="12812" y="16134"/>
                  <a:pt x="13272" y="16180"/>
                  <a:pt x="13674" y="16180"/>
                </a:cubicBezTo>
                <a:cubicBezTo>
                  <a:pt x="14053" y="16180"/>
                  <a:pt x="14387" y="16145"/>
                  <a:pt x="14686" y="16088"/>
                </a:cubicBezTo>
                <a:lnTo>
                  <a:pt x="14686" y="16088"/>
                </a:lnTo>
                <a:cubicBezTo>
                  <a:pt x="14594" y="16283"/>
                  <a:pt x="14513" y="16433"/>
                  <a:pt x="14456" y="16479"/>
                </a:cubicBezTo>
                <a:cubicBezTo>
                  <a:pt x="14433" y="16479"/>
                  <a:pt x="14410" y="16490"/>
                  <a:pt x="14375" y="16490"/>
                </a:cubicBezTo>
                <a:cubicBezTo>
                  <a:pt x="14203" y="16490"/>
                  <a:pt x="13858" y="16398"/>
                  <a:pt x="13571" y="16272"/>
                </a:cubicBezTo>
                <a:cubicBezTo>
                  <a:pt x="13514" y="16237"/>
                  <a:pt x="13456" y="16226"/>
                  <a:pt x="13399" y="16226"/>
                </a:cubicBezTo>
                <a:cubicBezTo>
                  <a:pt x="13238" y="16226"/>
                  <a:pt x="13077" y="16329"/>
                  <a:pt x="13008" y="16479"/>
                </a:cubicBezTo>
                <a:cubicBezTo>
                  <a:pt x="12916" y="16696"/>
                  <a:pt x="13008" y="16949"/>
                  <a:pt x="13226" y="17041"/>
                </a:cubicBezTo>
                <a:cubicBezTo>
                  <a:pt x="13410" y="17122"/>
                  <a:pt x="13915" y="17329"/>
                  <a:pt x="14375" y="17329"/>
                </a:cubicBezTo>
                <a:cubicBezTo>
                  <a:pt x="14467" y="17329"/>
                  <a:pt x="14559" y="17329"/>
                  <a:pt x="14640" y="17306"/>
                </a:cubicBezTo>
                <a:cubicBezTo>
                  <a:pt x="14732" y="17283"/>
                  <a:pt x="14812" y="17260"/>
                  <a:pt x="14881" y="17214"/>
                </a:cubicBezTo>
                <a:cubicBezTo>
                  <a:pt x="15260" y="16984"/>
                  <a:pt x="15536" y="16306"/>
                  <a:pt x="15674" y="15858"/>
                </a:cubicBezTo>
                <a:cubicBezTo>
                  <a:pt x="15731" y="15846"/>
                  <a:pt x="15789" y="15835"/>
                  <a:pt x="15835" y="15835"/>
                </a:cubicBezTo>
                <a:lnTo>
                  <a:pt x="15869" y="15835"/>
                </a:lnTo>
                <a:cubicBezTo>
                  <a:pt x="15973" y="15858"/>
                  <a:pt x="16202" y="16019"/>
                  <a:pt x="16478" y="16249"/>
                </a:cubicBezTo>
                <a:cubicBezTo>
                  <a:pt x="16535" y="16318"/>
                  <a:pt x="16604" y="16375"/>
                  <a:pt x="16673" y="16421"/>
                </a:cubicBezTo>
                <a:cubicBezTo>
                  <a:pt x="16811" y="16547"/>
                  <a:pt x="16961" y="16685"/>
                  <a:pt x="17110" y="16834"/>
                </a:cubicBezTo>
                <a:cubicBezTo>
                  <a:pt x="16708" y="17099"/>
                  <a:pt x="16374" y="17490"/>
                  <a:pt x="16191" y="17834"/>
                </a:cubicBezTo>
                <a:cubicBezTo>
                  <a:pt x="15961" y="18236"/>
                  <a:pt x="14893" y="18512"/>
                  <a:pt x="14203" y="18581"/>
                </a:cubicBezTo>
                <a:cubicBezTo>
                  <a:pt x="13973" y="18604"/>
                  <a:pt x="13800" y="18823"/>
                  <a:pt x="13823" y="19053"/>
                </a:cubicBezTo>
                <a:cubicBezTo>
                  <a:pt x="13846" y="19270"/>
                  <a:pt x="14030" y="19431"/>
                  <a:pt x="14249" y="19431"/>
                </a:cubicBezTo>
                <a:lnTo>
                  <a:pt x="14283" y="19431"/>
                </a:lnTo>
                <a:cubicBezTo>
                  <a:pt x="14410" y="19420"/>
                  <a:pt x="14732" y="19385"/>
                  <a:pt x="15099" y="19305"/>
                </a:cubicBezTo>
                <a:cubicBezTo>
                  <a:pt x="15754" y="19144"/>
                  <a:pt x="16604" y="18846"/>
                  <a:pt x="16938" y="18248"/>
                </a:cubicBezTo>
                <a:cubicBezTo>
                  <a:pt x="17133" y="17891"/>
                  <a:pt x="17444" y="17605"/>
                  <a:pt x="17753" y="17455"/>
                </a:cubicBezTo>
                <a:cubicBezTo>
                  <a:pt x="17834" y="17605"/>
                  <a:pt x="17960" y="17731"/>
                  <a:pt x="18133" y="17811"/>
                </a:cubicBezTo>
                <a:cubicBezTo>
                  <a:pt x="19247" y="18317"/>
                  <a:pt x="20201" y="18938"/>
                  <a:pt x="20983" y="19627"/>
                </a:cubicBezTo>
                <a:cubicBezTo>
                  <a:pt x="20810" y="19707"/>
                  <a:pt x="20592" y="19753"/>
                  <a:pt x="20316" y="19753"/>
                </a:cubicBezTo>
                <a:lnTo>
                  <a:pt x="20189" y="19753"/>
                </a:lnTo>
                <a:cubicBezTo>
                  <a:pt x="19684" y="19719"/>
                  <a:pt x="19431" y="19558"/>
                  <a:pt x="19213" y="19408"/>
                </a:cubicBezTo>
                <a:cubicBezTo>
                  <a:pt x="19063" y="19305"/>
                  <a:pt x="18845" y="19167"/>
                  <a:pt x="18581" y="19167"/>
                </a:cubicBezTo>
                <a:cubicBezTo>
                  <a:pt x="18397" y="19167"/>
                  <a:pt x="18190" y="19236"/>
                  <a:pt x="17949" y="19420"/>
                </a:cubicBezTo>
                <a:cubicBezTo>
                  <a:pt x="17271" y="19937"/>
                  <a:pt x="17145" y="20052"/>
                  <a:pt x="17145" y="20052"/>
                </a:cubicBezTo>
                <a:cubicBezTo>
                  <a:pt x="16961" y="20202"/>
                  <a:pt x="16938" y="20465"/>
                  <a:pt x="17087" y="20649"/>
                </a:cubicBezTo>
                <a:cubicBezTo>
                  <a:pt x="17168" y="20753"/>
                  <a:pt x="17294" y="20799"/>
                  <a:pt x="17409" y="20799"/>
                </a:cubicBezTo>
                <a:cubicBezTo>
                  <a:pt x="17512" y="20799"/>
                  <a:pt x="17604" y="20776"/>
                  <a:pt x="17684" y="20707"/>
                </a:cubicBezTo>
                <a:cubicBezTo>
                  <a:pt x="17684" y="20707"/>
                  <a:pt x="17822" y="20592"/>
                  <a:pt x="18466" y="20098"/>
                </a:cubicBezTo>
                <a:cubicBezTo>
                  <a:pt x="18535" y="20041"/>
                  <a:pt x="18570" y="20029"/>
                  <a:pt x="18581" y="20018"/>
                </a:cubicBezTo>
                <a:cubicBezTo>
                  <a:pt x="18616" y="20029"/>
                  <a:pt x="18685" y="20087"/>
                  <a:pt x="18742" y="20121"/>
                </a:cubicBezTo>
                <a:cubicBezTo>
                  <a:pt x="19006" y="20294"/>
                  <a:pt x="19397" y="20557"/>
                  <a:pt x="20132" y="20603"/>
                </a:cubicBezTo>
                <a:cubicBezTo>
                  <a:pt x="20201" y="20603"/>
                  <a:pt x="20258" y="20615"/>
                  <a:pt x="20327" y="20615"/>
                </a:cubicBezTo>
                <a:cubicBezTo>
                  <a:pt x="20534" y="20615"/>
                  <a:pt x="20730" y="20592"/>
                  <a:pt x="20902" y="20546"/>
                </a:cubicBezTo>
                <a:cubicBezTo>
                  <a:pt x="21201" y="20477"/>
                  <a:pt x="21442" y="20363"/>
                  <a:pt x="21626" y="20236"/>
                </a:cubicBezTo>
                <a:cubicBezTo>
                  <a:pt x="22603" y="21224"/>
                  <a:pt x="23258" y="22316"/>
                  <a:pt x="23649" y="23327"/>
                </a:cubicBezTo>
                <a:cubicBezTo>
                  <a:pt x="22855" y="23039"/>
                  <a:pt x="22500" y="22982"/>
                  <a:pt x="22327" y="22982"/>
                </a:cubicBezTo>
                <a:cubicBezTo>
                  <a:pt x="22258" y="22982"/>
                  <a:pt x="22212" y="22982"/>
                  <a:pt x="22178" y="22993"/>
                </a:cubicBezTo>
                <a:cubicBezTo>
                  <a:pt x="22028" y="23028"/>
                  <a:pt x="21867" y="23108"/>
                  <a:pt x="21660" y="23212"/>
                </a:cubicBezTo>
                <a:cubicBezTo>
                  <a:pt x="21419" y="23338"/>
                  <a:pt x="21040" y="23534"/>
                  <a:pt x="20799" y="23534"/>
                </a:cubicBezTo>
                <a:cubicBezTo>
                  <a:pt x="20730" y="23534"/>
                  <a:pt x="20684" y="23522"/>
                  <a:pt x="20638" y="23488"/>
                </a:cubicBezTo>
                <a:cubicBezTo>
                  <a:pt x="20500" y="23407"/>
                  <a:pt x="20362" y="23212"/>
                  <a:pt x="20235" y="23016"/>
                </a:cubicBezTo>
                <a:cubicBezTo>
                  <a:pt x="20212" y="22982"/>
                  <a:pt x="20189" y="22948"/>
                  <a:pt x="20166" y="22902"/>
                </a:cubicBezTo>
                <a:cubicBezTo>
                  <a:pt x="20189" y="22511"/>
                  <a:pt x="20155" y="21856"/>
                  <a:pt x="19661" y="21305"/>
                </a:cubicBezTo>
                <a:cubicBezTo>
                  <a:pt x="19581" y="21213"/>
                  <a:pt x="19466" y="21167"/>
                  <a:pt x="19351" y="21167"/>
                </a:cubicBezTo>
                <a:cubicBezTo>
                  <a:pt x="19247" y="21167"/>
                  <a:pt x="19144" y="21201"/>
                  <a:pt x="19063" y="21270"/>
                </a:cubicBezTo>
                <a:cubicBezTo>
                  <a:pt x="18891" y="21420"/>
                  <a:pt x="18868" y="21695"/>
                  <a:pt x="19029" y="21867"/>
                </a:cubicBezTo>
                <a:cubicBezTo>
                  <a:pt x="19132" y="21994"/>
                  <a:pt x="19213" y="22132"/>
                  <a:pt x="19247" y="22270"/>
                </a:cubicBezTo>
                <a:lnTo>
                  <a:pt x="19224" y="22270"/>
                </a:lnTo>
                <a:cubicBezTo>
                  <a:pt x="19029" y="22270"/>
                  <a:pt x="18845" y="22327"/>
                  <a:pt x="18662" y="22454"/>
                </a:cubicBezTo>
                <a:cubicBezTo>
                  <a:pt x="18570" y="22419"/>
                  <a:pt x="18374" y="22293"/>
                  <a:pt x="18236" y="22201"/>
                </a:cubicBezTo>
                <a:cubicBezTo>
                  <a:pt x="17903" y="21982"/>
                  <a:pt x="17421" y="21672"/>
                  <a:pt x="16857" y="21672"/>
                </a:cubicBezTo>
                <a:cubicBezTo>
                  <a:pt x="16535" y="21672"/>
                  <a:pt x="16191" y="21764"/>
                  <a:pt x="15823" y="22040"/>
                </a:cubicBezTo>
                <a:cubicBezTo>
                  <a:pt x="15605" y="22212"/>
                  <a:pt x="15559" y="22534"/>
                  <a:pt x="15731" y="22764"/>
                </a:cubicBezTo>
                <a:cubicBezTo>
                  <a:pt x="15835" y="22891"/>
                  <a:pt x="15984" y="22959"/>
                  <a:pt x="16134" y="22959"/>
                </a:cubicBezTo>
                <a:cubicBezTo>
                  <a:pt x="16248" y="22959"/>
                  <a:pt x="16351" y="22925"/>
                  <a:pt x="16443" y="22856"/>
                </a:cubicBezTo>
                <a:cubicBezTo>
                  <a:pt x="16593" y="22741"/>
                  <a:pt x="16731" y="22695"/>
                  <a:pt x="16869" y="22695"/>
                </a:cubicBezTo>
                <a:cubicBezTo>
                  <a:pt x="17087" y="22695"/>
                  <a:pt x="17329" y="22833"/>
                  <a:pt x="17673" y="23062"/>
                </a:cubicBezTo>
                <a:cubicBezTo>
                  <a:pt x="17960" y="23246"/>
                  <a:pt x="18317" y="23476"/>
                  <a:pt x="18696" y="23476"/>
                </a:cubicBezTo>
                <a:cubicBezTo>
                  <a:pt x="18856" y="23476"/>
                  <a:pt x="19029" y="23430"/>
                  <a:pt x="19201" y="23315"/>
                </a:cubicBezTo>
                <a:cubicBezTo>
                  <a:pt x="19259" y="23384"/>
                  <a:pt x="19339" y="23499"/>
                  <a:pt x="19385" y="23591"/>
                </a:cubicBezTo>
                <a:cubicBezTo>
                  <a:pt x="19523" y="23775"/>
                  <a:pt x="19673" y="24017"/>
                  <a:pt x="19891" y="24200"/>
                </a:cubicBezTo>
                <a:cubicBezTo>
                  <a:pt x="19592" y="24522"/>
                  <a:pt x="19374" y="25005"/>
                  <a:pt x="19408" y="25648"/>
                </a:cubicBezTo>
                <a:cubicBezTo>
                  <a:pt x="19420" y="25878"/>
                  <a:pt x="19604" y="26050"/>
                  <a:pt x="19834" y="26050"/>
                </a:cubicBezTo>
                <a:lnTo>
                  <a:pt x="19857" y="26050"/>
                </a:lnTo>
                <a:cubicBezTo>
                  <a:pt x="19880" y="26050"/>
                  <a:pt x="19903" y="26050"/>
                  <a:pt x="19926" y="26039"/>
                </a:cubicBezTo>
                <a:cubicBezTo>
                  <a:pt x="20120" y="25993"/>
                  <a:pt x="20270" y="25820"/>
                  <a:pt x="20258" y="25602"/>
                </a:cubicBezTo>
                <a:cubicBezTo>
                  <a:pt x="20224" y="24982"/>
                  <a:pt x="20557" y="24683"/>
                  <a:pt x="20799" y="24545"/>
                </a:cubicBezTo>
                <a:cubicBezTo>
                  <a:pt x="21293" y="24533"/>
                  <a:pt x="21787" y="24292"/>
                  <a:pt x="22120" y="24120"/>
                </a:cubicBezTo>
                <a:cubicBezTo>
                  <a:pt x="22212" y="24086"/>
                  <a:pt x="22316" y="24028"/>
                  <a:pt x="22373" y="24005"/>
                </a:cubicBezTo>
                <a:cubicBezTo>
                  <a:pt x="22614" y="24040"/>
                  <a:pt x="23292" y="24280"/>
                  <a:pt x="23993" y="24568"/>
                </a:cubicBezTo>
                <a:cubicBezTo>
                  <a:pt x="24096" y="25177"/>
                  <a:pt x="24073" y="25740"/>
                  <a:pt x="23958" y="26200"/>
                </a:cubicBezTo>
                <a:cubicBezTo>
                  <a:pt x="23833" y="26648"/>
                  <a:pt x="24096" y="27119"/>
                  <a:pt x="24545" y="27245"/>
                </a:cubicBezTo>
                <a:cubicBezTo>
                  <a:pt x="24625" y="27268"/>
                  <a:pt x="24706" y="27268"/>
                  <a:pt x="24775" y="27268"/>
                </a:cubicBezTo>
                <a:cubicBezTo>
                  <a:pt x="24844" y="27268"/>
                  <a:pt x="24901" y="27268"/>
                  <a:pt x="24959" y="27257"/>
                </a:cubicBezTo>
                <a:cubicBezTo>
                  <a:pt x="25257" y="27188"/>
                  <a:pt x="25510" y="26958"/>
                  <a:pt x="25590" y="26648"/>
                </a:cubicBezTo>
                <a:cubicBezTo>
                  <a:pt x="26016" y="25108"/>
                  <a:pt x="25625" y="23154"/>
                  <a:pt x="24545" y="21293"/>
                </a:cubicBezTo>
                <a:cubicBezTo>
                  <a:pt x="24694" y="20822"/>
                  <a:pt x="25005" y="20271"/>
                  <a:pt x="25671" y="20052"/>
                </a:cubicBezTo>
                <a:cubicBezTo>
                  <a:pt x="25889" y="19983"/>
                  <a:pt x="26016" y="19742"/>
                  <a:pt x="25947" y="19512"/>
                </a:cubicBezTo>
                <a:cubicBezTo>
                  <a:pt x="25889" y="19339"/>
                  <a:pt x="25717" y="19224"/>
                  <a:pt x="25533" y="19224"/>
                </a:cubicBezTo>
                <a:cubicBezTo>
                  <a:pt x="25498" y="19224"/>
                  <a:pt x="25452" y="19224"/>
                  <a:pt x="25406" y="19247"/>
                </a:cubicBezTo>
                <a:cubicBezTo>
                  <a:pt x="24752" y="19454"/>
                  <a:pt x="24338" y="19857"/>
                  <a:pt x="24062" y="20305"/>
                </a:cubicBezTo>
                <a:cubicBezTo>
                  <a:pt x="24016" y="19638"/>
                  <a:pt x="24027" y="18995"/>
                  <a:pt x="24085" y="18765"/>
                </a:cubicBezTo>
                <a:lnTo>
                  <a:pt x="24188" y="18765"/>
                </a:lnTo>
                <a:cubicBezTo>
                  <a:pt x="24326" y="18765"/>
                  <a:pt x="24522" y="18754"/>
                  <a:pt x="24832" y="18662"/>
                </a:cubicBezTo>
                <a:cubicBezTo>
                  <a:pt x="25097" y="18581"/>
                  <a:pt x="25211" y="18409"/>
                  <a:pt x="25257" y="18282"/>
                </a:cubicBezTo>
                <a:cubicBezTo>
                  <a:pt x="25383" y="17937"/>
                  <a:pt x="25188" y="17628"/>
                  <a:pt x="24982" y="17283"/>
                </a:cubicBezTo>
                <a:cubicBezTo>
                  <a:pt x="24786" y="16961"/>
                  <a:pt x="24614" y="16662"/>
                  <a:pt x="24717" y="16536"/>
                </a:cubicBezTo>
                <a:cubicBezTo>
                  <a:pt x="24867" y="16364"/>
                  <a:pt x="24855" y="16088"/>
                  <a:pt x="24671" y="15938"/>
                </a:cubicBezTo>
                <a:cubicBezTo>
                  <a:pt x="24591" y="15869"/>
                  <a:pt x="24487" y="15835"/>
                  <a:pt x="24395" y="15835"/>
                </a:cubicBezTo>
                <a:cubicBezTo>
                  <a:pt x="24269" y="15835"/>
                  <a:pt x="24154" y="15881"/>
                  <a:pt x="24073" y="15984"/>
                </a:cubicBezTo>
                <a:cubicBezTo>
                  <a:pt x="23545" y="16582"/>
                  <a:pt x="23993" y="17306"/>
                  <a:pt x="24257" y="17731"/>
                </a:cubicBezTo>
                <a:cubicBezTo>
                  <a:pt x="24292" y="17777"/>
                  <a:pt x="24326" y="17846"/>
                  <a:pt x="24361" y="17903"/>
                </a:cubicBezTo>
                <a:cubicBezTo>
                  <a:pt x="24292" y="17914"/>
                  <a:pt x="24234" y="17914"/>
                  <a:pt x="24188" y="17914"/>
                </a:cubicBezTo>
                <a:lnTo>
                  <a:pt x="24027" y="17914"/>
                </a:lnTo>
                <a:cubicBezTo>
                  <a:pt x="23855" y="17914"/>
                  <a:pt x="23672" y="17949"/>
                  <a:pt x="23453" y="18167"/>
                </a:cubicBezTo>
                <a:cubicBezTo>
                  <a:pt x="23384" y="18248"/>
                  <a:pt x="23189" y="18443"/>
                  <a:pt x="23177" y="19420"/>
                </a:cubicBezTo>
                <a:cubicBezTo>
                  <a:pt x="22717" y="18915"/>
                  <a:pt x="22212" y="18432"/>
                  <a:pt x="21637" y="17972"/>
                </a:cubicBezTo>
                <a:cubicBezTo>
                  <a:pt x="21729" y="17501"/>
                  <a:pt x="21683" y="17018"/>
                  <a:pt x="21637" y="16696"/>
                </a:cubicBezTo>
                <a:cubicBezTo>
                  <a:pt x="22511" y="15927"/>
                  <a:pt x="22419" y="14927"/>
                  <a:pt x="22419" y="14881"/>
                </a:cubicBezTo>
                <a:cubicBezTo>
                  <a:pt x="22396" y="14663"/>
                  <a:pt x="22212" y="14490"/>
                  <a:pt x="21994" y="14490"/>
                </a:cubicBezTo>
                <a:cubicBezTo>
                  <a:pt x="21982" y="14490"/>
                  <a:pt x="21971" y="14502"/>
                  <a:pt x="21959" y="14502"/>
                </a:cubicBezTo>
                <a:cubicBezTo>
                  <a:pt x="21729" y="14513"/>
                  <a:pt x="21557" y="14720"/>
                  <a:pt x="21568" y="14962"/>
                </a:cubicBezTo>
                <a:cubicBezTo>
                  <a:pt x="21568" y="14985"/>
                  <a:pt x="21603" y="15536"/>
                  <a:pt x="21132" y="15996"/>
                </a:cubicBezTo>
                <a:cubicBezTo>
                  <a:pt x="21006" y="15973"/>
                  <a:pt x="20569" y="15858"/>
                  <a:pt x="20431" y="15272"/>
                </a:cubicBezTo>
                <a:cubicBezTo>
                  <a:pt x="20385" y="15077"/>
                  <a:pt x="20201" y="14950"/>
                  <a:pt x="20018" y="14950"/>
                </a:cubicBezTo>
                <a:cubicBezTo>
                  <a:pt x="19983" y="14950"/>
                  <a:pt x="19949" y="14950"/>
                  <a:pt x="19914" y="14962"/>
                </a:cubicBezTo>
                <a:cubicBezTo>
                  <a:pt x="19684" y="15008"/>
                  <a:pt x="19546" y="15238"/>
                  <a:pt x="19604" y="15467"/>
                </a:cubicBezTo>
                <a:cubicBezTo>
                  <a:pt x="19788" y="16272"/>
                  <a:pt x="20350" y="16650"/>
                  <a:pt x="20787" y="16788"/>
                </a:cubicBezTo>
                <a:cubicBezTo>
                  <a:pt x="20822" y="16949"/>
                  <a:pt x="20845" y="17168"/>
                  <a:pt x="20845" y="17386"/>
                </a:cubicBezTo>
                <a:cubicBezTo>
                  <a:pt x="20477" y="17133"/>
                  <a:pt x="20086" y="16903"/>
                  <a:pt x="19684" y="16685"/>
                </a:cubicBezTo>
                <a:cubicBezTo>
                  <a:pt x="19512" y="15226"/>
                  <a:pt x="18570" y="14398"/>
                  <a:pt x="18535" y="14364"/>
                </a:cubicBezTo>
                <a:cubicBezTo>
                  <a:pt x="18455" y="14295"/>
                  <a:pt x="18351" y="14260"/>
                  <a:pt x="18259" y="14260"/>
                </a:cubicBezTo>
                <a:cubicBezTo>
                  <a:pt x="18133" y="14260"/>
                  <a:pt x="18018" y="14318"/>
                  <a:pt x="17926" y="14410"/>
                </a:cubicBezTo>
                <a:cubicBezTo>
                  <a:pt x="17776" y="14594"/>
                  <a:pt x="17799" y="14858"/>
                  <a:pt x="17972" y="15019"/>
                </a:cubicBezTo>
                <a:cubicBezTo>
                  <a:pt x="17983" y="15019"/>
                  <a:pt x="18466" y="15444"/>
                  <a:pt x="18708" y="16214"/>
                </a:cubicBezTo>
                <a:cubicBezTo>
                  <a:pt x="18639" y="16191"/>
                  <a:pt x="18558" y="16191"/>
                  <a:pt x="18478" y="16191"/>
                </a:cubicBezTo>
                <a:cubicBezTo>
                  <a:pt x="18271" y="16191"/>
                  <a:pt x="18052" y="16272"/>
                  <a:pt x="17903" y="16421"/>
                </a:cubicBezTo>
                <a:cubicBezTo>
                  <a:pt x="17811" y="16329"/>
                  <a:pt x="17719" y="16237"/>
                  <a:pt x="17627" y="16134"/>
                </a:cubicBezTo>
                <a:cubicBezTo>
                  <a:pt x="17661" y="16065"/>
                  <a:pt x="17684" y="15984"/>
                  <a:pt x="17696" y="15892"/>
                </a:cubicBezTo>
                <a:cubicBezTo>
                  <a:pt x="17765" y="15054"/>
                  <a:pt x="17822" y="13468"/>
                  <a:pt x="17753" y="12031"/>
                </a:cubicBezTo>
                <a:cubicBezTo>
                  <a:pt x="18432" y="11813"/>
                  <a:pt x="19500" y="11319"/>
                  <a:pt x="20120" y="10170"/>
                </a:cubicBezTo>
                <a:cubicBezTo>
                  <a:pt x="20235" y="9963"/>
                  <a:pt x="20155" y="9699"/>
                  <a:pt x="19949" y="9595"/>
                </a:cubicBezTo>
                <a:cubicBezTo>
                  <a:pt x="19880" y="9561"/>
                  <a:pt x="19811" y="9538"/>
                  <a:pt x="19742" y="9538"/>
                </a:cubicBezTo>
                <a:cubicBezTo>
                  <a:pt x="19592" y="9538"/>
                  <a:pt x="19443" y="9618"/>
                  <a:pt x="19374" y="9768"/>
                </a:cubicBezTo>
                <a:cubicBezTo>
                  <a:pt x="18948" y="10549"/>
                  <a:pt x="18225" y="10951"/>
                  <a:pt x="17707" y="11147"/>
                </a:cubicBezTo>
                <a:cubicBezTo>
                  <a:pt x="17661" y="10721"/>
                  <a:pt x="17615" y="10342"/>
                  <a:pt x="17546" y="10021"/>
                </a:cubicBezTo>
                <a:cubicBezTo>
                  <a:pt x="17512" y="9860"/>
                  <a:pt x="17478" y="9722"/>
                  <a:pt x="17444" y="9584"/>
                </a:cubicBezTo>
                <a:cubicBezTo>
                  <a:pt x="18294" y="9066"/>
                  <a:pt x="18879" y="8308"/>
                  <a:pt x="19029" y="7504"/>
                </a:cubicBezTo>
                <a:cubicBezTo>
                  <a:pt x="19052" y="7378"/>
                  <a:pt x="19063" y="7251"/>
                  <a:pt x="19063" y="7125"/>
                </a:cubicBezTo>
                <a:cubicBezTo>
                  <a:pt x="19305" y="6987"/>
                  <a:pt x="19512" y="6814"/>
                  <a:pt x="19696" y="6630"/>
                </a:cubicBezTo>
                <a:cubicBezTo>
                  <a:pt x="19753" y="6596"/>
                  <a:pt x="19891" y="6527"/>
                  <a:pt x="20086" y="6527"/>
                </a:cubicBezTo>
                <a:cubicBezTo>
                  <a:pt x="20339" y="6527"/>
                  <a:pt x="20695" y="6642"/>
                  <a:pt x="21098" y="7090"/>
                </a:cubicBezTo>
                <a:cubicBezTo>
                  <a:pt x="21178" y="7182"/>
                  <a:pt x="21293" y="7228"/>
                  <a:pt x="21407" y="7228"/>
                </a:cubicBezTo>
                <a:cubicBezTo>
                  <a:pt x="21442" y="7228"/>
                  <a:pt x="21476" y="7228"/>
                  <a:pt x="21511" y="7217"/>
                </a:cubicBezTo>
                <a:cubicBezTo>
                  <a:pt x="21580" y="7205"/>
                  <a:pt x="21637" y="7171"/>
                  <a:pt x="21695" y="7125"/>
                </a:cubicBezTo>
                <a:cubicBezTo>
                  <a:pt x="21867" y="6964"/>
                  <a:pt x="21890" y="6699"/>
                  <a:pt x="21729" y="6515"/>
                </a:cubicBezTo>
                <a:cubicBezTo>
                  <a:pt x="21247" y="5987"/>
                  <a:pt x="20776" y="5757"/>
                  <a:pt x="20339" y="5700"/>
                </a:cubicBezTo>
                <a:cubicBezTo>
                  <a:pt x="20419" y="5562"/>
                  <a:pt x="20477" y="5412"/>
                  <a:pt x="20523" y="5274"/>
                </a:cubicBezTo>
                <a:cubicBezTo>
                  <a:pt x="20603" y="5263"/>
                  <a:pt x="20672" y="5263"/>
                  <a:pt x="20741" y="5240"/>
                </a:cubicBezTo>
                <a:cubicBezTo>
                  <a:pt x="21775" y="5011"/>
                  <a:pt x="22798" y="3953"/>
                  <a:pt x="22890" y="3471"/>
                </a:cubicBezTo>
                <a:cubicBezTo>
                  <a:pt x="22936" y="3241"/>
                  <a:pt x="22798" y="3011"/>
                  <a:pt x="22569" y="2953"/>
                </a:cubicBezTo>
                <a:lnTo>
                  <a:pt x="22477" y="2953"/>
                </a:lnTo>
                <a:cubicBezTo>
                  <a:pt x="22281" y="2953"/>
                  <a:pt x="22109" y="3080"/>
                  <a:pt x="22063" y="3275"/>
                </a:cubicBezTo>
                <a:cubicBezTo>
                  <a:pt x="21982" y="3471"/>
                  <a:pt x="21384" y="4091"/>
                  <a:pt x="20787" y="4332"/>
                </a:cubicBezTo>
                <a:cubicBezTo>
                  <a:pt x="20822" y="4148"/>
                  <a:pt x="20845" y="3964"/>
                  <a:pt x="20856" y="3804"/>
                </a:cubicBezTo>
                <a:cubicBezTo>
                  <a:pt x="20879" y="3609"/>
                  <a:pt x="20868" y="3402"/>
                  <a:pt x="20856" y="3206"/>
                </a:cubicBezTo>
                <a:cubicBezTo>
                  <a:pt x="20983" y="3195"/>
                  <a:pt x="21109" y="3183"/>
                  <a:pt x="21236" y="3149"/>
                </a:cubicBezTo>
                <a:cubicBezTo>
                  <a:pt x="21706" y="3045"/>
                  <a:pt x="22212" y="2769"/>
                  <a:pt x="22534" y="2195"/>
                </a:cubicBezTo>
                <a:cubicBezTo>
                  <a:pt x="22637" y="1988"/>
                  <a:pt x="22569" y="1724"/>
                  <a:pt x="22362" y="1620"/>
                </a:cubicBezTo>
                <a:cubicBezTo>
                  <a:pt x="22293" y="1574"/>
                  <a:pt x="22224" y="1563"/>
                  <a:pt x="22155" y="1563"/>
                </a:cubicBezTo>
                <a:cubicBezTo>
                  <a:pt x="22005" y="1563"/>
                  <a:pt x="21856" y="1643"/>
                  <a:pt x="21787" y="1781"/>
                </a:cubicBezTo>
                <a:cubicBezTo>
                  <a:pt x="21545" y="2230"/>
                  <a:pt x="21121" y="2333"/>
                  <a:pt x="20822" y="2356"/>
                </a:cubicBezTo>
                <a:cubicBezTo>
                  <a:pt x="20845" y="2011"/>
                  <a:pt x="20960" y="1701"/>
                  <a:pt x="21282" y="1425"/>
                </a:cubicBezTo>
                <a:cubicBezTo>
                  <a:pt x="21465" y="1275"/>
                  <a:pt x="21488" y="1012"/>
                  <a:pt x="21339" y="828"/>
                </a:cubicBezTo>
                <a:cubicBezTo>
                  <a:pt x="21259" y="724"/>
                  <a:pt x="21132" y="678"/>
                  <a:pt x="21006" y="678"/>
                </a:cubicBezTo>
                <a:cubicBezTo>
                  <a:pt x="20914" y="678"/>
                  <a:pt x="20822" y="713"/>
                  <a:pt x="20741" y="770"/>
                </a:cubicBezTo>
                <a:cubicBezTo>
                  <a:pt x="20281" y="1150"/>
                  <a:pt x="20086" y="1586"/>
                  <a:pt x="20006" y="2011"/>
                </a:cubicBezTo>
                <a:cubicBezTo>
                  <a:pt x="19523" y="1494"/>
                  <a:pt x="19650" y="747"/>
                  <a:pt x="19673" y="644"/>
                </a:cubicBezTo>
                <a:cubicBezTo>
                  <a:pt x="19719" y="414"/>
                  <a:pt x="19569" y="184"/>
                  <a:pt x="19339" y="138"/>
                </a:cubicBezTo>
                <a:cubicBezTo>
                  <a:pt x="19316" y="126"/>
                  <a:pt x="19282" y="126"/>
                  <a:pt x="19247" y="126"/>
                </a:cubicBezTo>
                <a:cubicBezTo>
                  <a:pt x="19052" y="126"/>
                  <a:pt x="18879" y="264"/>
                  <a:pt x="18833" y="460"/>
                </a:cubicBezTo>
                <a:cubicBezTo>
                  <a:pt x="18696" y="1115"/>
                  <a:pt x="18776" y="2425"/>
                  <a:pt x="19995" y="3045"/>
                </a:cubicBezTo>
                <a:lnTo>
                  <a:pt x="19995" y="3103"/>
                </a:lnTo>
                <a:cubicBezTo>
                  <a:pt x="20018" y="3333"/>
                  <a:pt x="20029" y="3540"/>
                  <a:pt x="20018" y="3724"/>
                </a:cubicBezTo>
                <a:cubicBezTo>
                  <a:pt x="19995" y="3884"/>
                  <a:pt x="19972" y="4068"/>
                  <a:pt x="19937" y="4263"/>
                </a:cubicBezTo>
                <a:cubicBezTo>
                  <a:pt x="19661" y="3964"/>
                  <a:pt x="19638" y="3390"/>
                  <a:pt x="19638" y="3379"/>
                </a:cubicBezTo>
                <a:cubicBezTo>
                  <a:pt x="19638" y="3149"/>
                  <a:pt x="19443" y="2965"/>
                  <a:pt x="19213" y="2965"/>
                </a:cubicBezTo>
                <a:cubicBezTo>
                  <a:pt x="18971" y="2965"/>
                  <a:pt x="18788" y="3160"/>
                  <a:pt x="18788" y="3402"/>
                </a:cubicBezTo>
                <a:cubicBezTo>
                  <a:pt x="18799" y="3895"/>
                  <a:pt x="19006" y="4769"/>
                  <a:pt x="19673" y="5125"/>
                </a:cubicBezTo>
                <a:cubicBezTo>
                  <a:pt x="19477" y="5573"/>
                  <a:pt x="19190" y="5999"/>
                  <a:pt x="18765" y="6309"/>
                </a:cubicBezTo>
                <a:cubicBezTo>
                  <a:pt x="18593" y="6137"/>
                  <a:pt x="18363" y="6045"/>
                  <a:pt x="18144" y="5976"/>
                </a:cubicBezTo>
                <a:cubicBezTo>
                  <a:pt x="18259" y="5792"/>
                  <a:pt x="18351" y="5562"/>
                  <a:pt x="18374" y="5274"/>
                </a:cubicBezTo>
                <a:cubicBezTo>
                  <a:pt x="18397" y="5056"/>
                  <a:pt x="18386" y="4804"/>
                  <a:pt x="18363" y="4528"/>
                </a:cubicBezTo>
                <a:cubicBezTo>
                  <a:pt x="18317" y="3849"/>
                  <a:pt x="18271" y="3068"/>
                  <a:pt x="18810" y="2494"/>
                </a:cubicBezTo>
                <a:cubicBezTo>
                  <a:pt x="18971" y="2322"/>
                  <a:pt x="18960" y="2046"/>
                  <a:pt x="18788" y="1885"/>
                </a:cubicBezTo>
                <a:cubicBezTo>
                  <a:pt x="18708" y="1816"/>
                  <a:pt x="18604" y="1770"/>
                  <a:pt x="18501" y="1770"/>
                </a:cubicBezTo>
                <a:cubicBezTo>
                  <a:pt x="18386" y="1770"/>
                  <a:pt x="18271" y="1816"/>
                  <a:pt x="18179" y="1908"/>
                </a:cubicBezTo>
                <a:cubicBezTo>
                  <a:pt x="18098" y="2000"/>
                  <a:pt x="18041" y="2092"/>
                  <a:pt x="17972" y="2184"/>
                </a:cubicBezTo>
                <a:cubicBezTo>
                  <a:pt x="17627" y="1724"/>
                  <a:pt x="17248" y="1069"/>
                  <a:pt x="17306" y="471"/>
                </a:cubicBezTo>
                <a:cubicBezTo>
                  <a:pt x="17329" y="230"/>
                  <a:pt x="17156" y="23"/>
                  <a:pt x="16926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1000">
                <a:schemeClr val="accent4"/>
              </a:gs>
              <a:gs pos="66000">
                <a:schemeClr val="accent5"/>
              </a:gs>
              <a:gs pos="100000">
                <a:schemeClr val="accent6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1" name="Google Shape;3141;p33"/>
          <p:cNvGrpSpPr/>
          <p:nvPr/>
        </p:nvGrpSpPr>
        <p:grpSpPr>
          <a:xfrm rot="1694962">
            <a:off x="-137855" y="1677012"/>
            <a:ext cx="1009323" cy="1654907"/>
            <a:chOff x="3980950" y="3303625"/>
            <a:chExt cx="1249274" cy="2048113"/>
          </a:xfrm>
        </p:grpSpPr>
        <p:sp>
          <p:nvSpPr>
            <p:cNvPr id="3142" name="Google Shape;3142;p33"/>
            <p:cNvSpPr/>
            <p:nvPr/>
          </p:nvSpPr>
          <p:spPr>
            <a:xfrm>
              <a:off x="3980950" y="4208527"/>
              <a:ext cx="1146250" cy="1143211"/>
            </a:xfrm>
            <a:custGeom>
              <a:avLst/>
              <a:gdLst/>
              <a:ahLst/>
              <a:cxnLst/>
              <a:rect l="l" t="t" r="r" b="b"/>
              <a:pathLst>
                <a:path w="18859" h="18809" extrusionOk="0">
                  <a:moveTo>
                    <a:pt x="17599" y="1"/>
                  </a:moveTo>
                  <a:cubicBezTo>
                    <a:pt x="17476" y="1"/>
                    <a:pt x="17355" y="111"/>
                    <a:pt x="17373" y="237"/>
                  </a:cubicBezTo>
                  <a:cubicBezTo>
                    <a:pt x="17482" y="904"/>
                    <a:pt x="17788" y="1516"/>
                    <a:pt x="17821" y="2193"/>
                  </a:cubicBezTo>
                  <a:cubicBezTo>
                    <a:pt x="17853" y="2915"/>
                    <a:pt x="17657" y="3646"/>
                    <a:pt x="17340" y="4292"/>
                  </a:cubicBezTo>
                  <a:cubicBezTo>
                    <a:pt x="16619" y="5756"/>
                    <a:pt x="15111" y="6609"/>
                    <a:pt x="13799" y="7505"/>
                  </a:cubicBezTo>
                  <a:cubicBezTo>
                    <a:pt x="11963" y="8751"/>
                    <a:pt x="9809" y="10128"/>
                    <a:pt x="8695" y="12106"/>
                  </a:cubicBezTo>
                  <a:cubicBezTo>
                    <a:pt x="8629" y="11986"/>
                    <a:pt x="8553" y="11877"/>
                    <a:pt x="8476" y="11767"/>
                  </a:cubicBezTo>
                  <a:cubicBezTo>
                    <a:pt x="7774" y="10779"/>
                    <a:pt x="6654" y="10228"/>
                    <a:pt x="5452" y="10228"/>
                  </a:cubicBezTo>
                  <a:cubicBezTo>
                    <a:pt x="5364" y="10228"/>
                    <a:pt x="5276" y="10231"/>
                    <a:pt x="5187" y="10237"/>
                  </a:cubicBezTo>
                  <a:cubicBezTo>
                    <a:pt x="4040" y="10309"/>
                    <a:pt x="2940" y="10930"/>
                    <a:pt x="1884" y="10930"/>
                  </a:cubicBezTo>
                  <a:cubicBezTo>
                    <a:pt x="1330" y="10930"/>
                    <a:pt x="788" y="10759"/>
                    <a:pt x="257" y="10248"/>
                  </a:cubicBezTo>
                  <a:cubicBezTo>
                    <a:pt x="234" y="10227"/>
                    <a:pt x="206" y="10218"/>
                    <a:pt x="178" y="10218"/>
                  </a:cubicBezTo>
                  <a:cubicBezTo>
                    <a:pt x="90" y="10218"/>
                    <a:pt x="0" y="10310"/>
                    <a:pt x="50" y="10401"/>
                  </a:cubicBezTo>
                  <a:cubicBezTo>
                    <a:pt x="575" y="11441"/>
                    <a:pt x="1527" y="11636"/>
                    <a:pt x="2578" y="11636"/>
                  </a:cubicBezTo>
                  <a:cubicBezTo>
                    <a:pt x="3205" y="11636"/>
                    <a:pt x="3868" y="11567"/>
                    <a:pt x="4496" y="11567"/>
                  </a:cubicBezTo>
                  <a:cubicBezTo>
                    <a:pt x="5338" y="11567"/>
                    <a:pt x="6119" y="11691"/>
                    <a:pt x="6673" y="12270"/>
                  </a:cubicBezTo>
                  <a:cubicBezTo>
                    <a:pt x="7089" y="12707"/>
                    <a:pt x="7383" y="13242"/>
                    <a:pt x="7438" y="13854"/>
                  </a:cubicBezTo>
                  <a:cubicBezTo>
                    <a:pt x="7526" y="14696"/>
                    <a:pt x="7023" y="15243"/>
                    <a:pt x="6749" y="15986"/>
                  </a:cubicBezTo>
                  <a:cubicBezTo>
                    <a:pt x="6378" y="17002"/>
                    <a:pt x="6640" y="18357"/>
                    <a:pt x="7788" y="18729"/>
                  </a:cubicBezTo>
                  <a:cubicBezTo>
                    <a:pt x="7956" y="18783"/>
                    <a:pt x="8120" y="18809"/>
                    <a:pt x="8277" y="18809"/>
                  </a:cubicBezTo>
                  <a:cubicBezTo>
                    <a:pt x="9221" y="18809"/>
                    <a:pt x="9930" y="17894"/>
                    <a:pt x="9996" y="16948"/>
                  </a:cubicBezTo>
                  <a:cubicBezTo>
                    <a:pt x="10039" y="16171"/>
                    <a:pt x="9656" y="15450"/>
                    <a:pt x="9690" y="14663"/>
                  </a:cubicBezTo>
                  <a:cubicBezTo>
                    <a:pt x="9712" y="13898"/>
                    <a:pt x="10018" y="13177"/>
                    <a:pt x="10421" y="12543"/>
                  </a:cubicBezTo>
                  <a:cubicBezTo>
                    <a:pt x="11274" y="11231"/>
                    <a:pt x="12553" y="10335"/>
                    <a:pt x="13831" y="9472"/>
                  </a:cubicBezTo>
                  <a:cubicBezTo>
                    <a:pt x="15089" y="8620"/>
                    <a:pt x="16182" y="7811"/>
                    <a:pt x="17154" y="6631"/>
                  </a:cubicBezTo>
                  <a:cubicBezTo>
                    <a:pt x="17985" y="5625"/>
                    <a:pt x="18608" y="4324"/>
                    <a:pt x="18750" y="3013"/>
                  </a:cubicBezTo>
                  <a:cubicBezTo>
                    <a:pt x="18859" y="1963"/>
                    <a:pt x="18728" y="554"/>
                    <a:pt x="17679" y="18"/>
                  </a:cubicBezTo>
                  <a:cubicBezTo>
                    <a:pt x="17653" y="6"/>
                    <a:pt x="17626" y="1"/>
                    <a:pt x="1759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3"/>
            <p:cNvSpPr/>
            <p:nvPr/>
          </p:nvSpPr>
          <p:spPr>
            <a:xfrm>
              <a:off x="4154660" y="3968140"/>
              <a:ext cx="425885" cy="1096836"/>
            </a:xfrm>
            <a:custGeom>
              <a:avLst/>
              <a:gdLst/>
              <a:ahLst/>
              <a:cxnLst/>
              <a:rect l="l" t="t" r="r" b="b"/>
              <a:pathLst>
                <a:path w="7007" h="18046" extrusionOk="0">
                  <a:moveTo>
                    <a:pt x="1285" y="0"/>
                  </a:moveTo>
                  <a:cubicBezTo>
                    <a:pt x="1255" y="0"/>
                    <a:pt x="1224" y="14"/>
                    <a:pt x="1214" y="38"/>
                  </a:cubicBezTo>
                  <a:cubicBezTo>
                    <a:pt x="547" y="1318"/>
                    <a:pt x="241" y="3044"/>
                    <a:pt x="121" y="4476"/>
                  </a:cubicBezTo>
                  <a:cubicBezTo>
                    <a:pt x="0" y="5864"/>
                    <a:pt x="132" y="7208"/>
                    <a:pt x="831" y="8422"/>
                  </a:cubicBezTo>
                  <a:cubicBezTo>
                    <a:pt x="1673" y="9864"/>
                    <a:pt x="3116" y="10804"/>
                    <a:pt x="3891" y="12291"/>
                  </a:cubicBezTo>
                  <a:cubicBezTo>
                    <a:pt x="4744" y="13919"/>
                    <a:pt x="4668" y="15449"/>
                    <a:pt x="4537" y="17219"/>
                  </a:cubicBezTo>
                  <a:cubicBezTo>
                    <a:pt x="4495" y="17693"/>
                    <a:pt x="4919" y="18045"/>
                    <a:pt x="5316" y="18045"/>
                  </a:cubicBezTo>
                  <a:cubicBezTo>
                    <a:pt x="5552" y="18045"/>
                    <a:pt x="5778" y="17921"/>
                    <a:pt x="5892" y="17624"/>
                  </a:cubicBezTo>
                  <a:cubicBezTo>
                    <a:pt x="7007" y="14640"/>
                    <a:pt x="5433" y="11351"/>
                    <a:pt x="3356" y="9252"/>
                  </a:cubicBezTo>
                  <a:cubicBezTo>
                    <a:pt x="2077" y="7963"/>
                    <a:pt x="1148" y="6651"/>
                    <a:pt x="974" y="4793"/>
                  </a:cubicBezTo>
                  <a:cubicBezTo>
                    <a:pt x="821" y="3154"/>
                    <a:pt x="1323" y="1667"/>
                    <a:pt x="1356" y="60"/>
                  </a:cubicBezTo>
                  <a:cubicBezTo>
                    <a:pt x="1356" y="19"/>
                    <a:pt x="1320" y="0"/>
                    <a:pt x="12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3"/>
            <p:cNvSpPr/>
            <p:nvPr/>
          </p:nvSpPr>
          <p:spPr>
            <a:xfrm>
              <a:off x="4470230" y="3714867"/>
              <a:ext cx="514199" cy="1249515"/>
            </a:xfrm>
            <a:custGeom>
              <a:avLst/>
              <a:gdLst/>
              <a:ahLst/>
              <a:cxnLst/>
              <a:rect l="l" t="t" r="r" b="b"/>
              <a:pathLst>
                <a:path w="8460" h="20558" extrusionOk="0">
                  <a:moveTo>
                    <a:pt x="6943" y="1"/>
                  </a:moveTo>
                  <a:cubicBezTo>
                    <a:pt x="6874" y="1"/>
                    <a:pt x="6824" y="66"/>
                    <a:pt x="6842" y="140"/>
                  </a:cubicBezTo>
                  <a:cubicBezTo>
                    <a:pt x="7039" y="905"/>
                    <a:pt x="7520" y="1506"/>
                    <a:pt x="7629" y="2315"/>
                  </a:cubicBezTo>
                  <a:cubicBezTo>
                    <a:pt x="7738" y="3189"/>
                    <a:pt x="7574" y="4042"/>
                    <a:pt x="7257" y="4861"/>
                  </a:cubicBezTo>
                  <a:cubicBezTo>
                    <a:pt x="6536" y="6709"/>
                    <a:pt x="5006" y="8108"/>
                    <a:pt x="3770" y="9616"/>
                  </a:cubicBezTo>
                  <a:cubicBezTo>
                    <a:pt x="2546" y="11080"/>
                    <a:pt x="1552" y="12698"/>
                    <a:pt x="1006" y="14534"/>
                  </a:cubicBezTo>
                  <a:cubicBezTo>
                    <a:pt x="514" y="16162"/>
                    <a:pt x="0" y="18501"/>
                    <a:pt x="634" y="20140"/>
                  </a:cubicBezTo>
                  <a:cubicBezTo>
                    <a:pt x="742" y="20425"/>
                    <a:pt x="992" y="20558"/>
                    <a:pt x="1244" y="20558"/>
                  </a:cubicBezTo>
                  <a:cubicBezTo>
                    <a:pt x="1552" y="20558"/>
                    <a:pt x="1864" y="20359"/>
                    <a:pt x="1924" y="19999"/>
                  </a:cubicBezTo>
                  <a:cubicBezTo>
                    <a:pt x="2087" y="18993"/>
                    <a:pt x="1912" y="17933"/>
                    <a:pt x="2055" y="16905"/>
                  </a:cubicBezTo>
                  <a:cubicBezTo>
                    <a:pt x="2208" y="15769"/>
                    <a:pt x="2536" y="14665"/>
                    <a:pt x="2995" y="13616"/>
                  </a:cubicBezTo>
                  <a:cubicBezTo>
                    <a:pt x="3891" y="11561"/>
                    <a:pt x="5487" y="10020"/>
                    <a:pt x="6721" y="8173"/>
                  </a:cubicBezTo>
                  <a:cubicBezTo>
                    <a:pt x="7683" y="6730"/>
                    <a:pt x="8328" y="5276"/>
                    <a:pt x="8404" y="3528"/>
                  </a:cubicBezTo>
                  <a:cubicBezTo>
                    <a:pt x="8460" y="2413"/>
                    <a:pt x="8230" y="446"/>
                    <a:pt x="6984" y="9"/>
                  </a:cubicBezTo>
                  <a:cubicBezTo>
                    <a:pt x="6970" y="3"/>
                    <a:pt x="6956" y="1"/>
                    <a:pt x="69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3"/>
            <p:cNvSpPr/>
            <p:nvPr/>
          </p:nvSpPr>
          <p:spPr>
            <a:xfrm>
              <a:off x="4340039" y="3303625"/>
              <a:ext cx="420476" cy="1501570"/>
            </a:xfrm>
            <a:custGeom>
              <a:avLst/>
              <a:gdLst/>
              <a:ahLst/>
              <a:cxnLst/>
              <a:rect l="l" t="t" r="r" b="b"/>
              <a:pathLst>
                <a:path w="6918" h="24705" extrusionOk="0">
                  <a:moveTo>
                    <a:pt x="5381" y="1"/>
                  </a:moveTo>
                  <a:cubicBezTo>
                    <a:pt x="5272" y="1"/>
                    <a:pt x="5161" y="85"/>
                    <a:pt x="5181" y="217"/>
                  </a:cubicBezTo>
                  <a:cubicBezTo>
                    <a:pt x="5519" y="2556"/>
                    <a:pt x="5694" y="4785"/>
                    <a:pt x="5006" y="7081"/>
                  </a:cubicBezTo>
                  <a:cubicBezTo>
                    <a:pt x="4328" y="9387"/>
                    <a:pt x="3148" y="11540"/>
                    <a:pt x="2196" y="13737"/>
                  </a:cubicBezTo>
                  <a:cubicBezTo>
                    <a:pt x="732" y="17135"/>
                    <a:pt x="0" y="21081"/>
                    <a:pt x="2153" y="24360"/>
                  </a:cubicBezTo>
                  <a:cubicBezTo>
                    <a:pt x="2314" y="24604"/>
                    <a:pt x="2532" y="24705"/>
                    <a:pt x="2750" y="24705"/>
                  </a:cubicBezTo>
                  <a:cubicBezTo>
                    <a:pt x="3312" y="24705"/>
                    <a:pt x="3874" y="24029"/>
                    <a:pt x="3464" y="23398"/>
                  </a:cubicBezTo>
                  <a:cubicBezTo>
                    <a:pt x="1191" y="19945"/>
                    <a:pt x="2907" y="15442"/>
                    <a:pt x="4295" y="12010"/>
                  </a:cubicBezTo>
                  <a:cubicBezTo>
                    <a:pt x="5793" y="8326"/>
                    <a:pt x="6918" y="4042"/>
                    <a:pt x="5552" y="119"/>
                  </a:cubicBezTo>
                  <a:cubicBezTo>
                    <a:pt x="5522" y="37"/>
                    <a:pt x="5452" y="1"/>
                    <a:pt x="53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3"/>
            <p:cNvSpPr/>
            <p:nvPr/>
          </p:nvSpPr>
          <p:spPr>
            <a:xfrm>
              <a:off x="4047200" y="4733003"/>
              <a:ext cx="154320" cy="166051"/>
            </a:xfrm>
            <a:custGeom>
              <a:avLst/>
              <a:gdLst/>
              <a:ahLst/>
              <a:cxnLst/>
              <a:rect l="l" t="t" r="r" b="b"/>
              <a:pathLst>
                <a:path w="2539" h="2732" extrusionOk="0">
                  <a:moveTo>
                    <a:pt x="151" y="0"/>
                  </a:moveTo>
                  <a:cubicBezTo>
                    <a:pt x="68" y="0"/>
                    <a:pt x="1" y="103"/>
                    <a:pt x="63" y="176"/>
                  </a:cubicBezTo>
                  <a:cubicBezTo>
                    <a:pt x="250" y="395"/>
                    <a:pt x="446" y="591"/>
                    <a:pt x="566" y="865"/>
                  </a:cubicBezTo>
                  <a:cubicBezTo>
                    <a:pt x="697" y="1160"/>
                    <a:pt x="774" y="1477"/>
                    <a:pt x="894" y="1772"/>
                  </a:cubicBezTo>
                  <a:cubicBezTo>
                    <a:pt x="1102" y="2253"/>
                    <a:pt x="1452" y="2614"/>
                    <a:pt x="1977" y="2723"/>
                  </a:cubicBezTo>
                  <a:cubicBezTo>
                    <a:pt x="2004" y="2729"/>
                    <a:pt x="2031" y="2732"/>
                    <a:pt x="2056" y="2732"/>
                  </a:cubicBezTo>
                  <a:cubicBezTo>
                    <a:pt x="2458" y="2732"/>
                    <a:pt x="2538" y="2042"/>
                    <a:pt x="2086" y="1980"/>
                  </a:cubicBezTo>
                  <a:cubicBezTo>
                    <a:pt x="1025" y="1849"/>
                    <a:pt x="1211" y="132"/>
                    <a:pt x="162" y="1"/>
                  </a:cubicBezTo>
                  <a:cubicBezTo>
                    <a:pt x="158" y="1"/>
                    <a:pt x="154" y="0"/>
                    <a:pt x="15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3"/>
            <p:cNvSpPr/>
            <p:nvPr/>
          </p:nvSpPr>
          <p:spPr>
            <a:xfrm>
              <a:off x="4057655" y="4873406"/>
              <a:ext cx="267797" cy="149580"/>
            </a:xfrm>
            <a:custGeom>
              <a:avLst/>
              <a:gdLst/>
              <a:ahLst/>
              <a:cxnLst/>
              <a:rect l="l" t="t" r="r" b="b"/>
              <a:pathLst>
                <a:path w="4406" h="2461" extrusionOk="0">
                  <a:moveTo>
                    <a:pt x="3431" y="1"/>
                  </a:moveTo>
                  <a:cubicBezTo>
                    <a:pt x="2929" y="1"/>
                    <a:pt x="2370" y="273"/>
                    <a:pt x="2045" y="577"/>
                  </a:cubicBezTo>
                  <a:cubicBezTo>
                    <a:pt x="1695" y="894"/>
                    <a:pt x="1433" y="1309"/>
                    <a:pt x="1050" y="1604"/>
                  </a:cubicBezTo>
                  <a:cubicBezTo>
                    <a:pt x="733" y="1856"/>
                    <a:pt x="307" y="1943"/>
                    <a:pt x="23" y="2227"/>
                  </a:cubicBezTo>
                  <a:cubicBezTo>
                    <a:pt x="1" y="2260"/>
                    <a:pt x="1" y="2315"/>
                    <a:pt x="34" y="2337"/>
                  </a:cubicBezTo>
                  <a:cubicBezTo>
                    <a:pt x="155" y="2425"/>
                    <a:pt x="287" y="2461"/>
                    <a:pt x="423" y="2461"/>
                  </a:cubicBezTo>
                  <a:cubicBezTo>
                    <a:pt x="791" y="2461"/>
                    <a:pt x="1189" y="2197"/>
                    <a:pt x="1477" y="1997"/>
                  </a:cubicBezTo>
                  <a:cubicBezTo>
                    <a:pt x="1870" y="1725"/>
                    <a:pt x="2242" y="1451"/>
                    <a:pt x="2689" y="1244"/>
                  </a:cubicBezTo>
                  <a:cubicBezTo>
                    <a:pt x="3127" y="1047"/>
                    <a:pt x="3498" y="1112"/>
                    <a:pt x="3935" y="1025"/>
                  </a:cubicBezTo>
                  <a:cubicBezTo>
                    <a:pt x="4318" y="948"/>
                    <a:pt x="4406" y="555"/>
                    <a:pt x="4154" y="282"/>
                  </a:cubicBezTo>
                  <a:cubicBezTo>
                    <a:pt x="3961" y="81"/>
                    <a:pt x="3705" y="1"/>
                    <a:pt x="343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3"/>
            <p:cNvSpPr/>
            <p:nvPr/>
          </p:nvSpPr>
          <p:spPr>
            <a:xfrm>
              <a:off x="4634944" y="4816212"/>
              <a:ext cx="340307" cy="196015"/>
            </a:xfrm>
            <a:custGeom>
              <a:avLst/>
              <a:gdLst/>
              <a:ahLst/>
              <a:cxnLst/>
              <a:rect l="l" t="t" r="r" b="b"/>
              <a:pathLst>
                <a:path w="5599" h="3225" extrusionOk="0">
                  <a:moveTo>
                    <a:pt x="1470" y="0"/>
                  </a:moveTo>
                  <a:cubicBezTo>
                    <a:pt x="1039" y="0"/>
                    <a:pt x="647" y="95"/>
                    <a:pt x="350" y="305"/>
                  </a:cubicBezTo>
                  <a:cubicBezTo>
                    <a:pt x="1" y="545"/>
                    <a:pt x="154" y="1092"/>
                    <a:pt x="558" y="1157"/>
                  </a:cubicBezTo>
                  <a:cubicBezTo>
                    <a:pt x="708" y="1184"/>
                    <a:pt x="858" y="1193"/>
                    <a:pt x="1008" y="1193"/>
                  </a:cubicBezTo>
                  <a:cubicBezTo>
                    <a:pt x="1384" y="1193"/>
                    <a:pt x="1759" y="1133"/>
                    <a:pt x="2143" y="1133"/>
                  </a:cubicBezTo>
                  <a:cubicBezTo>
                    <a:pt x="2358" y="1133"/>
                    <a:pt x="2576" y="1152"/>
                    <a:pt x="2799" y="1211"/>
                  </a:cubicBezTo>
                  <a:cubicBezTo>
                    <a:pt x="3727" y="1474"/>
                    <a:pt x="4810" y="2119"/>
                    <a:pt x="4831" y="3190"/>
                  </a:cubicBezTo>
                  <a:cubicBezTo>
                    <a:pt x="4831" y="3213"/>
                    <a:pt x="4847" y="3224"/>
                    <a:pt x="4863" y="3224"/>
                  </a:cubicBezTo>
                  <a:cubicBezTo>
                    <a:pt x="4877" y="3224"/>
                    <a:pt x="4892" y="3216"/>
                    <a:pt x="4897" y="3201"/>
                  </a:cubicBezTo>
                  <a:cubicBezTo>
                    <a:pt x="5598" y="1545"/>
                    <a:pt x="3214" y="0"/>
                    <a:pt x="147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3"/>
            <p:cNvSpPr/>
            <p:nvPr/>
          </p:nvSpPr>
          <p:spPr>
            <a:xfrm>
              <a:off x="4866760" y="4641954"/>
              <a:ext cx="274422" cy="117792"/>
            </a:xfrm>
            <a:custGeom>
              <a:avLst/>
              <a:gdLst/>
              <a:ahLst/>
              <a:cxnLst/>
              <a:rect l="l" t="t" r="r" b="b"/>
              <a:pathLst>
                <a:path w="4515" h="1938" extrusionOk="0">
                  <a:moveTo>
                    <a:pt x="976" y="1"/>
                  </a:moveTo>
                  <a:cubicBezTo>
                    <a:pt x="830" y="1"/>
                    <a:pt x="680" y="28"/>
                    <a:pt x="525" y="90"/>
                  </a:cubicBezTo>
                  <a:cubicBezTo>
                    <a:pt x="1" y="297"/>
                    <a:pt x="252" y="975"/>
                    <a:pt x="744" y="975"/>
                  </a:cubicBezTo>
                  <a:cubicBezTo>
                    <a:pt x="1400" y="986"/>
                    <a:pt x="1739" y="1139"/>
                    <a:pt x="2285" y="1477"/>
                  </a:cubicBezTo>
                  <a:cubicBezTo>
                    <a:pt x="2645" y="1685"/>
                    <a:pt x="3028" y="1915"/>
                    <a:pt x="3454" y="1936"/>
                  </a:cubicBezTo>
                  <a:cubicBezTo>
                    <a:pt x="3476" y="1937"/>
                    <a:pt x="3497" y="1938"/>
                    <a:pt x="3518" y="1938"/>
                  </a:cubicBezTo>
                  <a:cubicBezTo>
                    <a:pt x="4028" y="1938"/>
                    <a:pt x="4473" y="1685"/>
                    <a:pt x="4515" y="1139"/>
                  </a:cubicBezTo>
                  <a:lnTo>
                    <a:pt x="4515" y="1139"/>
                  </a:lnTo>
                  <a:cubicBezTo>
                    <a:pt x="4281" y="1310"/>
                    <a:pt x="4056" y="1380"/>
                    <a:pt x="3838" y="1380"/>
                  </a:cubicBezTo>
                  <a:cubicBezTo>
                    <a:pt x="2868" y="1380"/>
                    <a:pt x="2020" y="1"/>
                    <a:pt x="97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3"/>
            <p:cNvSpPr/>
            <p:nvPr/>
          </p:nvSpPr>
          <p:spPr>
            <a:xfrm>
              <a:off x="5003029" y="4258489"/>
              <a:ext cx="227196" cy="327543"/>
            </a:xfrm>
            <a:custGeom>
              <a:avLst/>
              <a:gdLst/>
              <a:ahLst/>
              <a:cxnLst/>
              <a:rect l="l" t="t" r="r" b="b"/>
              <a:pathLst>
                <a:path w="3738" h="5389" extrusionOk="0">
                  <a:moveTo>
                    <a:pt x="3717" y="1"/>
                  </a:moveTo>
                  <a:cubicBezTo>
                    <a:pt x="3708" y="1"/>
                    <a:pt x="3698" y="6"/>
                    <a:pt x="3694" y="16"/>
                  </a:cubicBezTo>
                  <a:cubicBezTo>
                    <a:pt x="3409" y="1065"/>
                    <a:pt x="2885" y="2059"/>
                    <a:pt x="2185" y="2890"/>
                  </a:cubicBezTo>
                  <a:cubicBezTo>
                    <a:pt x="1595" y="3601"/>
                    <a:pt x="710" y="4038"/>
                    <a:pt x="174" y="4759"/>
                  </a:cubicBezTo>
                  <a:cubicBezTo>
                    <a:pt x="1" y="4993"/>
                    <a:pt x="141" y="5389"/>
                    <a:pt x="444" y="5389"/>
                  </a:cubicBezTo>
                  <a:cubicBezTo>
                    <a:pt x="466" y="5389"/>
                    <a:pt x="489" y="5386"/>
                    <a:pt x="513" y="5382"/>
                  </a:cubicBezTo>
                  <a:cubicBezTo>
                    <a:pt x="1496" y="5197"/>
                    <a:pt x="2305" y="4147"/>
                    <a:pt x="2808" y="3339"/>
                  </a:cubicBezTo>
                  <a:cubicBezTo>
                    <a:pt x="3442" y="2311"/>
                    <a:pt x="3704" y="1218"/>
                    <a:pt x="3737" y="27"/>
                  </a:cubicBezTo>
                  <a:cubicBezTo>
                    <a:pt x="3737" y="9"/>
                    <a:pt x="3727" y="1"/>
                    <a:pt x="371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3"/>
            <p:cNvSpPr/>
            <p:nvPr/>
          </p:nvSpPr>
          <p:spPr>
            <a:xfrm>
              <a:off x="4901830" y="4422475"/>
              <a:ext cx="83269" cy="229141"/>
            </a:xfrm>
            <a:custGeom>
              <a:avLst/>
              <a:gdLst/>
              <a:ahLst/>
              <a:cxnLst/>
              <a:rect l="l" t="t" r="r" b="b"/>
              <a:pathLst>
                <a:path w="1370" h="3770" extrusionOk="0">
                  <a:moveTo>
                    <a:pt x="700" y="1"/>
                  </a:moveTo>
                  <a:cubicBezTo>
                    <a:pt x="689" y="1"/>
                    <a:pt x="681" y="6"/>
                    <a:pt x="681" y="17"/>
                  </a:cubicBezTo>
                  <a:cubicBezTo>
                    <a:pt x="538" y="607"/>
                    <a:pt x="528" y="1198"/>
                    <a:pt x="364" y="1777"/>
                  </a:cubicBezTo>
                  <a:cubicBezTo>
                    <a:pt x="222" y="2269"/>
                    <a:pt x="47" y="2793"/>
                    <a:pt x="14" y="3296"/>
                  </a:cubicBezTo>
                  <a:cubicBezTo>
                    <a:pt x="0" y="3590"/>
                    <a:pt x="212" y="3770"/>
                    <a:pt x="434" y="3770"/>
                  </a:cubicBezTo>
                  <a:cubicBezTo>
                    <a:pt x="574" y="3770"/>
                    <a:pt x="719" y="3698"/>
                    <a:pt x="812" y="3536"/>
                  </a:cubicBezTo>
                  <a:cubicBezTo>
                    <a:pt x="1369" y="2586"/>
                    <a:pt x="1216" y="968"/>
                    <a:pt x="735" y="17"/>
                  </a:cubicBezTo>
                  <a:cubicBezTo>
                    <a:pt x="724" y="6"/>
                    <a:pt x="711" y="1"/>
                    <a:pt x="70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3"/>
            <p:cNvSpPr/>
            <p:nvPr/>
          </p:nvSpPr>
          <p:spPr>
            <a:xfrm>
              <a:off x="4585773" y="4449097"/>
              <a:ext cx="255701" cy="143076"/>
            </a:xfrm>
            <a:custGeom>
              <a:avLst/>
              <a:gdLst/>
              <a:ahLst/>
              <a:cxnLst/>
              <a:rect l="l" t="t" r="r" b="b"/>
              <a:pathLst>
                <a:path w="4207" h="2354" extrusionOk="0">
                  <a:moveTo>
                    <a:pt x="2314" y="0"/>
                  </a:moveTo>
                  <a:cubicBezTo>
                    <a:pt x="2008" y="0"/>
                    <a:pt x="1701" y="81"/>
                    <a:pt x="1422" y="203"/>
                  </a:cubicBezTo>
                  <a:cubicBezTo>
                    <a:pt x="711" y="497"/>
                    <a:pt x="1" y="1230"/>
                    <a:pt x="132" y="2049"/>
                  </a:cubicBezTo>
                  <a:cubicBezTo>
                    <a:pt x="166" y="2243"/>
                    <a:pt x="323" y="2353"/>
                    <a:pt x="486" y="2353"/>
                  </a:cubicBezTo>
                  <a:cubicBezTo>
                    <a:pt x="581" y="2353"/>
                    <a:pt x="678" y="2316"/>
                    <a:pt x="755" y="2235"/>
                  </a:cubicBezTo>
                  <a:cubicBezTo>
                    <a:pt x="1345" y="1590"/>
                    <a:pt x="1684" y="1000"/>
                    <a:pt x="2646" y="924"/>
                  </a:cubicBezTo>
                  <a:cubicBezTo>
                    <a:pt x="2692" y="921"/>
                    <a:pt x="2739" y="920"/>
                    <a:pt x="2788" y="920"/>
                  </a:cubicBezTo>
                  <a:cubicBezTo>
                    <a:pt x="2950" y="920"/>
                    <a:pt x="3122" y="932"/>
                    <a:pt x="3290" y="932"/>
                  </a:cubicBezTo>
                  <a:cubicBezTo>
                    <a:pt x="3660" y="932"/>
                    <a:pt x="4007" y="872"/>
                    <a:pt x="4186" y="487"/>
                  </a:cubicBezTo>
                  <a:cubicBezTo>
                    <a:pt x="4206" y="467"/>
                    <a:pt x="4182" y="430"/>
                    <a:pt x="4153" y="430"/>
                  </a:cubicBezTo>
                  <a:cubicBezTo>
                    <a:pt x="4150" y="430"/>
                    <a:pt x="4146" y="431"/>
                    <a:pt x="4143" y="432"/>
                  </a:cubicBezTo>
                  <a:cubicBezTo>
                    <a:pt x="4082" y="443"/>
                    <a:pt x="4022" y="448"/>
                    <a:pt x="3963" y="448"/>
                  </a:cubicBezTo>
                  <a:cubicBezTo>
                    <a:pt x="3466" y="448"/>
                    <a:pt x="3046" y="75"/>
                    <a:pt x="2547" y="16"/>
                  </a:cubicBezTo>
                  <a:cubicBezTo>
                    <a:pt x="2470" y="5"/>
                    <a:pt x="2392" y="0"/>
                    <a:pt x="23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3"/>
            <p:cNvSpPr/>
            <p:nvPr/>
          </p:nvSpPr>
          <p:spPr>
            <a:xfrm>
              <a:off x="4872777" y="3937324"/>
              <a:ext cx="214371" cy="209691"/>
            </a:xfrm>
            <a:custGeom>
              <a:avLst/>
              <a:gdLst/>
              <a:ahLst/>
              <a:cxnLst/>
              <a:rect l="l" t="t" r="r" b="b"/>
              <a:pathLst>
                <a:path w="3527" h="3450" extrusionOk="0">
                  <a:moveTo>
                    <a:pt x="3464" y="1"/>
                  </a:moveTo>
                  <a:cubicBezTo>
                    <a:pt x="3444" y="1"/>
                    <a:pt x="3423" y="11"/>
                    <a:pt x="3410" y="32"/>
                  </a:cubicBezTo>
                  <a:cubicBezTo>
                    <a:pt x="2743" y="1366"/>
                    <a:pt x="940" y="1672"/>
                    <a:pt x="132" y="2917"/>
                  </a:cubicBezTo>
                  <a:cubicBezTo>
                    <a:pt x="0" y="3124"/>
                    <a:pt x="126" y="3450"/>
                    <a:pt x="364" y="3450"/>
                  </a:cubicBezTo>
                  <a:cubicBezTo>
                    <a:pt x="404" y="3450"/>
                    <a:pt x="446" y="3440"/>
                    <a:pt x="492" y="3420"/>
                  </a:cubicBezTo>
                  <a:cubicBezTo>
                    <a:pt x="1235" y="3081"/>
                    <a:pt x="1924" y="2327"/>
                    <a:pt x="2449" y="1715"/>
                  </a:cubicBezTo>
                  <a:cubicBezTo>
                    <a:pt x="2853" y="1267"/>
                    <a:pt x="3454" y="698"/>
                    <a:pt x="3520" y="64"/>
                  </a:cubicBezTo>
                  <a:cubicBezTo>
                    <a:pt x="3526" y="25"/>
                    <a:pt x="3496" y="1"/>
                    <a:pt x="34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3"/>
            <p:cNvSpPr/>
            <p:nvPr/>
          </p:nvSpPr>
          <p:spPr>
            <a:xfrm>
              <a:off x="4734563" y="4006796"/>
              <a:ext cx="118339" cy="291258"/>
            </a:xfrm>
            <a:custGeom>
              <a:avLst/>
              <a:gdLst/>
              <a:ahLst/>
              <a:cxnLst/>
              <a:rect l="l" t="t" r="r" b="b"/>
              <a:pathLst>
                <a:path w="1947" h="4792" extrusionOk="0">
                  <a:moveTo>
                    <a:pt x="1363" y="1"/>
                  </a:moveTo>
                  <a:cubicBezTo>
                    <a:pt x="1341" y="1"/>
                    <a:pt x="1318" y="17"/>
                    <a:pt x="1313" y="48"/>
                  </a:cubicBezTo>
                  <a:cubicBezTo>
                    <a:pt x="1170" y="878"/>
                    <a:pt x="1094" y="1698"/>
                    <a:pt x="810" y="2496"/>
                  </a:cubicBezTo>
                  <a:cubicBezTo>
                    <a:pt x="580" y="3140"/>
                    <a:pt x="154" y="3752"/>
                    <a:pt x="33" y="4430"/>
                  </a:cubicBezTo>
                  <a:cubicBezTo>
                    <a:pt x="1" y="4635"/>
                    <a:pt x="177" y="4791"/>
                    <a:pt x="360" y="4791"/>
                  </a:cubicBezTo>
                  <a:cubicBezTo>
                    <a:pt x="421" y="4791"/>
                    <a:pt x="482" y="4774"/>
                    <a:pt x="536" y="4736"/>
                  </a:cubicBezTo>
                  <a:cubicBezTo>
                    <a:pt x="1794" y="3829"/>
                    <a:pt x="1947" y="1359"/>
                    <a:pt x="1411" y="36"/>
                  </a:cubicBezTo>
                  <a:cubicBezTo>
                    <a:pt x="1401" y="12"/>
                    <a:pt x="1382" y="1"/>
                    <a:pt x="136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3"/>
            <p:cNvSpPr/>
            <p:nvPr/>
          </p:nvSpPr>
          <p:spPr>
            <a:xfrm>
              <a:off x="4486155" y="3976527"/>
              <a:ext cx="256492" cy="236738"/>
            </a:xfrm>
            <a:custGeom>
              <a:avLst/>
              <a:gdLst/>
              <a:ahLst/>
              <a:cxnLst/>
              <a:rect l="l" t="t" r="r" b="b"/>
              <a:pathLst>
                <a:path w="4220" h="3895" extrusionOk="0">
                  <a:moveTo>
                    <a:pt x="4019" y="0"/>
                  </a:moveTo>
                  <a:cubicBezTo>
                    <a:pt x="4004" y="0"/>
                    <a:pt x="3990" y="6"/>
                    <a:pt x="3979" y="21"/>
                  </a:cubicBezTo>
                  <a:cubicBezTo>
                    <a:pt x="3268" y="983"/>
                    <a:pt x="2350" y="1124"/>
                    <a:pt x="1356" y="1649"/>
                  </a:cubicBezTo>
                  <a:cubicBezTo>
                    <a:pt x="656" y="2010"/>
                    <a:pt x="1" y="2720"/>
                    <a:pt x="186" y="3551"/>
                  </a:cubicBezTo>
                  <a:cubicBezTo>
                    <a:pt x="231" y="3776"/>
                    <a:pt x="410" y="3894"/>
                    <a:pt x="586" y="3894"/>
                  </a:cubicBezTo>
                  <a:cubicBezTo>
                    <a:pt x="751" y="3894"/>
                    <a:pt x="914" y="3790"/>
                    <a:pt x="962" y="3573"/>
                  </a:cubicBezTo>
                  <a:cubicBezTo>
                    <a:pt x="1225" y="2349"/>
                    <a:pt x="2328" y="2152"/>
                    <a:pt x="3246" y="1551"/>
                  </a:cubicBezTo>
                  <a:cubicBezTo>
                    <a:pt x="3771" y="1201"/>
                    <a:pt x="4219" y="721"/>
                    <a:pt x="4088" y="53"/>
                  </a:cubicBezTo>
                  <a:cubicBezTo>
                    <a:pt x="4081" y="24"/>
                    <a:pt x="4049" y="0"/>
                    <a:pt x="401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3"/>
            <p:cNvSpPr/>
            <p:nvPr/>
          </p:nvSpPr>
          <p:spPr>
            <a:xfrm>
              <a:off x="4366600" y="3955072"/>
              <a:ext cx="130252" cy="354408"/>
            </a:xfrm>
            <a:custGeom>
              <a:avLst/>
              <a:gdLst/>
              <a:ahLst/>
              <a:cxnLst/>
              <a:rect l="l" t="t" r="r" b="b"/>
              <a:pathLst>
                <a:path w="2143" h="5831" extrusionOk="0">
                  <a:moveTo>
                    <a:pt x="600" y="0"/>
                  </a:moveTo>
                  <a:cubicBezTo>
                    <a:pt x="563" y="0"/>
                    <a:pt x="527" y="15"/>
                    <a:pt x="503" y="46"/>
                  </a:cubicBezTo>
                  <a:cubicBezTo>
                    <a:pt x="0" y="691"/>
                    <a:pt x="131" y="1499"/>
                    <a:pt x="328" y="2243"/>
                  </a:cubicBezTo>
                  <a:cubicBezTo>
                    <a:pt x="470" y="2811"/>
                    <a:pt x="710" y="3369"/>
                    <a:pt x="798" y="3959"/>
                  </a:cubicBezTo>
                  <a:cubicBezTo>
                    <a:pt x="875" y="4538"/>
                    <a:pt x="732" y="5008"/>
                    <a:pt x="918" y="5555"/>
                  </a:cubicBezTo>
                  <a:cubicBezTo>
                    <a:pt x="976" y="5729"/>
                    <a:pt x="1160" y="5830"/>
                    <a:pt x="1337" y="5830"/>
                  </a:cubicBezTo>
                  <a:cubicBezTo>
                    <a:pt x="1460" y="5830"/>
                    <a:pt x="1579" y="5782"/>
                    <a:pt x="1650" y="5674"/>
                  </a:cubicBezTo>
                  <a:cubicBezTo>
                    <a:pt x="2142" y="4921"/>
                    <a:pt x="1815" y="4221"/>
                    <a:pt x="1487" y="3434"/>
                  </a:cubicBezTo>
                  <a:cubicBezTo>
                    <a:pt x="1016" y="2298"/>
                    <a:pt x="820" y="1346"/>
                    <a:pt x="744" y="122"/>
                  </a:cubicBezTo>
                  <a:cubicBezTo>
                    <a:pt x="736" y="46"/>
                    <a:pt x="667" y="0"/>
                    <a:pt x="60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3"/>
            <p:cNvSpPr/>
            <p:nvPr/>
          </p:nvSpPr>
          <p:spPr>
            <a:xfrm>
              <a:off x="4161285" y="4085446"/>
              <a:ext cx="162161" cy="225494"/>
            </a:xfrm>
            <a:custGeom>
              <a:avLst/>
              <a:gdLst/>
              <a:ahLst/>
              <a:cxnLst/>
              <a:rect l="l" t="t" r="r" b="b"/>
              <a:pathLst>
                <a:path w="2668" h="3710" extrusionOk="0">
                  <a:moveTo>
                    <a:pt x="2316" y="1"/>
                  </a:moveTo>
                  <a:cubicBezTo>
                    <a:pt x="2283" y="1"/>
                    <a:pt x="2252" y="17"/>
                    <a:pt x="2242" y="54"/>
                  </a:cubicBezTo>
                  <a:cubicBezTo>
                    <a:pt x="2045" y="578"/>
                    <a:pt x="1761" y="896"/>
                    <a:pt x="1302" y="1224"/>
                  </a:cubicBezTo>
                  <a:cubicBezTo>
                    <a:pt x="974" y="1475"/>
                    <a:pt x="656" y="1693"/>
                    <a:pt x="438" y="2065"/>
                  </a:cubicBezTo>
                  <a:cubicBezTo>
                    <a:pt x="132" y="2589"/>
                    <a:pt x="1" y="3333"/>
                    <a:pt x="602" y="3672"/>
                  </a:cubicBezTo>
                  <a:cubicBezTo>
                    <a:pt x="650" y="3698"/>
                    <a:pt x="698" y="3710"/>
                    <a:pt x="744" y="3710"/>
                  </a:cubicBezTo>
                  <a:cubicBezTo>
                    <a:pt x="909" y="3710"/>
                    <a:pt x="1051" y="3563"/>
                    <a:pt x="1094" y="3410"/>
                  </a:cubicBezTo>
                  <a:cubicBezTo>
                    <a:pt x="1171" y="3060"/>
                    <a:pt x="1072" y="2764"/>
                    <a:pt x="1280" y="2436"/>
                  </a:cubicBezTo>
                  <a:cubicBezTo>
                    <a:pt x="1477" y="2108"/>
                    <a:pt x="1793" y="1836"/>
                    <a:pt x="2034" y="1530"/>
                  </a:cubicBezTo>
                  <a:cubicBezTo>
                    <a:pt x="2373" y="1093"/>
                    <a:pt x="2667" y="612"/>
                    <a:pt x="2405" y="54"/>
                  </a:cubicBezTo>
                  <a:cubicBezTo>
                    <a:pt x="2388" y="20"/>
                    <a:pt x="2351" y="1"/>
                    <a:pt x="231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4100201" y="3996281"/>
              <a:ext cx="121499" cy="164835"/>
            </a:xfrm>
            <a:custGeom>
              <a:avLst/>
              <a:gdLst/>
              <a:ahLst/>
              <a:cxnLst/>
              <a:rect l="l" t="t" r="r" b="b"/>
              <a:pathLst>
                <a:path w="1999" h="2712" extrusionOk="0">
                  <a:moveTo>
                    <a:pt x="55" y="0"/>
                  </a:moveTo>
                  <a:cubicBezTo>
                    <a:pt x="27" y="0"/>
                    <a:pt x="0" y="38"/>
                    <a:pt x="0" y="68"/>
                  </a:cubicBezTo>
                  <a:cubicBezTo>
                    <a:pt x="12" y="472"/>
                    <a:pt x="383" y="898"/>
                    <a:pt x="580" y="1237"/>
                  </a:cubicBezTo>
                  <a:cubicBezTo>
                    <a:pt x="787" y="1608"/>
                    <a:pt x="1049" y="1892"/>
                    <a:pt x="1093" y="2341"/>
                  </a:cubicBezTo>
                  <a:cubicBezTo>
                    <a:pt x="1118" y="2594"/>
                    <a:pt x="1314" y="2712"/>
                    <a:pt x="1514" y="2712"/>
                  </a:cubicBezTo>
                  <a:cubicBezTo>
                    <a:pt x="1754" y="2712"/>
                    <a:pt x="1999" y="2542"/>
                    <a:pt x="1957" y="2232"/>
                  </a:cubicBezTo>
                  <a:cubicBezTo>
                    <a:pt x="1902" y="1739"/>
                    <a:pt x="1564" y="1368"/>
                    <a:pt x="1236" y="1008"/>
                  </a:cubicBezTo>
                  <a:cubicBezTo>
                    <a:pt x="1028" y="789"/>
                    <a:pt x="809" y="603"/>
                    <a:pt x="602" y="406"/>
                  </a:cubicBezTo>
                  <a:cubicBezTo>
                    <a:pt x="427" y="231"/>
                    <a:pt x="306" y="68"/>
                    <a:pt x="66" y="2"/>
                  </a:cubicBezTo>
                  <a:cubicBezTo>
                    <a:pt x="62" y="1"/>
                    <a:pt x="59" y="0"/>
                    <a:pt x="5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4028419" y="4307296"/>
              <a:ext cx="229992" cy="166173"/>
            </a:xfrm>
            <a:custGeom>
              <a:avLst/>
              <a:gdLst/>
              <a:ahLst/>
              <a:cxnLst/>
              <a:rect l="l" t="t" r="r" b="b"/>
              <a:pathLst>
                <a:path w="3784" h="2734" extrusionOk="0">
                  <a:moveTo>
                    <a:pt x="93" y="0"/>
                  </a:moveTo>
                  <a:cubicBezTo>
                    <a:pt x="45" y="0"/>
                    <a:pt x="1" y="34"/>
                    <a:pt x="1" y="98"/>
                  </a:cubicBezTo>
                  <a:cubicBezTo>
                    <a:pt x="78" y="1771"/>
                    <a:pt x="1990" y="1475"/>
                    <a:pt x="2810" y="2557"/>
                  </a:cubicBezTo>
                  <a:cubicBezTo>
                    <a:pt x="2902" y="2682"/>
                    <a:pt x="3023" y="2733"/>
                    <a:pt x="3143" y="2733"/>
                  </a:cubicBezTo>
                  <a:cubicBezTo>
                    <a:pt x="3465" y="2733"/>
                    <a:pt x="3783" y="2362"/>
                    <a:pt x="3520" y="2043"/>
                  </a:cubicBezTo>
                  <a:cubicBezTo>
                    <a:pt x="3105" y="1519"/>
                    <a:pt x="2570" y="1278"/>
                    <a:pt x="1936" y="1071"/>
                  </a:cubicBezTo>
                  <a:cubicBezTo>
                    <a:pt x="1367" y="896"/>
                    <a:pt x="482" y="634"/>
                    <a:pt x="187" y="54"/>
                  </a:cubicBezTo>
                  <a:cubicBezTo>
                    <a:pt x="164" y="18"/>
                    <a:pt x="128" y="0"/>
                    <a:pt x="93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4146029" y="4517536"/>
              <a:ext cx="194314" cy="158028"/>
            </a:xfrm>
            <a:custGeom>
              <a:avLst/>
              <a:gdLst/>
              <a:ahLst/>
              <a:cxnLst/>
              <a:rect l="l" t="t" r="r" b="b"/>
              <a:pathLst>
                <a:path w="3197" h="2600" extrusionOk="0">
                  <a:moveTo>
                    <a:pt x="1835" y="1"/>
                  </a:moveTo>
                  <a:cubicBezTo>
                    <a:pt x="1329" y="1"/>
                    <a:pt x="827" y="215"/>
                    <a:pt x="482" y="607"/>
                  </a:cubicBezTo>
                  <a:cubicBezTo>
                    <a:pt x="208" y="913"/>
                    <a:pt x="45" y="1350"/>
                    <a:pt x="23" y="1754"/>
                  </a:cubicBezTo>
                  <a:cubicBezTo>
                    <a:pt x="1" y="2038"/>
                    <a:pt x="23" y="2486"/>
                    <a:pt x="339" y="2596"/>
                  </a:cubicBezTo>
                  <a:cubicBezTo>
                    <a:pt x="352" y="2598"/>
                    <a:pt x="364" y="2600"/>
                    <a:pt x="376" y="2600"/>
                  </a:cubicBezTo>
                  <a:cubicBezTo>
                    <a:pt x="414" y="2600"/>
                    <a:pt x="443" y="2586"/>
                    <a:pt x="460" y="2552"/>
                  </a:cubicBezTo>
                  <a:cubicBezTo>
                    <a:pt x="547" y="2377"/>
                    <a:pt x="492" y="2202"/>
                    <a:pt x="492" y="2016"/>
                  </a:cubicBezTo>
                  <a:cubicBezTo>
                    <a:pt x="482" y="1666"/>
                    <a:pt x="591" y="1360"/>
                    <a:pt x="853" y="1131"/>
                  </a:cubicBezTo>
                  <a:cubicBezTo>
                    <a:pt x="1050" y="969"/>
                    <a:pt x="1260" y="906"/>
                    <a:pt x="1473" y="906"/>
                  </a:cubicBezTo>
                  <a:cubicBezTo>
                    <a:pt x="1734" y="906"/>
                    <a:pt x="2000" y="1000"/>
                    <a:pt x="2252" y="1120"/>
                  </a:cubicBezTo>
                  <a:cubicBezTo>
                    <a:pt x="2316" y="1149"/>
                    <a:pt x="2380" y="1162"/>
                    <a:pt x="2442" y="1162"/>
                  </a:cubicBezTo>
                  <a:cubicBezTo>
                    <a:pt x="2867" y="1162"/>
                    <a:pt x="3196" y="546"/>
                    <a:pt x="2777" y="279"/>
                  </a:cubicBezTo>
                  <a:cubicBezTo>
                    <a:pt x="2489" y="90"/>
                    <a:pt x="2161" y="1"/>
                    <a:pt x="183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3"/>
            <p:cNvSpPr/>
            <p:nvPr/>
          </p:nvSpPr>
          <p:spPr>
            <a:xfrm>
              <a:off x="4539945" y="3600660"/>
              <a:ext cx="120952" cy="307486"/>
            </a:xfrm>
            <a:custGeom>
              <a:avLst/>
              <a:gdLst/>
              <a:ahLst/>
              <a:cxnLst/>
              <a:rect l="l" t="t" r="r" b="b"/>
              <a:pathLst>
                <a:path w="1990" h="5059" extrusionOk="0">
                  <a:moveTo>
                    <a:pt x="426" y="1"/>
                  </a:moveTo>
                  <a:cubicBezTo>
                    <a:pt x="418" y="1"/>
                    <a:pt x="410" y="3"/>
                    <a:pt x="405" y="8"/>
                  </a:cubicBezTo>
                  <a:cubicBezTo>
                    <a:pt x="0" y="500"/>
                    <a:pt x="219" y="1057"/>
                    <a:pt x="471" y="1582"/>
                  </a:cubicBezTo>
                  <a:cubicBezTo>
                    <a:pt x="984" y="2642"/>
                    <a:pt x="897" y="3418"/>
                    <a:pt x="689" y="4522"/>
                  </a:cubicBezTo>
                  <a:cubicBezTo>
                    <a:pt x="630" y="4813"/>
                    <a:pt x="912" y="5059"/>
                    <a:pt x="1178" y="5059"/>
                  </a:cubicBezTo>
                  <a:cubicBezTo>
                    <a:pt x="1300" y="5059"/>
                    <a:pt x="1419" y="5006"/>
                    <a:pt x="1498" y="4882"/>
                  </a:cubicBezTo>
                  <a:cubicBezTo>
                    <a:pt x="1902" y="4270"/>
                    <a:pt x="1990" y="3473"/>
                    <a:pt x="1749" y="2773"/>
                  </a:cubicBezTo>
                  <a:cubicBezTo>
                    <a:pt x="1607" y="2368"/>
                    <a:pt x="1334" y="2106"/>
                    <a:pt x="1083" y="1778"/>
                  </a:cubicBezTo>
                  <a:cubicBezTo>
                    <a:pt x="656" y="1232"/>
                    <a:pt x="449" y="707"/>
                    <a:pt x="449" y="19"/>
                  </a:cubicBezTo>
                  <a:cubicBezTo>
                    <a:pt x="449" y="6"/>
                    <a:pt x="437" y="1"/>
                    <a:pt x="42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3"/>
            <p:cNvSpPr/>
            <p:nvPr/>
          </p:nvSpPr>
          <p:spPr>
            <a:xfrm>
              <a:off x="4642967" y="3552765"/>
              <a:ext cx="175411" cy="217775"/>
            </a:xfrm>
            <a:custGeom>
              <a:avLst/>
              <a:gdLst/>
              <a:ahLst/>
              <a:cxnLst/>
              <a:rect l="l" t="t" r="r" b="b"/>
              <a:pathLst>
                <a:path w="2886" h="3583" extrusionOk="0">
                  <a:moveTo>
                    <a:pt x="2702" y="0"/>
                  </a:moveTo>
                  <a:cubicBezTo>
                    <a:pt x="2689" y="0"/>
                    <a:pt x="2676" y="6"/>
                    <a:pt x="2667" y="20"/>
                  </a:cubicBezTo>
                  <a:cubicBezTo>
                    <a:pt x="2470" y="359"/>
                    <a:pt x="2317" y="686"/>
                    <a:pt x="2055" y="971"/>
                  </a:cubicBezTo>
                  <a:cubicBezTo>
                    <a:pt x="1759" y="1288"/>
                    <a:pt x="1399" y="1517"/>
                    <a:pt x="1081" y="1791"/>
                  </a:cubicBezTo>
                  <a:cubicBezTo>
                    <a:pt x="612" y="2195"/>
                    <a:pt x="163" y="2479"/>
                    <a:pt x="54" y="3124"/>
                  </a:cubicBezTo>
                  <a:cubicBezTo>
                    <a:pt x="1" y="3410"/>
                    <a:pt x="223" y="3583"/>
                    <a:pt x="452" y="3583"/>
                  </a:cubicBezTo>
                  <a:cubicBezTo>
                    <a:pt x="599" y="3583"/>
                    <a:pt x="749" y="3511"/>
                    <a:pt x="831" y="3353"/>
                  </a:cubicBezTo>
                  <a:cubicBezTo>
                    <a:pt x="1016" y="2993"/>
                    <a:pt x="1137" y="2610"/>
                    <a:pt x="1399" y="2293"/>
                  </a:cubicBezTo>
                  <a:cubicBezTo>
                    <a:pt x="1628" y="2009"/>
                    <a:pt x="1923" y="1769"/>
                    <a:pt x="2164" y="1495"/>
                  </a:cubicBezTo>
                  <a:cubicBezTo>
                    <a:pt x="2524" y="1091"/>
                    <a:pt x="2885" y="588"/>
                    <a:pt x="2743" y="31"/>
                  </a:cubicBezTo>
                  <a:cubicBezTo>
                    <a:pt x="2737" y="12"/>
                    <a:pt x="2719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3"/>
            <p:cNvSpPr/>
            <p:nvPr/>
          </p:nvSpPr>
          <p:spPr>
            <a:xfrm>
              <a:off x="4596592" y="3487486"/>
              <a:ext cx="139369" cy="192794"/>
            </a:xfrm>
            <a:custGeom>
              <a:avLst/>
              <a:gdLst/>
              <a:ahLst/>
              <a:cxnLst/>
              <a:rect l="l" t="t" r="r" b="b"/>
              <a:pathLst>
                <a:path w="2293" h="3172" extrusionOk="0">
                  <a:moveTo>
                    <a:pt x="64" y="1"/>
                  </a:moveTo>
                  <a:cubicBezTo>
                    <a:pt x="30" y="1"/>
                    <a:pt x="0" y="36"/>
                    <a:pt x="8" y="77"/>
                  </a:cubicBezTo>
                  <a:cubicBezTo>
                    <a:pt x="183" y="570"/>
                    <a:pt x="348" y="974"/>
                    <a:pt x="632" y="1411"/>
                  </a:cubicBezTo>
                  <a:cubicBezTo>
                    <a:pt x="926" y="1859"/>
                    <a:pt x="1167" y="2219"/>
                    <a:pt x="1113" y="2788"/>
                  </a:cubicBezTo>
                  <a:cubicBezTo>
                    <a:pt x="1092" y="3017"/>
                    <a:pt x="1276" y="3171"/>
                    <a:pt x="1460" y="3171"/>
                  </a:cubicBezTo>
                  <a:cubicBezTo>
                    <a:pt x="1575" y="3171"/>
                    <a:pt x="1690" y="3112"/>
                    <a:pt x="1757" y="2974"/>
                  </a:cubicBezTo>
                  <a:cubicBezTo>
                    <a:pt x="2293" y="1903"/>
                    <a:pt x="807" y="591"/>
                    <a:pt x="96" y="12"/>
                  </a:cubicBezTo>
                  <a:cubicBezTo>
                    <a:pt x="85" y="4"/>
                    <a:pt x="74" y="1"/>
                    <a:pt x="6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3"/>
            <p:cNvSpPr/>
            <p:nvPr/>
          </p:nvSpPr>
          <p:spPr>
            <a:xfrm>
              <a:off x="4669954" y="3408046"/>
              <a:ext cx="105210" cy="141800"/>
            </a:xfrm>
            <a:custGeom>
              <a:avLst/>
              <a:gdLst/>
              <a:ahLst/>
              <a:cxnLst/>
              <a:rect l="l" t="t" r="r" b="b"/>
              <a:pathLst>
                <a:path w="1731" h="2333" extrusionOk="0">
                  <a:moveTo>
                    <a:pt x="1618" y="0"/>
                  </a:moveTo>
                  <a:cubicBezTo>
                    <a:pt x="1608" y="0"/>
                    <a:pt x="1598" y="2"/>
                    <a:pt x="1589" y="7"/>
                  </a:cubicBezTo>
                  <a:cubicBezTo>
                    <a:pt x="1305" y="128"/>
                    <a:pt x="1206" y="368"/>
                    <a:pt x="1064" y="631"/>
                  </a:cubicBezTo>
                  <a:cubicBezTo>
                    <a:pt x="846" y="1024"/>
                    <a:pt x="484" y="1286"/>
                    <a:pt x="234" y="1658"/>
                  </a:cubicBezTo>
                  <a:cubicBezTo>
                    <a:pt x="1" y="2003"/>
                    <a:pt x="293" y="2332"/>
                    <a:pt x="584" y="2332"/>
                  </a:cubicBezTo>
                  <a:cubicBezTo>
                    <a:pt x="718" y="2332"/>
                    <a:pt x="851" y="2263"/>
                    <a:pt x="933" y="2095"/>
                  </a:cubicBezTo>
                  <a:cubicBezTo>
                    <a:pt x="1130" y="1680"/>
                    <a:pt x="1184" y="1231"/>
                    <a:pt x="1403" y="838"/>
                  </a:cubicBezTo>
                  <a:cubicBezTo>
                    <a:pt x="1556" y="587"/>
                    <a:pt x="1730" y="379"/>
                    <a:pt x="1698" y="62"/>
                  </a:cubicBezTo>
                  <a:cubicBezTo>
                    <a:pt x="1689" y="28"/>
                    <a:pt x="1654" y="0"/>
                    <a:pt x="161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3"/>
            <p:cNvSpPr/>
            <p:nvPr/>
          </p:nvSpPr>
          <p:spPr>
            <a:xfrm>
              <a:off x="4422396" y="4553822"/>
              <a:ext cx="25284" cy="41756"/>
            </a:xfrm>
            <a:custGeom>
              <a:avLst/>
              <a:gdLst/>
              <a:ahLst/>
              <a:cxnLst/>
              <a:rect l="l" t="t" r="r" b="b"/>
              <a:pathLst>
                <a:path w="416" h="687" extrusionOk="0">
                  <a:moveTo>
                    <a:pt x="163" y="1"/>
                  </a:moveTo>
                  <a:cubicBezTo>
                    <a:pt x="117" y="1"/>
                    <a:pt x="71" y="28"/>
                    <a:pt x="66" y="86"/>
                  </a:cubicBezTo>
                  <a:cubicBezTo>
                    <a:pt x="55" y="282"/>
                    <a:pt x="0" y="447"/>
                    <a:pt x="132" y="632"/>
                  </a:cubicBezTo>
                  <a:cubicBezTo>
                    <a:pt x="156" y="667"/>
                    <a:pt x="202" y="686"/>
                    <a:pt x="247" y="686"/>
                  </a:cubicBezTo>
                  <a:cubicBezTo>
                    <a:pt x="300" y="686"/>
                    <a:pt x="354" y="659"/>
                    <a:pt x="372" y="600"/>
                  </a:cubicBezTo>
                  <a:cubicBezTo>
                    <a:pt x="404" y="501"/>
                    <a:pt x="416" y="425"/>
                    <a:pt x="382" y="316"/>
                  </a:cubicBezTo>
                  <a:cubicBezTo>
                    <a:pt x="350" y="228"/>
                    <a:pt x="306" y="151"/>
                    <a:pt x="263" y="64"/>
                  </a:cubicBezTo>
                  <a:cubicBezTo>
                    <a:pt x="247" y="23"/>
                    <a:pt x="205" y="1"/>
                    <a:pt x="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3"/>
            <p:cNvSpPr/>
            <p:nvPr/>
          </p:nvSpPr>
          <p:spPr>
            <a:xfrm>
              <a:off x="4479165" y="4693617"/>
              <a:ext cx="31606" cy="47287"/>
            </a:xfrm>
            <a:custGeom>
              <a:avLst/>
              <a:gdLst/>
              <a:ahLst/>
              <a:cxnLst/>
              <a:rect l="l" t="t" r="r" b="b"/>
              <a:pathLst>
                <a:path w="520" h="778" extrusionOk="0">
                  <a:moveTo>
                    <a:pt x="133" y="0"/>
                  </a:moveTo>
                  <a:cubicBezTo>
                    <a:pt x="64" y="0"/>
                    <a:pt x="1" y="62"/>
                    <a:pt x="28" y="158"/>
                  </a:cubicBezTo>
                  <a:cubicBezTo>
                    <a:pt x="61" y="267"/>
                    <a:pt x="82" y="376"/>
                    <a:pt x="116" y="486"/>
                  </a:cubicBezTo>
                  <a:cubicBezTo>
                    <a:pt x="159" y="595"/>
                    <a:pt x="170" y="693"/>
                    <a:pt x="290" y="758"/>
                  </a:cubicBezTo>
                  <a:cubicBezTo>
                    <a:pt x="311" y="771"/>
                    <a:pt x="331" y="777"/>
                    <a:pt x="351" y="777"/>
                  </a:cubicBezTo>
                  <a:cubicBezTo>
                    <a:pt x="415" y="777"/>
                    <a:pt x="470" y="716"/>
                    <a:pt x="487" y="649"/>
                  </a:cubicBezTo>
                  <a:cubicBezTo>
                    <a:pt x="520" y="540"/>
                    <a:pt x="443" y="442"/>
                    <a:pt x="400" y="355"/>
                  </a:cubicBezTo>
                  <a:cubicBezTo>
                    <a:pt x="356" y="256"/>
                    <a:pt x="301" y="158"/>
                    <a:pt x="247" y="70"/>
                  </a:cubicBezTo>
                  <a:cubicBezTo>
                    <a:pt x="218" y="22"/>
                    <a:pt x="175" y="0"/>
                    <a:pt x="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3"/>
            <p:cNvSpPr/>
            <p:nvPr/>
          </p:nvSpPr>
          <p:spPr>
            <a:xfrm>
              <a:off x="4478800" y="4883253"/>
              <a:ext cx="27959" cy="36772"/>
            </a:xfrm>
            <a:custGeom>
              <a:avLst/>
              <a:gdLst/>
              <a:ahLst/>
              <a:cxnLst/>
              <a:rect l="l" t="t" r="r" b="b"/>
              <a:pathLst>
                <a:path w="460" h="605" extrusionOk="0">
                  <a:moveTo>
                    <a:pt x="271" y="0"/>
                  </a:moveTo>
                  <a:cubicBezTo>
                    <a:pt x="226" y="0"/>
                    <a:pt x="181" y="18"/>
                    <a:pt x="154" y="54"/>
                  </a:cubicBezTo>
                  <a:cubicBezTo>
                    <a:pt x="56" y="207"/>
                    <a:pt x="1" y="436"/>
                    <a:pt x="143" y="579"/>
                  </a:cubicBezTo>
                  <a:cubicBezTo>
                    <a:pt x="167" y="595"/>
                    <a:pt x="203" y="605"/>
                    <a:pt x="233" y="605"/>
                  </a:cubicBezTo>
                  <a:cubicBezTo>
                    <a:pt x="244" y="605"/>
                    <a:pt x="255" y="604"/>
                    <a:pt x="263" y="601"/>
                  </a:cubicBezTo>
                  <a:cubicBezTo>
                    <a:pt x="449" y="502"/>
                    <a:pt x="460" y="273"/>
                    <a:pt x="416" y="98"/>
                  </a:cubicBezTo>
                  <a:cubicBezTo>
                    <a:pt x="397" y="34"/>
                    <a:pt x="334" y="0"/>
                    <a:pt x="2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3"/>
            <p:cNvSpPr/>
            <p:nvPr/>
          </p:nvSpPr>
          <p:spPr>
            <a:xfrm>
              <a:off x="4531314" y="4946586"/>
              <a:ext cx="35678" cy="35435"/>
            </a:xfrm>
            <a:custGeom>
              <a:avLst/>
              <a:gdLst/>
              <a:ahLst/>
              <a:cxnLst/>
              <a:rect l="l" t="t" r="r" b="b"/>
              <a:pathLst>
                <a:path w="587" h="583" extrusionOk="0">
                  <a:moveTo>
                    <a:pt x="362" y="0"/>
                  </a:moveTo>
                  <a:cubicBezTo>
                    <a:pt x="324" y="0"/>
                    <a:pt x="285" y="10"/>
                    <a:pt x="252" y="28"/>
                  </a:cubicBezTo>
                  <a:cubicBezTo>
                    <a:pt x="88" y="127"/>
                    <a:pt x="1" y="499"/>
                    <a:pt x="230" y="575"/>
                  </a:cubicBezTo>
                  <a:cubicBezTo>
                    <a:pt x="250" y="580"/>
                    <a:pt x="269" y="583"/>
                    <a:pt x="288" y="583"/>
                  </a:cubicBezTo>
                  <a:cubicBezTo>
                    <a:pt x="489" y="583"/>
                    <a:pt x="586" y="276"/>
                    <a:pt x="536" y="116"/>
                  </a:cubicBezTo>
                  <a:cubicBezTo>
                    <a:pt x="507" y="37"/>
                    <a:pt x="435" y="0"/>
                    <a:pt x="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3"/>
            <p:cNvSpPr/>
            <p:nvPr/>
          </p:nvSpPr>
          <p:spPr>
            <a:xfrm>
              <a:off x="4494785" y="5031862"/>
              <a:ext cx="27959" cy="37866"/>
            </a:xfrm>
            <a:custGeom>
              <a:avLst/>
              <a:gdLst/>
              <a:ahLst/>
              <a:cxnLst/>
              <a:rect l="l" t="t" r="r" b="b"/>
              <a:pathLst>
                <a:path w="460" h="623" extrusionOk="0">
                  <a:moveTo>
                    <a:pt x="293" y="0"/>
                  </a:moveTo>
                  <a:cubicBezTo>
                    <a:pt x="236" y="0"/>
                    <a:pt x="182" y="32"/>
                    <a:pt x="153" y="90"/>
                  </a:cubicBezTo>
                  <a:cubicBezTo>
                    <a:pt x="77" y="232"/>
                    <a:pt x="0" y="429"/>
                    <a:pt x="99" y="571"/>
                  </a:cubicBezTo>
                  <a:cubicBezTo>
                    <a:pt x="123" y="603"/>
                    <a:pt x="164" y="623"/>
                    <a:pt x="206" y="623"/>
                  </a:cubicBezTo>
                  <a:cubicBezTo>
                    <a:pt x="222" y="623"/>
                    <a:pt x="237" y="620"/>
                    <a:pt x="252" y="614"/>
                  </a:cubicBezTo>
                  <a:cubicBezTo>
                    <a:pt x="427" y="538"/>
                    <a:pt x="449" y="308"/>
                    <a:pt x="459" y="134"/>
                  </a:cubicBezTo>
                  <a:cubicBezTo>
                    <a:pt x="459" y="68"/>
                    <a:pt x="383" y="14"/>
                    <a:pt x="318" y="2"/>
                  </a:cubicBezTo>
                  <a:cubicBezTo>
                    <a:pt x="309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3"/>
            <p:cNvSpPr/>
            <p:nvPr/>
          </p:nvSpPr>
          <p:spPr>
            <a:xfrm>
              <a:off x="4444277" y="5056235"/>
              <a:ext cx="29965" cy="49657"/>
            </a:xfrm>
            <a:custGeom>
              <a:avLst/>
              <a:gdLst/>
              <a:ahLst/>
              <a:cxnLst/>
              <a:rect l="l" t="t" r="r" b="b"/>
              <a:pathLst>
                <a:path w="493" h="817" extrusionOk="0">
                  <a:moveTo>
                    <a:pt x="306" y="1"/>
                  </a:moveTo>
                  <a:cubicBezTo>
                    <a:pt x="292" y="1"/>
                    <a:pt x="278" y="3"/>
                    <a:pt x="263" y="6"/>
                  </a:cubicBezTo>
                  <a:cubicBezTo>
                    <a:pt x="110" y="50"/>
                    <a:pt x="56" y="290"/>
                    <a:pt x="22" y="432"/>
                  </a:cubicBezTo>
                  <a:cubicBezTo>
                    <a:pt x="12" y="519"/>
                    <a:pt x="1" y="651"/>
                    <a:pt x="66" y="728"/>
                  </a:cubicBezTo>
                  <a:cubicBezTo>
                    <a:pt x="98" y="784"/>
                    <a:pt x="161" y="816"/>
                    <a:pt x="226" y="816"/>
                  </a:cubicBezTo>
                  <a:cubicBezTo>
                    <a:pt x="249" y="816"/>
                    <a:pt x="273" y="812"/>
                    <a:pt x="296" y="804"/>
                  </a:cubicBezTo>
                  <a:cubicBezTo>
                    <a:pt x="471" y="749"/>
                    <a:pt x="493" y="509"/>
                    <a:pt x="493" y="345"/>
                  </a:cubicBezTo>
                  <a:cubicBezTo>
                    <a:pt x="493" y="214"/>
                    <a:pt x="456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3"/>
            <p:cNvSpPr/>
            <p:nvPr/>
          </p:nvSpPr>
          <p:spPr>
            <a:xfrm>
              <a:off x="4508035" y="5122789"/>
              <a:ext cx="24677" cy="49596"/>
            </a:xfrm>
            <a:custGeom>
              <a:avLst/>
              <a:gdLst/>
              <a:ahLst/>
              <a:cxnLst/>
              <a:rect l="l" t="t" r="r" b="b"/>
              <a:pathLst>
                <a:path w="406" h="816" extrusionOk="0">
                  <a:moveTo>
                    <a:pt x="151" y="1"/>
                  </a:moveTo>
                  <a:cubicBezTo>
                    <a:pt x="121" y="1"/>
                    <a:pt x="90" y="18"/>
                    <a:pt x="66" y="48"/>
                  </a:cubicBezTo>
                  <a:cubicBezTo>
                    <a:pt x="1" y="157"/>
                    <a:pt x="1" y="299"/>
                    <a:pt x="1" y="430"/>
                  </a:cubicBezTo>
                  <a:cubicBezTo>
                    <a:pt x="1" y="551"/>
                    <a:pt x="12" y="704"/>
                    <a:pt x="121" y="780"/>
                  </a:cubicBezTo>
                  <a:cubicBezTo>
                    <a:pt x="146" y="804"/>
                    <a:pt x="177" y="816"/>
                    <a:pt x="209" y="816"/>
                  </a:cubicBezTo>
                  <a:cubicBezTo>
                    <a:pt x="248" y="816"/>
                    <a:pt x="288" y="799"/>
                    <a:pt x="318" y="769"/>
                  </a:cubicBezTo>
                  <a:cubicBezTo>
                    <a:pt x="406" y="660"/>
                    <a:pt x="384" y="507"/>
                    <a:pt x="362" y="386"/>
                  </a:cubicBezTo>
                  <a:cubicBezTo>
                    <a:pt x="340" y="266"/>
                    <a:pt x="307" y="124"/>
                    <a:pt x="219" y="36"/>
                  </a:cubicBezTo>
                  <a:cubicBezTo>
                    <a:pt x="200" y="12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3"/>
            <p:cNvSpPr/>
            <p:nvPr/>
          </p:nvSpPr>
          <p:spPr>
            <a:xfrm>
              <a:off x="4422396" y="5168679"/>
              <a:ext cx="40540" cy="59504"/>
            </a:xfrm>
            <a:custGeom>
              <a:avLst/>
              <a:gdLst/>
              <a:ahLst/>
              <a:cxnLst/>
              <a:rect l="l" t="t" r="r" b="b"/>
              <a:pathLst>
                <a:path w="667" h="979" extrusionOk="0">
                  <a:moveTo>
                    <a:pt x="460" y="1"/>
                  </a:moveTo>
                  <a:cubicBezTo>
                    <a:pt x="426" y="1"/>
                    <a:pt x="391" y="11"/>
                    <a:pt x="361" y="36"/>
                  </a:cubicBezTo>
                  <a:cubicBezTo>
                    <a:pt x="251" y="123"/>
                    <a:pt x="186" y="265"/>
                    <a:pt x="120" y="396"/>
                  </a:cubicBezTo>
                  <a:cubicBezTo>
                    <a:pt x="55" y="549"/>
                    <a:pt x="0" y="680"/>
                    <a:pt x="44" y="845"/>
                  </a:cubicBezTo>
                  <a:cubicBezTo>
                    <a:pt x="72" y="937"/>
                    <a:pt x="156" y="978"/>
                    <a:pt x="241" y="978"/>
                  </a:cubicBezTo>
                  <a:cubicBezTo>
                    <a:pt x="287" y="978"/>
                    <a:pt x="333" y="966"/>
                    <a:pt x="372" y="943"/>
                  </a:cubicBezTo>
                  <a:cubicBezTo>
                    <a:pt x="492" y="855"/>
                    <a:pt x="535" y="702"/>
                    <a:pt x="579" y="571"/>
                  </a:cubicBezTo>
                  <a:cubicBezTo>
                    <a:pt x="612" y="440"/>
                    <a:pt x="667" y="287"/>
                    <a:pt x="645" y="156"/>
                  </a:cubicBezTo>
                  <a:cubicBezTo>
                    <a:pt x="629" y="70"/>
                    <a:pt x="546" y="1"/>
                    <a:pt x="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3"/>
            <p:cNvSpPr/>
            <p:nvPr/>
          </p:nvSpPr>
          <p:spPr>
            <a:xfrm>
              <a:off x="4466219" y="5213413"/>
              <a:ext cx="25953" cy="51420"/>
            </a:xfrm>
            <a:custGeom>
              <a:avLst/>
              <a:gdLst/>
              <a:ahLst/>
              <a:cxnLst/>
              <a:rect l="l" t="t" r="r" b="b"/>
              <a:pathLst>
                <a:path w="427" h="846" extrusionOk="0">
                  <a:moveTo>
                    <a:pt x="238" y="1"/>
                  </a:moveTo>
                  <a:cubicBezTo>
                    <a:pt x="184" y="1"/>
                    <a:pt x="127" y="31"/>
                    <a:pt x="99" y="87"/>
                  </a:cubicBezTo>
                  <a:cubicBezTo>
                    <a:pt x="1" y="262"/>
                    <a:pt x="1" y="491"/>
                    <a:pt x="11" y="688"/>
                  </a:cubicBezTo>
                  <a:cubicBezTo>
                    <a:pt x="11" y="793"/>
                    <a:pt x="93" y="845"/>
                    <a:pt x="177" y="845"/>
                  </a:cubicBezTo>
                  <a:cubicBezTo>
                    <a:pt x="260" y="845"/>
                    <a:pt x="345" y="796"/>
                    <a:pt x="361" y="699"/>
                  </a:cubicBezTo>
                  <a:cubicBezTo>
                    <a:pt x="405" y="502"/>
                    <a:pt x="427" y="284"/>
                    <a:pt x="361" y="87"/>
                  </a:cubicBezTo>
                  <a:cubicBezTo>
                    <a:pt x="340" y="28"/>
                    <a:pt x="290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3"/>
            <p:cNvSpPr/>
            <p:nvPr/>
          </p:nvSpPr>
          <p:spPr>
            <a:xfrm>
              <a:off x="4525297" y="5200892"/>
              <a:ext cx="27959" cy="43215"/>
            </a:xfrm>
            <a:custGeom>
              <a:avLst/>
              <a:gdLst/>
              <a:ahLst/>
              <a:cxnLst/>
              <a:rect l="l" t="t" r="r" b="b"/>
              <a:pathLst>
                <a:path w="460" h="711" extrusionOk="0">
                  <a:moveTo>
                    <a:pt x="237" y="1"/>
                  </a:moveTo>
                  <a:cubicBezTo>
                    <a:pt x="198" y="1"/>
                    <a:pt x="161" y="22"/>
                    <a:pt x="143" y="74"/>
                  </a:cubicBezTo>
                  <a:cubicBezTo>
                    <a:pt x="88" y="249"/>
                    <a:pt x="1" y="500"/>
                    <a:pt x="143" y="665"/>
                  </a:cubicBezTo>
                  <a:cubicBezTo>
                    <a:pt x="163" y="692"/>
                    <a:pt x="201" y="710"/>
                    <a:pt x="236" y="710"/>
                  </a:cubicBezTo>
                  <a:cubicBezTo>
                    <a:pt x="258" y="710"/>
                    <a:pt x="280" y="703"/>
                    <a:pt x="297" y="686"/>
                  </a:cubicBezTo>
                  <a:cubicBezTo>
                    <a:pt x="460" y="533"/>
                    <a:pt x="416" y="303"/>
                    <a:pt x="373" y="107"/>
                  </a:cubicBezTo>
                  <a:cubicBezTo>
                    <a:pt x="359" y="48"/>
                    <a:pt x="295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3"/>
            <p:cNvSpPr/>
            <p:nvPr/>
          </p:nvSpPr>
          <p:spPr>
            <a:xfrm>
              <a:off x="4555505" y="5015815"/>
              <a:ext cx="13736" cy="24494"/>
            </a:xfrm>
            <a:custGeom>
              <a:avLst/>
              <a:gdLst/>
              <a:ahLst/>
              <a:cxnLst/>
              <a:rect l="l" t="t" r="r" b="b"/>
              <a:pathLst>
                <a:path w="226" h="403" extrusionOk="0">
                  <a:moveTo>
                    <a:pt x="132" y="0"/>
                  </a:moveTo>
                  <a:cubicBezTo>
                    <a:pt x="104" y="0"/>
                    <a:pt x="76" y="15"/>
                    <a:pt x="62" y="48"/>
                  </a:cubicBezTo>
                  <a:cubicBezTo>
                    <a:pt x="18" y="125"/>
                    <a:pt x="18" y="212"/>
                    <a:pt x="7" y="300"/>
                  </a:cubicBezTo>
                  <a:cubicBezTo>
                    <a:pt x="1" y="367"/>
                    <a:pt x="49" y="403"/>
                    <a:pt x="97" y="403"/>
                  </a:cubicBezTo>
                  <a:cubicBezTo>
                    <a:pt x="135" y="403"/>
                    <a:pt x="172" y="380"/>
                    <a:pt x="182" y="332"/>
                  </a:cubicBezTo>
                  <a:cubicBezTo>
                    <a:pt x="203" y="245"/>
                    <a:pt x="225" y="157"/>
                    <a:pt x="215" y="70"/>
                  </a:cubicBezTo>
                  <a:cubicBezTo>
                    <a:pt x="208" y="26"/>
                    <a:pt x="170" y="0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3"/>
            <p:cNvSpPr/>
            <p:nvPr/>
          </p:nvSpPr>
          <p:spPr>
            <a:xfrm>
              <a:off x="4548576" y="4841861"/>
              <a:ext cx="23340" cy="37258"/>
            </a:xfrm>
            <a:custGeom>
              <a:avLst/>
              <a:gdLst/>
              <a:ahLst/>
              <a:cxnLst/>
              <a:rect l="l" t="t" r="r" b="b"/>
              <a:pathLst>
                <a:path w="384" h="613" extrusionOk="0">
                  <a:moveTo>
                    <a:pt x="203" y="0"/>
                  </a:moveTo>
                  <a:cubicBezTo>
                    <a:pt x="148" y="0"/>
                    <a:pt x="92" y="34"/>
                    <a:pt x="67" y="80"/>
                  </a:cubicBezTo>
                  <a:cubicBezTo>
                    <a:pt x="1" y="199"/>
                    <a:pt x="33" y="352"/>
                    <a:pt x="45" y="483"/>
                  </a:cubicBezTo>
                  <a:cubicBezTo>
                    <a:pt x="50" y="568"/>
                    <a:pt x="123" y="612"/>
                    <a:pt x="193" y="612"/>
                  </a:cubicBezTo>
                  <a:cubicBezTo>
                    <a:pt x="259" y="612"/>
                    <a:pt x="323" y="574"/>
                    <a:pt x="329" y="495"/>
                  </a:cubicBezTo>
                  <a:cubicBezTo>
                    <a:pt x="351" y="342"/>
                    <a:pt x="383" y="189"/>
                    <a:pt x="307" y="58"/>
                  </a:cubicBezTo>
                  <a:cubicBezTo>
                    <a:pt x="280" y="17"/>
                    <a:pt x="242" y="0"/>
                    <a:pt x="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3"/>
            <p:cNvSpPr/>
            <p:nvPr/>
          </p:nvSpPr>
          <p:spPr>
            <a:xfrm>
              <a:off x="4458925" y="4768499"/>
              <a:ext cx="22002" cy="36650"/>
            </a:xfrm>
            <a:custGeom>
              <a:avLst/>
              <a:gdLst/>
              <a:ahLst/>
              <a:cxnLst/>
              <a:rect l="l" t="t" r="r" b="b"/>
              <a:pathLst>
                <a:path w="362" h="603" extrusionOk="0">
                  <a:moveTo>
                    <a:pt x="148" y="0"/>
                  </a:moveTo>
                  <a:cubicBezTo>
                    <a:pt x="90" y="0"/>
                    <a:pt x="30" y="45"/>
                    <a:pt x="22" y="106"/>
                  </a:cubicBezTo>
                  <a:cubicBezTo>
                    <a:pt x="0" y="204"/>
                    <a:pt x="33" y="281"/>
                    <a:pt x="77" y="368"/>
                  </a:cubicBezTo>
                  <a:cubicBezTo>
                    <a:pt x="87" y="401"/>
                    <a:pt x="109" y="434"/>
                    <a:pt x="121" y="466"/>
                  </a:cubicBezTo>
                  <a:cubicBezTo>
                    <a:pt x="153" y="510"/>
                    <a:pt x="186" y="532"/>
                    <a:pt x="219" y="576"/>
                  </a:cubicBezTo>
                  <a:cubicBezTo>
                    <a:pt x="232" y="593"/>
                    <a:pt x="254" y="602"/>
                    <a:pt x="276" y="602"/>
                  </a:cubicBezTo>
                  <a:cubicBezTo>
                    <a:pt x="308" y="602"/>
                    <a:pt x="339" y="583"/>
                    <a:pt x="339" y="543"/>
                  </a:cubicBezTo>
                  <a:cubicBezTo>
                    <a:pt x="350" y="500"/>
                    <a:pt x="361" y="456"/>
                    <a:pt x="361" y="412"/>
                  </a:cubicBezTo>
                  <a:cubicBezTo>
                    <a:pt x="350" y="368"/>
                    <a:pt x="350" y="325"/>
                    <a:pt x="339" y="281"/>
                  </a:cubicBezTo>
                  <a:cubicBezTo>
                    <a:pt x="317" y="182"/>
                    <a:pt x="306" y="95"/>
                    <a:pt x="219" y="29"/>
                  </a:cubicBezTo>
                  <a:cubicBezTo>
                    <a:pt x="199" y="9"/>
                    <a:pt x="173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3"/>
            <p:cNvSpPr/>
            <p:nvPr/>
          </p:nvSpPr>
          <p:spPr>
            <a:xfrm>
              <a:off x="4560428" y="4632654"/>
              <a:ext cx="23400" cy="36164"/>
            </a:xfrm>
            <a:custGeom>
              <a:avLst/>
              <a:gdLst/>
              <a:ahLst/>
              <a:cxnLst/>
              <a:rect l="l" t="t" r="r" b="b"/>
              <a:pathLst>
                <a:path w="385" h="595" extrusionOk="0">
                  <a:moveTo>
                    <a:pt x="198" y="1"/>
                  </a:moveTo>
                  <a:cubicBezTo>
                    <a:pt x="173" y="1"/>
                    <a:pt x="150" y="8"/>
                    <a:pt x="134" y="24"/>
                  </a:cubicBezTo>
                  <a:cubicBezTo>
                    <a:pt x="13" y="122"/>
                    <a:pt x="25" y="297"/>
                    <a:pt x="13" y="439"/>
                  </a:cubicBezTo>
                  <a:cubicBezTo>
                    <a:pt x="1" y="538"/>
                    <a:pt x="82" y="595"/>
                    <a:pt x="161" y="595"/>
                  </a:cubicBezTo>
                  <a:cubicBezTo>
                    <a:pt x="223" y="595"/>
                    <a:pt x="283" y="560"/>
                    <a:pt x="297" y="483"/>
                  </a:cubicBezTo>
                  <a:cubicBezTo>
                    <a:pt x="319" y="341"/>
                    <a:pt x="385" y="177"/>
                    <a:pt x="309" y="57"/>
                  </a:cubicBezTo>
                  <a:cubicBezTo>
                    <a:pt x="288" y="22"/>
                    <a:pt x="241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3"/>
            <p:cNvSpPr/>
            <p:nvPr/>
          </p:nvSpPr>
          <p:spPr>
            <a:xfrm>
              <a:off x="4370247" y="4890607"/>
              <a:ext cx="34219" cy="30147"/>
            </a:xfrm>
            <a:custGeom>
              <a:avLst/>
              <a:gdLst/>
              <a:ahLst/>
              <a:cxnLst/>
              <a:rect l="l" t="t" r="r" b="b"/>
              <a:pathLst>
                <a:path w="563" h="496" extrusionOk="0">
                  <a:moveTo>
                    <a:pt x="128" y="0"/>
                  </a:moveTo>
                  <a:cubicBezTo>
                    <a:pt x="51" y="0"/>
                    <a:pt x="1" y="97"/>
                    <a:pt x="38" y="162"/>
                  </a:cubicBezTo>
                  <a:cubicBezTo>
                    <a:pt x="104" y="261"/>
                    <a:pt x="159" y="359"/>
                    <a:pt x="246" y="436"/>
                  </a:cubicBezTo>
                  <a:cubicBezTo>
                    <a:pt x="283" y="472"/>
                    <a:pt x="336" y="495"/>
                    <a:pt x="387" y="495"/>
                  </a:cubicBezTo>
                  <a:cubicBezTo>
                    <a:pt x="428" y="495"/>
                    <a:pt x="468" y="481"/>
                    <a:pt x="497" y="447"/>
                  </a:cubicBezTo>
                  <a:cubicBezTo>
                    <a:pt x="563" y="370"/>
                    <a:pt x="519" y="261"/>
                    <a:pt x="454" y="206"/>
                  </a:cubicBezTo>
                  <a:cubicBezTo>
                    <a:pt x="366" y="119"/>
                    <a:pt x="268" y="64"/>
                    <a:pt x="169" y="9"/>
                  </a:cubicBezTo>
                  <a:cubicBezTo>
                    <a:pt x="155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3"/>
            <p:cNvSpPr/>
            <p:nvPr/>
          </p:nvSpPr>
          <p:spPr>
            <a:xfrm>
              <a:off x="4423976" y="4956311"/>
              <a:ext cx="20361" cy="30329"/>
            </a:xfrm>
            <a:custGeom>
              <a:avLst/>
              <a:gdLst/>
              <a:ahLst/>
              <a:cxnLst/>
              <a:rect l="l" t="t" r="r" b="b"/>
              <a:pathLst>
                <a:path w="335" h="499" extrusionOk="0">
                  <a:moveTo>
                    <a:pt x="94" y="1"/>
                  </a:moveTo>
                  <a:cubicBezTo>
                    <a:pt x="46" y="1"/>
                    <a:pt x="1" y="35"/>
                    <a:pt x="7" y="98"/>
                  </a:cubicBezTo>
                  <a:cubicBezTo>
                    <a:pt x="29" y="218"/>
                    <a:pt x="18" y="382"/>
                    <a:pt x="127" y="470"/>
                  </a:cubicBezTo>
                  <a:cubicBezTo>
                    <a:pt x="148" y="490"/>
                    <a:pt x="171" y="499"/>
                    <a:pt x="195" y="499"/>
                  </a:cubicBezTo>
                  <a:cubicBezTo>
                    <a:pt x="247" y="499"/>
                    <a:pt x="298" y="457"/>
                    <a:pt x="313" y="404"/>
                  </a:cubicBezTo>
                  <a:cubicBezTo>
                    <a:pt x="335" y="284"/>
                    <a:pt x="237" y="152"/>
                    <a:pt x="182" y="55"/>
                  </a:cubicBezTo>
                  <a:cubicBezTo>
                    <a:pt x="163" y="18"/>
                    <a:pt x="128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3"/>
            <p:cNvSpPr/>
            <p:nvPr/>
          </p:nvSpPr>
          <p:spPr>
            <a:xfrm>
              <a:off x="4615069" y="4868179"/>
              <a:ext cx="28567" cy="32213"/>
            </a:xfrm>
            <a:custGeom>
              <a:avLst/>
              <a:gdLst/>
              <a:ahLst/>
              <a:cxnLst/>
              <a:rect l="l" t="t" r="r" b="b"/>
              <a:pathLst>
                <a:path w="470" h="530" extrusionOk="0">
                  <a:moveTo>
                    <a:pt x="318" y="0"/>
                  </a:moveTo>
                  <a:cubicBezTo>
                    <a:pt x="303" y="0"/>
                    <a:pt x="288" y="2"/>
                    <a:pt x="273" y="7"/>
                  </a:cubicBezTo>
                  <a:cubicBezTo>
                    <a:pt x="131" y="50"/>
                    <a:pt x="76" y="259"/>
                    <a:pt x="32" y="378"/>
                  </a:cubicBezTo>
                  <a:cubicBezTo>
                    <a:pt x="1" y="466"/>
                    <a:pt x="60" y="529"/>
                    <a:pt x="129" y="529"/>
                  </a:cubicBezTo>
                  <a:cubicBezTo>
                    <a:pt x="155" y="529"/>
                    <a:pt x="183" y="520"/>
                    <a:pt x="207" y="499"/>
                  </a:cubicBezTo>
                  <a:cubicBezTo>
                    <a:pt x="306" y="390"/>
                    <a:pt x="469" y="259"/>
                    <a:pt x="448" y="106"/>
                  </a:cubicBezTo>
                  <a:cubicBezTo>
                    <a:pt x="430" y="36"/>
                    <a:pt x="378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3"/>
            <p:cNvSpPr/>
            <p:nvPr/>
          </p:nvSpPr>
          <p:spPr>
            <a:xfrm>
              <a:off x="4720219" y="4729052"/>
              <a:ext cx="45646" cy="34827"/>
            </a:xfrm>
            <a:custGeom>
              <a:avLst/>
              <a:gdLst/>
              <a:ahLst/>
              <a:cxnLst/>
              <a:rect l="l" t="t" r="r" b="b"/>
              <a:pathLst>
                <a:path w="751" h="573" extrusionOk="0">
                  <a:moveTo>
                    <a:pt x="652" y="1"/>
                  </a:moveTo>
                  <a:cubicBezTo>
                    <a:pt x="597" y="12"/>
                    <a:pt x="532" y="12"/>
                    <a:pt x="478" y="34"/>
                  </a:cubicBezTo>
                  <a:cubicBezTo>
                    <a:pt x="422" y="66"/>
                    <a:pt x="357" y="110"/>
                    <a:pt x="303" y="154"/>
                  </a:cubicBezTo>
                  <a:cubicBezTo>
                    <a:pt x="204" y="231"/>
                    <a:pt x="84" y="328"/>
                    <a:pt x="29" y="438"/>
                  </a:cubicBezTo>
                  <a:cubicBezTo>
                    <a:pt x="0" y="496"/>
                    <a:pt x="49" y="572"/>
                    <a:pt x="107" y="572"/>
                  </a:cubicBezTo>
                  <a:cubicBezTo>
                    <a:pt x="114" y="572"/>
                    <a:pt x="121" y="571"/>
                    <a:pt x="128" y="569"/>
                  </a:cubicBezTo>
                  <a:cubicBezTo>
                    <a:pt x="248" y="547"/>
                    <a:pt x="379" y="471"/>
                    <a:pt x="478" y="394"/>
                  </a:cubicBezTo>
                  <a:cubicBezTo>
                    <a:pt x="532" y="362"/>
                    <a:pt x="587" y="318"/>
                    <a:pt x="631" y="274"/>
                  </a:cubicBezTo>
                  <a:cubicBezTo>
                    <a:pt x="685" y="231"/>
                    <a:pt x="707" y="165"/>
                    <a:pt x="729" y="110"/>
                  </a:cubicBezTo>
                  <a:cubicBezTo>
                    <a:pt x="750" y="56"/>
                    <a:pt x="707" y="1"/>
                    <a:pt x="6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3"/>
            <p:cNvSpPr/>
            <p:nvPr/>
          </p:nvSpPr>
          <p:spPr>
            <a:xfrm>
              <a:off x="4792973" y="4742971"/>
              <a:ext cx="34705" cy="23826"/>
            </a:xfrm>
            <a:custGeom>
              <a:avLst/>
              <a:gdLst/>
              <a:ahLst/>
              <a:cxnLst/>
              <a:rect l="l" t="t" r="r" b="b"/>
              <a:pathLst>
                <a:path w="571" h="392" extrusionOk="0">
                  <a:moveTo>
                    <a:pt x="444" y="1"/>
                  </a:moveTo>
                  <a:cubicBezTo>
                    <a:pt x="299" y="1"/>
                    <a:pt x="183" y="136"/>
                    <a:pt x="67" y="220"/>
                  </a:cubicBezTo>
                  <a:cubicBezTo>
                    <a:pt x="1" y="277"/>
                    <a:pt x="41" y="392"/>
                    <a:pt x="125" y="392"/>
                  </a:cubicBezTo>
                  <a:cubicBezTo>
                    <a:pt x="138" y="392"/>
                    <a:pt x="151" y="389"/>
                    <a:pt x="165" y="384"/>
                  </a:cubicBezTo>
                  <a:cubicBezTo>
                    <a:pt x="297" y="329"/>
                    <a:pt x="483" y="286"/>
                    <a:pt x="548" y="155"/>
                  </a:cubicBezTo>
                  <a:cubicBezTo>
                    <a:pt x="570" y="89"/>
                    <a:pt x="537" y="2"/>
                    <a:pt x="461" y="2"/>
                  </a:cubicBezTo>
                  <a:cubicBezTo>
                    <a:pt x="455" y="1"/>
                    <a:pt x="449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3"/>
            <p:cNvSpPr/>
            <p:nvPr/>
          </p:nvSpPr>
          <p:spPr>
            <a:xfrm>
              <a:off x="4300775" y="4840646"/>
              <a:ext cx="24677" cy="10697"/>
            </a:xfrm>
            <a:custGeom>
              <a:avLst/>
              <a:gdLst/>
              <a:ahLst/>
              <a:cxnLst/>
              <a:rect l="l" t="t" r="r" b="b"/>
              <a:pathLst>
                <a:path w="406" h="176" extrusionOk="0">
                  <a:moveTo>
                    <a:pt x="340" y="1"/>
                  </a:moveTo>
                  <a:cubicBezTo>
                    <a:pt x="231" y="1"/>
                    <a:pt x="154" y="34"/>
                    <a:pt x="56" y="78"/>
                  </a:cubicBezTo>
                  <a:cubicBezTo>
                    <a:pt x="1" y="100"/>
                    <a:pt x="23" y="176"/>
                    <a:pt x="88" y="176"/>
                  </a:cubicBezTo>
                  <a:cubicBezTo>
                    <a:pt x="176" y="165"/>
                    <a:pt x="263" y="165"/>
                    <a:pt x="351" y="121"/>
                  </a:cubicBezTo>
                  <a:cubicBezTo>
                    <a:pt x="394" y="100"/>
                    <a:pt x="406" y="12"/>
                    <a:pt x="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3"/>
            <p:cNvSpPr/>
            <p:nvPr/>
          </p:nvSpPr>
          <p:spPr>
            <a:xfrm>
              <a:off x="4282602" y="4874379"/>
              <a:ext cx="32213" cy="36590"/>
            </a:xfrm>
            <a:custGeom>
              <a:avLst/>
              <a:gdLst/>
              <a:ahLst/>
              <a:cxnLst/>
              <a:rect l="l" t="t" r="r" b="b"/>
              <a:pathLst>
                <a:path w="530" h="602" extrusionOk="0">
                  <a:moveTo>
                    <a:pt x="112" y="0"/>
                  </a:moveTo>
                  <a:cubicBezTo>
                    <a:pt x="47" y="0"/>
                    <a:pt x="1" y="75"/>
                    <a:pt x="59" y="123"/>
                  </a:cubicBezTo>
                  <a:cubicBezTo>
                    <a:pt x="136" y="178"/>
                    <a:pt x="169" y="244"/>
                    <a:pt x="191" y="331"/>
                  </a:cubicBezTo>
                  <a:cubicBezTo>
                    <a:pt x="212" y="429"/>
                    <a:pt x="191" y="506"/>
                    <a:pt x="268" y="572"/>
                  </a:cubicBezTo>
                  <a:cubicBezTo>
                    <a:pt x="284" y="594"/>
                    <a:pt x="308" y="602"/>
                    <a:pt x="334" y="602"/>
                  </a:cubicBezTo>
                  <a:cubicBezTo>
                    <a:pt x="360" y="602"/>
                    <a:pt x="387" y="593"/>
                    <a:pt x="409" y="582"/>
                  </a:cubicBezTo>
                  <a:cubicBezTo>
                    <a:pt x="530" y="495"/>
                    <a:pt x="475" y="320"/>
                    <a:pt x="421" y="211"/>
                  </a:cubicBezTo>
                  <a:cubicBezTo>
                    <a:pt x="355" y="113"/>
                    <a:pt x="246" y="36"/>
                    <a:pt x="136" y="4"/>
                  </a:cubicBezTo>
                  <a:cubicBezTo>
                    <a:pt x="128" y="1"/>
                    <a:pt x="120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3"/>
            <p:cNvSpPr/>
            <p:nvPr/>
          </p:nvSpPr>
          <p:spPr>
            <a:xfrm>
              <a:off x="4671473" y="4843259"/>
              <a:ext cx="35313" cy="18052"/>
            </a:xfrm>
            <a:custGeom>
              <a:avLst/>
              <a:gdLst/>
              <a:ahLst/>
              <a:cxnLst/>
              <a:rect l="l" t="t" r="r" b="b"/>
              <a:pathLst>
                <a:path w="581" h="297" extrusionOk="0">
                  <a:moveTo>
                    <a:pt x="409" y="0"/>
                  </a:moveTo>
                  <a:cubicBezTo>
                    <a:pt x="293" y="0"/>
                    <a:pt x="187" y="67"/>
                    <a:pt x="88" y="133"/>
                  </a:cubicBezTo>
                  <a:cubicBezTo>
                    <a:pt x="0" y="188"/>
                    <a:pt x="66" y="297"/>
                    <a:pt x="143" y="297"/>
                  </a:cubicBezTo>
                  <a:cubicBezTo>
                    <a:pt x="296" y="286"/>
                    <a:pt x="459" y="297"/>
                    <a:pt x="558" y="154"/>
                  </a:cubicBezTo>
                  <a:cubicBezTo>
                    <a:pt x="580" y="111"/>
                    <a:pt x="580" y="45"/>
                    <a:pt x="525" y="23"/>
                  </a:cubicBezTo>
                  <a:cubicBezTo>
                    <a:pt x="485" y="7"/>
                    <a:pt x="446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3"/>
            <p:cNvSpPr/>
            <p:nvPr/>
          </p:nvSpPr>
          <p:spPr>
            <a:xfrm>
              <a:off x="4786834" y="4859184"/>
              <a:ext cx="22245" cy="13797"/>
            </a:xfrm>
            <a:custGeom>
              <a:avLst/>
              <a:gdLst/>
              <a:ahLst/>
              <a:cxnLst/>
              <a:rect l="l" t="t" r="r" b="b"/>
              <a:pathLst>
                <a:path w="366" h="227" extrusionOk="0">
                  <a:moveTo>
                    <a:pt x="151" y="0"/>
                  </a:moveTo>
                  <a:cubicBezTo>
                    <a:pt x="34" y="0"/>
                    <a:pt x="0" y="210"/>
                    <a:pt x="135" y="220"/>
                  </a:cubicBezTo>
                  <a:cubicBezTo>
                    <a:pt x="161" y="224"/>
                    <a:pt x="185" y="227"/>
                    <a:pt x="207" y="227"/>
                  </a:cubicBezTo>
                  <a:cubicBezTo>
                    <a:pt x="250" y="227"/>
                    <a:pt x="289" y="217"/>
                    <a:pt x="332" y="188"/>
                  </a:cubicBezTo>
                  <a:cubicBezTo>
                    <a:pt x="354" y="166"/>
                    <a:pt x="365" y="122"/>
                    <a:pt x="343" y="101"/>
                  </a:cubicBezTo>
                  <a:cubicBezTo>
                    <a:pt x="300" y="35"/>
                    <a:pt x="245" y="24"/>
                    <a:pt x="168" y="2"/>
                  </a:cubicBezTo>
                  <a:cubicBezTo>
                    <a:pt x="163" y="1"/>
                    <a:pt x="157" y="0"/>
                    <a:pt x="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3"/>
            <p:cNvSpPr/>
            <p:nvPr/>
          </p:nvSpPr>
          <p:spPr>
            <a:xfrm>
              <a:off x="4744531" y="4825207"/>
              <a:ext cx="27959" cy="20848"/>
            </a:xfrm>
            <a:custGeom>
              <a:avLst/>
              <a:gdLst/>
              <a:ahLst/>
              <a:cxnLst/>
              <a:rect l="l" t="t" r="r" b="b"/>
              <a:pathLst>
                <a:path w="460" h="343" extrusionOk="0">
                  <a:moveTo>
                    <a:pt x="270" y="0"/>
                  </a:moveTo>
                  <a:cubicBezTo>
                    <a:pt x="149" y="0"/>
                    <a:pt x="52" y="73"/>
                    <a:pt x="22" y="189"/>
                  </a:cubicBezTo>
                  <a:cubicBezTo>
                    <a:pt x="1" y="244"/>
                    <a:pt x="44" y="298"/>
                    <a:pt x="88" y="320"/>
                  </a:cubicBezTo>
                  <a:cubicBezTo>
                    <a:pt x="118" y="335"/>
                    <a:pt x="150" y="342"/>
                    <a:pt x="183" y="342"/>
                  </a:cubicBezTo>
                  <a:cubicBezTo>
                    <a:pt x="269" y="342"/>
                    <a:pt x="358" y="294"/>
                    <a:pt x="405" y="222"/>
                  </a:cubicBezTo>
                  <a:cubicBezTo>
                    <a:pt x="460" y="145"/>
                    <a:pt x="427" y="14"/>
                    <a:pt x="318" y="4"/>
                  </a:cubicBezTo>
                  <a:cubicBezTo>
                    <a:pt x="302" y="1"/>
                    <a:pt x="286" y="0"/>
                    <a:pt x="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3"/>
            <p:cNvSpPr/>
            <p:nvPr/>
          </p:nvSpPr>
          <p:spPr>
            <a:xfrm>
              <a:off x="4846338" y="4877114"/>
              <a:ext cx="20361" cy="16714"/>
            </a:xfrm>
            <a:custGeom>
              <a:avLst/>
              <a:gdLst/>
              <a:ahLst/>
              <a:cxnLst/>
              <a:rect l="l" t="t" r="r" b="b"/>
              <a:pathLst>
                <a:path w="335" h="275" extrusionOk="0">
                  <a:moveTo>
                    <a:pt x="199" y="0"/>
                  </a:moveTo>
                  <a:cubicBezTo>
                    <a:pt x="102" y="0"/>
                    <a:pt x="0" y="121"/>
                    <a:pt x="108" y="221"/>
                  </a:cubicBezTo>
                  <a:cubicBezTo>
                    <a:pt x="140" y="243"/>
                    <a:pt x="162" y="253"/>
                    <a:pt x="195" y="265"/>
                  </a:cubicBezTo>
                  <a:cubicBezTo>
                    <a:pt x="208" y="271"/>
                    <a:pt x="222" y="274"/>
                    <a:pt x="235" y="274"/>
                  </a:cubicBezTo>
                  <a:cubicBezTo>
                    <a:pt x="288" y="274"/>
                    <a:pt x="334" y="227"/>
                    <a:pt x="326" y="166"/>
                  </a:cubicBezTo>
                  <a:cubicBezTo>
                    <a:pt x="326" y="133"/>
                    <a:pt x="326" y="112"/>
                    <a:pt x="304" y="78"/>
                  </a:cubicBezTo>
                  <a:cubicBezTo>
                    <a:pt x="281" y="23"/>
                    <a:pt x="240" y="0"/>
                    <a:pt x="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3"/>
            <p:cNvSpPr/>
            <p:nvPr/>
          </p:nvSpPr>
          <p:spPr>
            <a:xfrm>
              <a:off x="4185232" y="4918202"/>
              <a:ext cx="30572" cy="22367"/>
            </a:xfrm>
            <a:custGeom>
              <a:avLst/>
              <a:gdLst/>
              <a:ahLst/>
              <a:cxnLst/>
              <a:rect l="l" t="t" r="r" b="b"/>
              <a:pathLst>
                <a:path w="503" h="368" extrusionOk="0">
                  <a:moveTo>
                    <a:pt x="343" y="0"/>
                  </a:moveTo>
                  <a:cubicBezTo>
                    <a:pt x="212" y="0"/>
                    <a:pt x="78" y="97"/>
                    <a:pt x="33" y="222"/>
                  </a:cubicBezTo>
                  <a:cubicBezTo>
                    <a:pt x="0" y="277"/>
                    <a:pt x="33" y="354"/>
                    <a:pt x="109" y="364"/>
                  </a:cubicBezTo>
                  <a:cubicBezTo>
                    <a:pt x="124" y="366"/>
                    <a:pt x="138" y="367"/>
                    <a:pt x="153" y="367"/>
                  </a:cubicBezTo>
                  <a:cubicBezTo>
                    <a:pt x="298" y="367"/>
                    <a:pt x="462" y="273"/>
                    <a:pt x="492" y="124"/>
                  </a:cubicBezTo>
                  <a:cubicBezTo>
                    <a:pt x="503" y="80"/>
                    <a:pt x="471" y="26"/>
                    <a:pt x="427" y="14"/>
                  </a:cubicBezTo>
                  <a:cubicBezTo>
                    <a:pt x="400" y="5"/>
                    <a:pt x="37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3"/>
            <p:cNvSpPr/>
            <p:nvPr/>
          </p:nvSpPr>
          <p:spPr>
            <a:xfrm>
              <a:off x="4224496" y="4904283"/>
              <a:ext cx="17626" cy="10636"/>
            </a:xfrm>
            <a:custGeom>
              <a:avLst/>
              <a:gdLst/>
              <a:ahLst/>
              <a:cxnLst/>
              <a:rect l="l" t="t" r="r" b="b"/>
              <a:pathLst>
                <a:path w="290" h="175" extrusionOk="0">
                  <a:moveTo>
                    <a:pt x="226" y="0"/>
                  </a:moveTo>
                  <a:cubicBezTo>
                    <a:pt x="220" y="0"/>
                    <a:pt x="214" y="1"/>
                    <a:pt x="207" y="3"/>
                  </a:cubicBezTo>
                  <a:cubicBezTo>
                    <a:pt x="174" y="3"/>
                    <a:pt x="141" y="14"/>
                    <a:pt x="97" y="14"/>
                  </a:cubicBezTo>
                  <a:cubicBezTo>
                    <a:pt x="0" y="34"/>
                    <a:pt x="33" y="174"/>
                    <a:pt x="110" y="174"/>
                  </a:cubicBezTo>
                  <a:cubicBezTo>
                    <a:pt x="120" y="174"/>
                    <a:pt x="130" y="172"/>
                    <a:pt x="141" y="167"/>
                  </a:cubicBezTo>
                  <a:cubicBezTo>
                    <a:pt x="174" y="156"/>
                    <a:pt x="207" y="134"/>
                    <a:pt x="240" y="124"/>
                  </a:cubicBezTo>
                  <a:cubicBezTo>
                    <a:pt x="289" y="93"/>
                    <a:pt x="28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3"/>
            <p:cNvSpPr/>
            <p:nvPr/>
          </p:nvSpPr>
          <p:spPr>
            <a:xfrm>
              <a:off x="4144813" y="4864958"/>
              <a:ext cx="17262" cy="13250"/>
            </a:xfrm>
            <a:custGeom>
              <a:avLst/>
              <a:gdLst/>
              <a:ahLst/>
              <a:cxnLst/>
              <a:rect l="l" t="t" r="r" b="b"/>
              <a:pathLst>
                <a:path w="284" h="218" extrusionOk="0">
                  <a:moveTo>
                    <a:pt x="116" y="0"/>
                  </a:moveTo>
                  <a:cubicBezTo>
                    <a:pt x="63" y="0"/>
                    <a:pt x="17" y="35"/>
                    <a:pt x="9" y="93"/>
                  </a:cubicBezTo>
                  <a:cubicBezTo>
                    <a:pt x="1" y="167"/>
                    <a:pt x="62" y="218"/>
                    <a:pt x="128" y="218"/>
                  </a:cubicBezTo>
                  <a:cubicBezTo>
                    <a:pt x="139" y="218"/>
                    <a:pt x="151" y="216"/>
                    <a:pt x="162" y="213"/>
                  </a:cubicBezTo>
                  <a:cubicBezTo>
                    <a:pt x="196" y="202"/>
                    <a:pt x="218" y="191"/>
                    <a:pt x="250" y="169"/>
                  </a:cubicBezTo>
                  <a:cubicBezTo>
                    <a:pt x="283" y="159"/>
                    <a:pt x="283" y="115"/>
                    <a:pt x="261" y="93"/>
                  </a:cubicBezTo>
                  <a:cubicBezTo>
                    <a:pt x="239" y="60"/>
                    <a:pt x="218" y="49"/>
                    <a:pt x="196" y="27"/>
                  </a:cubicBezTo>
                  <a:cubicBezTo>
                    <a:pt x="170" y="9"/>
                    <a:pt x="142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3"/>
            <p:cNvSpPr/>
            <p:nvPr/>
          </p:nvSpPr>
          <p:spPr>
            <a:xfrm>
              <a:off x="4128889" y="4893464"/>
              <a:ext cx="19875" cy="10393"/>
            </a:xfrm>
            <a:custGeom>
              <a:avLst/>
              <a:gdLst/>
              <a:ahLst/>
              <a:cxnLst/>
              <a:rect l="l" t="t" r="r" b="b"/>
              <a:pathLst>
                <a:path w="327" h="171" extrusionOk="0">
                  <a:moveTo>
                    <a:pt x="117" y="0"/>
                  </a:moveTo>
                  <a:cubicBezTo>
                    <a:pt x="16" y="0"/>
                    <a:pt x="1" y="170"/>
                    <a:pt x="130" y="170"/>
                  </a:cubicBezTo>
                  <a:cubicBezTo>
                    <a:pt x="184" y="170"/>
                    <a:pt x="228" y="170"/>
                    <a:pt x="283" y="159"/>
                  </a:cubicBezTo>
                  <a:cubicBezTo>
                    <a:pt x="315" y="149"/>
                    <a:pt x="327" y="83"/>
                    <a:pt x="293" y="61"/>
                  </a:cubicBezTo>
                  <a:cubicBezTo>
                    <a:pt x="250" y="39"/>
                    <a:pt x="206" y="17"/>
                    <a:pt x="152" y="6"/>
                  </a:cubicBezTo>
                  <a:cubicBezTo>
                    <a:pt x="139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3"/>
            <p:cNvSpPr/>
            <p:nvPr/>
          </p:nvSpPr>
          <p:spPr>
            <a:xfrm>
              <a:off x="4270263" y="4853227"/>
              <a:ext cx="6686" cy="3464"/>
            </a:xfrm>
            <a:custGeom>
              <a:avLst/>
              <a:gdLst/>
              <a:ahLst/>
              <a:cxnLst/>
              <a:rect l="l" t="t" r="r" b="b"/>
              <a:pathLst>
                <a:path w="110" h="57" extrusionOk="0">
                  <a:moveTo>
                    <a:pt x="26" y="1"/>
                  </a:moveTo>
                  <a:cubicBezTo>
                    <a:pt x="0" y="1"/>
                    <a:pt x="3" y="56"/>
                    <a:pt x="33" y="56"/>
                  </a:cubicBezTo>
                  <a:lnTo>
                    <a:pt x="77" y="56"/>
                  </a:lnTo>
                  <a:cubicBezTo>
                    <a:pt x="99" y="56"/>
                    <a:pt x="109" y="24"/>
                    <a:pt x="88" y="12"/>
                  </a:cubicBezTo>
                  <a:cubicBezTo>
                    <a:pt x="66" y="12"/>
                    <a:pt x="55" y="12"/>
                    <a:pt x="33" y="2"/>
                  </a:cubicBezTo>
                  <a:cubicBezTo>
                    <a:pt x="31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3"/>
            <p:cNvSpPr/>
            <p:nvPr/>
          </p:nvSpPr>
          <p:spPr>
            <a:xfrm>
              <a:off x="4233066" y="4537411"/>
              <a:ext cx="25953" cy="16471"/>
            </a:xfrm>
            <a:custGeom>
              <a:avLst/>
              <a:gdLst/>
              <a:ahLst/>
              <a:cxnLst/>
              <a:rect l="l" t="t" r="r" b="b"/>
              <a:pathLst>
                <a:path w="427" h="271" extrusionOk="0">
                  <a:moveTo>
                    <a:pt x="213" y="0"/>
                  </a:moveTo>
                  <a:cubicBezTo>
                    <a:pt x="178" y="0"/>
                    <a:pt x="142" y="8"/>
                    <a:pt x="99" y="17"/>
                  </a:cubicBezTo>
                  <a:cubicBezTo>
                    <a:pt x="22" y="39"/>
                    <a:pt x="0" y="170"/>
                    <a:pt x="66" y="203"/>
                  </a:cubicBezTo>
                  <a:cubicBezTo>
                    <a:pt x="129" y="243"/>
                    <a:pt x="181" y="271"/>
                    <a:pt x="243" y="271"/>
                  </a:cubicBezTo>
                  <a:cubicBezTo>
                    <a:pt x="266" y="271"/>
                    <a:pt x="290" y="267"/>
                    <a:pt x="317" y="258"/>
                  </a:cubicBezTo>
                  <a:cubicBezTo>
                    <a:pt x="405" y="236"/>
                    <a:pt x="427" y="105"/>
                    <a:pt x="350" y="50"/>
                  </a:cubicBezTo>
                  <a:cubicBezTo>
                    <a:pt x="301" y="13"/>
                    <a:pt x="25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3"/>
            <p:cNvSpPr/>
            <p:nvPr/>
          </p:nvSpPr>
          <p:spPr>
            <a:xfrm>
              <a:off x="4287647" y="4559353"/>
              <a:ext cx="19206" cy="15681"/>
            </a:xfrm>
            <a:custGeom>
              <a:avLst/>
              <a:gdLst/>
              <a:ahLst/>
              <a:cxnLst/>
              <a:rect l="l" t="t" r="r" b="b"/>
              <a:pathLst>
                <a:path w="316" h="258" extrusionOk="0">
                  <a:moveTo>
                    <a:pt x="176" y="0"/>
                  </a:moveTo>
                  <a:cubicBezTo>
                    <a:pt x="129" y="0"/>
                    <a:pt x="82" y="29"/>
                    <a:pt x="53" y="72"/>
                  </a:cubicBezTo>
                  <a:cubicBezTo>
                    <a:pt x="53" y="82"/>
                    <a:pt x="42" y="94"/>
                    <a:pt x="42" y="94"/>
                  </a:cubicBezTo>
                  <a:cubicBezTo>
                    <a:pt x="1" y="166"/>
                    <a:pt x="67" y="258"/>
                    <a:pt x="139" y="258"/>
                  </a:cubicBezTo>
                  <a:cubicBezTo>
                    <a:pt x="143" y="258"/>
                    <a:pt x="147" y="258"/>
                    <a:pt x="151" y="257"/>
                  </a:cubicBezTo>
                  <a:cubicBezTo>
                    <a:pt x="163" y="257"/>
                    <a:pt x="173" y="247"/>
                    <a:pt x="185" y="247"/>
                  </a:cubicBezTo>
                  <a:cubicBezTo>
                    <a:pt x="261" y="235"/>
                    <a:pt x="316" y="159"/>
                    <a:pt x="282" y="72"/>
                  </a:cubicBezTo>
                  <a:cubicBezTo>
                    <a:pt x="282" y="60"/>
                    <a:pt x="272" y="38"/>
                    <a:pt x="250" y="28"/>
                  </a:cubicBezTo>
                  <a:cubicBezTo>
                    <a:pt x="227" y="9"/>
                    <a:pt x="201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3"/>
            <p:cNvSpPr/>
            <p:nvPr/>
          </p:nvSpPr>
          <p:spPr>
            <a:xfrm>
              <a:off x="4360036" y="4589743"/>
              <a:ext cx="21516" cy="22124"/>
            </a:xfrm>
            <a:custGeom>
              <a:avLst/>
              <a:gdLst/>
              <a:ahLst/>
              <a:cxnLst/>
              <a:rect l="l" t="t" r="r" b="b"/>
              <a:pathLst>
                <a:path w="354" h="364" extrusionOk="0">
                  <a:moveTo>
                    <a:pt x="131" y="0"/>
                  </a:moveTo>
                  <a:cubicBezTo>
                    <a:pt x="65" y="0"/>
                    <a:pt x="1" y="59"/>
                    <a:pt x="10" y="140"/>
                  </a:cubicBezTo>
                  <a:cubicBezTo>
                    <a:pt x="21" y="249"/>
                    <a:pt x="65" y="293"/>
                    <a:pt x="163" y="347"/>
                  </a:cubicBezTo>
                  <a:cubicBezTo>
                    <a:pt x="180" y="359"/>
                    <a:pt x="198" y="364"/>
                    <a:pt x="215" y="364"/>
                  </a:cubicBezTo>
                  <a:cubicBezTo>
                    <a:pt x="292" y="364"/>
                    <a:pt x="353" y="256"/>
                    <a:pt x="327" y="184"/>
                  </a:cubicBezTo>
                  <a:cubicBezTo>
                    <a:pt x="305" y="85"/>
                    <a:pt x="272" y="53"/>
                    <a:pt x="174" y="9"/>
                  </a:cubicBezTo>
                  <a:cubicBezTo>
                    <a:pt x="160" y="3"/>
                    <a:pt x="146" y="0"/>
                    <a:pt x="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3"/>
            <p:cNvSpPr/>
            <p:nvPr/>
          </p:nvSpPr>
          <p:spPr>
            <a:xfrm>
              <a:off x="4426347" y="4397372"/>
              <a:ext cx="23340" cy="27169"/>
            </a:xfrm>
            <a:custGeom>
              <a:avLst/>
              <a:gdLst/>
              <a:ahLst/>
              <a:cxnLst/>
              <a:rect l="l" t="t" r="r" b="b"/>
              <a:pathLst>
                <a:path w="384" h="447" extrusionOk="0">
                  <a:moveTo>
                    <a:pt x="212" y="1"/>
                  </a:moveTo>
                  <a:cubicBezTo>
                    <a:pt x="178" y="1"/>
                    <a:pt x="142" y="16"/>
                    <a:pt x="110" y="48"/>
                  </a:cubicBezTo>
                  <a:cubicBezTo>
                    <a:pt x="23" y="135"/>
                    <a:pt x="1" y="299"/>
                    <a:pt x="77" y="398"/>
                  </a:cubicBezTo>
                  <a:cubicBezTo>
                    <a:pt x="103" y="429"/>
                    <a:pt x="139" y="446"/>
                    <a:pt x="176" y="446"/>
                  </a:cubicBezTo>
                  <a:cubicBezTo>
                    <a:pt x="203" y="446"/>
                    <a:pt x="229" y="438"/>
                    <a:pt x="252" y="420"/>
                  </a:cubicBezTo>
                  <a:cubicBezTo>
                    <a:pt x="361" y="354"/>
                    <a:pt x="383" y="190"/>
                    <a:pt x="329" y="80"/>
                  </a:cubicBezTo>
                  <a:cubicBezTo>
                    <a:pt x="303" y="30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3"/>
            <p:cNvSpPr/>
            <p:nvPr/>
          </p:nvSpPr>
          <p:spPr>
            <a:xfrm>
              <a:off x="4463848" y="4403694"/>
              <a:ext cx="14405" cy="22428"/>
            </a:xfrm>
            <a:custGeom>
              <a:avLst/>
              <a:gdLst/>
              <a:ahLst/>
              <a:cxnLst/>
              <a:rect l="l" t="t" r="r" b="b"/>
              <a:pathLst>
                <a:path w="237" h="369" extrusionOk="0">
                  <a:moveTo>
                    <a:pt x="120" y="0"/>
                  </a:moveTo>
                  <a:cubicBezTo>
                    <a:pt x="62" y="0"/>
                    <a:pt x="1" y="42"/>
                    <a:pt x="6" y="119"/>
                  </a:cubicBezTo>
                  <a:cubicBezTo>
                    <a:pt x="18" y="195"/>
                    <a:pt x="40" y="272"/>
                    <a:pt x="83" y="338"/>
                  </a:cubicBezTo>
                  <a:cubicBezTo>
                    <a:pt x="94" y="358"/>
                    <a:pt x="116" y="369"/>
                    <a:pt x="138" y="369"/>
                  </a:cubicBezTo>
                  <a:cubicBezTo>
                    <a:pt x="163" y="369"/>
                    <a:pt x="187" y="355"/>
                    <a:pt x="193" y="326"/>
                  </a:cubicBezTo>
                  <a:cubicBezTo>
                    <a:pt x="225" y="250"/>
                    <a:pt x="236" y="173"/>
                    <a:pt x="225" y="97"/>
                  </a:cubicBezTo>
                  <a:cubicBezTo>
                    <a:pt x="220" y="31"/>
                    <a:pt x="17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3"/>
            <p:cNvSpPr/>
            <p:nvPr/>
          </p:nvSpPr>
          <p:spPr>
            <a:xfrm>
              <a:off x="4625949" y="4382967"/>
              <a:ext cx="34949" cy="26865"/>
            </a:xfrm>
            <a:custGeom>
              <a:avLst/>
              <a:gdLst/>
              <a:ahLst/>
              <a:cxnLst/>
              <a:rect l="l" t="t" r="r" b="b"/>
              <a:pathLst>
                <a:path w="575" h="442" extrusionOk="0">
                  <a:moveTo>
                    <a:pt x="443" y="1"/>
                  </a:moveTo>
                  <a:cubicBezTo>
                    <a:pt x="290" y="1"/>
                    <a:pt x="127" y="154"/>
                    <a:pt x="50" y="274"/>
                  </a:cubicBezTo>
                  <a:cubicBezTo>
                    <a:pt x="1" y="353"/>
                    <a:pt x="50" y="441"/>
                    <a:pt x="132" y="441"/>
                  </a:cubicBezTo>
                  <a:cubicBezTo>
                    <a:pt x="141" y="441"/>
                    <a:pt x="150" y="440"/>
                    <a:pt x="159" y="438"/>
                  </a:cubicBezTo>
                  <a:cubicBezTo>
                    <a:pt x="302" y="394"/>
                    <a:pt x="498" y="296"/>
                    <a:pt x="542" y="143"/>
                  </a:cubicBezTo>
                  <a:cubicBezTo>
                    <a:pt x="575" y="66"/>
                    <a:pt x="520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3"/>
            <p:cNvSpPr/>
            <p:nvPr/>
          </p:nvSpPr>
          <p:spPr>
            <a:xfrm>
              <a:off x="4678949" y="4485322"/>
              <a:ext cx="21151" cy="16228"/>
            </a:xfrm>
            <a:custGeom>
              <a:avLst/>
              <a:gdLst/>
              <a:ahLst/>
              <a:cxnLst/>
              <a:rect l="l" t="t" r="r" b="b"/>
              <a:pathLst>
                <a:path w="348" h="267" extrusionOk="0">
                  <a:moveTo>
                    <a:pt x="217" y="0"/>
                  </a:moveTo>
                  <a:cubicBezTo>
                    <a:pt x="173" y="0"/>
                    <a:pt x="140" y="22"/>
                    <a:pt x="107" y="44"/>
                  </a:cubicBezTo>
                  <a:cubicBezTo>
                    <a:pt x="0" y="115"/>
                    <a:pt x="83" y="266"/>
                    <a:pt x="181" y="266"/>
                  </a:cubicBezTo>
                  <a:cubicBezTo>
                    <a:pt x="204" y="266"/>
                    <a:pt x="227" y="258"/>
                    <a:pt x="249" y="240"/>
                  </a:cubicBezTo>
                  <a:cubicBezTo>
                    <a:pt x="282" y="219"/>
                    <a:pt x="304" y="197"/>
                    <a:pt x="326" y="142"/>
                  </a:cubicBezTo>
                  <a:cubicBezTo>
                    <a:pt x="348" y="66"/>
                    <a:pt x="304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3"/>
            <p:cNvSpPr/>
            <p:nvPr/>
          </p:nvSpPr>
          <p:spPr>
            <a:xfrm>
              <a:off x="4585105" y="4504043"/>
              <a:ext cx="23340" cy="26196"/>
            </a:xfrm>
            <a:custGeom>
              <a:avLst/>
              <a:gdLst/>
              <a:ahLst/>
              <a:cxnLst/>
              <a:rect l="l" t="t" r="r" b="b"/>
              <a:pathLst>
                <a:path w="384" h="431" extrusionOk="0">
                  <a:moveTo>
                    <a:pt x="211" y="1"/>
                  </a:moveTo>
                  <a:cubicBezTo>
                    <a:pt x="168" y="1"/>
                    <a:pt x="125" y="23"/>
                    <a:pt x="99" y="74"/>
                  </a:cubicBezTo>
                  <a:cubicBezTo>
                    <a:pt x="56" y="162"/>
                    <a:pt x="1" y="238"/>
                    <a:pt x="22" y="326"/>
                  </a:cubicBezTo>
                  <a:cubicBezTo>
                    <a:pt x="38" y="390"/>
                    <a:pt x="90" y="430"/>
                    <a:pt x="146" y="430"/>
                  </a:cubicBezTo>
                  <a:cubicBezTo>
                    <a:pt x="167" y="430"/>
                    <a:pt x="188" y="425"/>
                    <a:pt x="209" y="413"/>
                  </a:cubicBezTo>
                  <a:cubicBezTo>
                    <a:pt x="296" y="358"/>
                    <a:pt x="307" y="271"/>
                    <a:pt x="340" y="195"/>
                  </a:cubicBezTo>
                  <a:cubicBezTo>
                    <a:pt x="383" y="86"/>
                    <a:pt x="297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3"/>
            <p:cNvSpPr/>
            <p:nvPr/>
          </p:nvSpPr>
          <p:spPr>
            <a:xfrm>
              <a:off x="4902620" y="4635146"/>
              <a:ext cx="21334" cy="26075"/>
            </a:xfrm>
            <a:custGeom>
              <a:avLst/>
              <a:gdLst/>
              <a:ahLst/>
              <a:cxnLst/>
              <a:rect l="l" t="t" r="r" b="b"/>
              <a:pathLst>
                <a:path w="351" h="429" extrusionOk="0">
                  <a:moveTo>
                    <a:pt x="169" y="1"/>
                  </a:moveTo>
                  <a:cubicBezTo>
                    <a:pt x="161" y="1"/>
                    <a:pt x="152" y="2"/>
                    <a:pt x="143" y="5"/>
                  </a:cubicBezTo>
                  <a:cubicBezTo>
                    <a:pt x="1" y="71"/>
                    <a:pt x="34" y="212"/>
                    <a:pt x="34" y="333"/>
                  </a:cubicBezTo>
                  <a:cubicBezTo>
                    <a:pt x="40" y="395"/>
                    <a:pt x="91" y="428"/>
                    <a:pt x="143" y="428"/>
                  </a:cubicBezTo>
                  <a:cubicBezTo>
                    <a:pt x="182" y="428"/>
                    <a:pt x="222" y="408"/>
                    <a:pt x="241" y="365"/>
                  </a:cubicBezTo>
                  <a:cubicBezTo>
                    <a:pt x="285" y="245"/>
                    <a:pt x="351" y="125"/>
                    <a:pt x="231" y="27"/>
                  </a:cubicBezTo>
                  <a:cubicBezTo>
                    <a:pt x="215" y="11"/>
                    <a:pt x="193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3"/>
            <p:cNvSpPr/>
            <p:nvPr/>
          </p:nvSpPr>
          <p:spPr>
            <a:xfrm>
              <a:off x="4942796" y="4556253"/>
              <a:ext cx="17018" cy="26318"/>
            </a:xfrm>
            <a:custGeom>
              <a:avLst/>
              <a:gdLst/>
              <a:ahLst/>
              <a:cxnLst/>
              <a:rect l="l" t="t" r="r" b="b"/>
              <a:pathLst>
                <a:path w="280" h="433" extrusionOk="0">
                  <a:moveTo>
                    <a:pt x="159" y="0"/>
                  </a:moveTo>
                  <a:cubicBezTo>
                    <a:pt x="136" y="0"/>
                    <a:pt x="113" y="11"/>
                    <a:pt x="94" y="35"/>
                  </a:cubicBezTo>
                  <a:cubicBezTo>
                    <a:pt x="29" y="111"/>
                    <a:pt x="17" y="210"/>
                    <a:pt x="7" y="308"/>
                  </a:cubicBezTo>
                  <a:cubicBezTo>
                    <a:pt x="1" y="387"/>
                    <a:pt x="62" y="433"/>
                    <a:pt x="124" y="433"/>
                  </a:cubicBezTo>
                  <a:cubicBezTo>
                    <a:pt x="173" y="433"/>
                    <a:pt x="222" y="404"/>
                    <a:pt x="236" y="341"/>
                  </a:cubicBezTo>
                  <a:cubicBezTo>
                    <a:pt x="247" y="242"/>
                    <a:pt x="280" y="145"/>
                    <a:pt x="236" y="57"/>
                  </a:cubicBezTo>
                  <a:cubicBezTo>
                    <a:pt x="218" y="20"/>
                    <a:pt x="188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3"/>
            <p:cNvSpPr/>
            <p:nvPr/>
          </p:nvSpPr>
          <p:spPr>
            <a:xfrm>
              <a:off x="5026186" y="4534433"/>
              <a:ext cx="1398" cy="729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2" y="1"/>
                  </a:moveTo>
                  <a:cubicBezTo>
                    <a:pt x="12" y="1"/>
                    <a:pt x="1" y="11"/>
                    <a:pt x="12" y="11"/>
                  </a:cubicBezTo>
                  <a:cubicBezTo>
                    <a:pt x="12" y="11"/>
                    <a:pt x="22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3"/>
            <p:cNvSpPr/>
            <p:nvPr/>
          </p:nvSpPr>
          <p:spPr>
            <a:xfrm>
              <a:off x="5066058" y="4395610"/>
              <a:ext cx="27290" cy="29782"/>
            </a:xfrm>
            <a:custGeom>
              <a:avLst/>
              <a:gdLst/>
              <a:ahLst/>
              <a:cxnLst/>
              <a:rect l="l" t="t" r="r" b="b"/>
              <a:pathLst>
                <a:path w="449" h="490" extrusionOk="0">
                  <a:moveTo>
                    <a:pt x="220" y="0"/>
                  </a:moveTo>
                  <a:cubicBezTo>
                    <a:pt x="200" y="0"/>
                    <a:pt x="180" y="4"/>
                    <a:pt x="165" y="11"/>
                  </a:cubicBezTo>
                  <a:cubicBezTo>
                    <a:pt x="0" y="99"/>
                    <a:pt x="12" y="306"/>
                    <a:pt x="99" y="449"/>
                  </a:cubicBezTo>
                  <a:cubicBezTo>
                    <a:pt x="112" y="475"/>
                    <a:pt x="150" y="489"/>
                    <a:pt x="184" y="489"/>
                  </a:cubicBezTo>
                  <a:cubicBezTo>
                    <a:pt x="207" y="489"/>
                    <a:pt x="228" y="483"/>
                    <a:pt x="241" y="471"/>
                  </a:cubicBezTo>
                  <a:cubicBezTo>
                    <a:pt x="372" y="361"/>
                    <a:pt x="449" y="164"/>
                    <a:pt x="318" y="33"/>
                  </a:cubicBezTo>
                  <a:cubicBezTo>
                    <a:pt x="296" y="12"/>
                    <a:pt x="257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3"/>
            <p:cNvSpPr/>
            <p:nvPr/>
          </p:nvSpPr>
          <p:spPr>
            <a:xfrm>
              <a:off x="5077059" y="4293498"/>
              <a:ext cx="20604" cy="21030"/>
            </a:xfrm>
            <a:custGeom>
              <a:avLst/>
              <a:gdLst/>
              <a:ahLst/>
              <a:cxnLst/>
              <a:rect l="l" t="t" r="r" b="b"/>
              <a:pathLst>
                <a:path w="339" h="346" extrusionOk="0">
                  <a:moveTo>
                    <a:pt x="148" y="0"/>
                  </a:moveTo>
                  <a:cubicBezTo>
                    <a:pt x="73" y="0"/>
                    <a:pt x="1" y="50"/>
                    <a:pt x="6" y="161"/>
                  </a:cubicBezTo>
                  <a:lnTo>
                    <a:pt x="6" y="227"/>
                  </a:lnTo>
                  <a:cubicBezTo>
                    <a:pt x="12" y="302"/>
                    <a:pt x="83" y="345"/>
                    <a:pt x="153" y="345"/>
                  </a:cubicBezTo>
                  <a:cubicBezTo>
                    <a:pt x="204" y="345"/>
                    <a:pt x="255" y="322"/>
                    <a:pt x="278" y="271"/>
                  </a:cubicBezTo>
                  <a:lnTo>
                    <a:pt x="290" y="205"/>
                  </a:lnTo>
                  <a:cubicBezTo>
                    <a:pt x="338" y="77"/>
                    <a:pt x="242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3"/>
            <p:cNvSpPr/>
            <p:nvPr/>
          </p:nvSpPr>
          <p:spPr>
            <a:xfrm>
              <a:off x="5017251" y="4508419"/>
              <a:ext cx="36893" cy="36590"/>
            </a:xfrm>
            <a:custGeom>
              <a:avLst/>
              <a:gdLst/>
              <a:ahLst/>
              <a:cxnLst/>
              <a:rect l="l" t="t" r="r" b="b"/>
              <a:pathLst>
                <a:path w="607" h="602" extrusionOk="0">
                  <a:moveTo>
                    <a:pt x="451" y="1"/>
                  </a:moveTo>
                  <a:cubicBezTo>
                    <a:pt x="445" y="1"/>
                    <a:pt x="438" y="1"/>
                    <a:pt x="432" y="2"/>
                  </a:cubicBezTo>
                  <a:cubicBezTo>
                    <a:pt x="257" y="13"/>
                    <a:pt x="115" y="188"/>
                    <a:pt x="60" y="330"/>
                  </a:cubicBezTo>
                  <a:cubicBezTo>
                    <a:pt x="1" y="476"/>
                    <a:pt x="108" y="601"/>
                    <a:pt x="237" y="601"/>
                  </a:cubicBezTo>
                  <a:cubicBezTo>
                    <a:pt x="272" y="601"/>
                    <a:pt x="309" y="592"/>
                    <a:pt x="344" y="570"/>
                  </a:cubicBezTo>
                  <a:cubicBezTo>
                    <a:pt x="476" y="472"/>
                    <a:pt x="607" y="298"/>
                    <a:pt x="585" y="123"/>
                  </a:cubicBezTo>
                  <a:cubicBezTo>
                    <a:pt x="575" y="52"/>
                    <a:pt x="519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3"/>
            <p:cNvSpPr/>
            <p:nvPr/>
          </p:nvSpPr>
          <p:spPr>
            <a:xfrm>
              <a:off x="5100581" y="4481918"/>
              <a:ext cx="38231" cy="26804"/>
            </a:xfrm>
            <a:custGeom>
              <a:avLst/>
              <a:gdLst/>
              <a:ahLst/>
              <a:cxnLst/>
              <a:rect l="l" t="t" r="r" b="b"/>
              <a:pathLst>
                <a:path w="629" h="441" extrusionOk="0">
                  <a:moveTo>
                    <a:pt x="339" y="1"/>
                  </a:moveTo>
                  <a:cubicBezTo>
                    <a:pt x="303" y="1"/>
                    <a:pt x="265" y="14"/>
                    <a:pt x="231" y="45"/>
                  </a:cubicBezTo>
                  <a:cubicBezTo>
                    <a:pt x="143" y="122"/>
                    <a:pt x="1" y="253"/>
                    <a:pt x="88" y="384"/>
                  </a:cubicBezTo>
                  <a:cubicBezTo>
                    <a:pt x="119" y="425"/>
                    <a:pt x="161" y="441"/>
                    <a:pt x="207" y="441"/>
                  </a:cubicBezTo>
                  <a:cubicBezTo>
                    <a:pt x="294" y="441"/>
                    <a:pt x="396" y="387"/>
                    <a:pt x="460" y="351"/>
                  </a:cubicBezTo>
                  <a:cubicBezTo>
                    <a:pt x="629" y="244"/>
                    <a:pt x="494" y="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3"/>
            <p:cNvSpPr/>
            <p:nvPr/>
          </p:nvSpPr>
          <p:spPr>
            <a:xfrm>
              <a:off x="4975192" y="4680549"/>
              <a:ext cx="27837" cy="23826"/>
            </a:xfrm>
            <a:custGeom>
              <a:avLst/>
              <a:gdLst/>
              <a:ahLst/>
              <a:cxnLst/>
              <a:rect l="l" t="t" r="r" b="b"/>
              <a:pathLst>
                <a:path w="458" h="392" extrusionOk="0">
                  <a:moveTo>
                    <a:pt x="223" y="0"/>
                  </a:moveTo>
                  <a:cubicBezTo>
                    <a:pt x="108" y="0"/>
                    <a:pt x="1" y="115"/>
                    <a:pt x="53" y="220"/>
                  </a:cubicBezTo>
                  <a:cubicBezTo>
                    <a:pt x="86" y="274"/>
                    <a:pt x="108" y="307"/>
                    <a:pt x="152" y="351"/>
                  </a:cubicBezTo>
                  <a:cubicBezTo>
                    <a:pt x="178" y="377"/>
                    <a:pt x="220" y="392"/>
                    <a:pt x="262" y="392"/>
                  </a:cubicBezTo>
                  <a:cubicBezTo>
                    <a:pt x="289" y="392"/>
                    <a:pt x="315" y="386"/>
                    <a:pt x="337" y="373"/>
                  </a:cubicBezTo>
                  <a:cubicBezTo>
                    <a:pt x="402" y="351"/>
                    <a:pt x="436" y="307"/>
                    <a:pt x="446" y="230"/>
                  </a:cubicBezTo>
                  <a:cubicBezTo>
                    <a:pt x="458" y="154"/>
                    <a:pt x="414" y="77"/>
                    <a:pt x="337" y="34"/>
                  </a:cubicBezTo>
                  <a:lnTo>
                    <a:pt x="239" y="1"/>
                  </a:lnTo>
                  <a:cubicBezTo>
                    <a:pt x="234" y="1"/>
                    <a:pt x="228" y="0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3"/>
            <p:cNvSpPr/>
            <p:nvPr/>
          </p:nvSpPr>
          <p:spPr>
            <a:xfrm>
              <a:off x="4122142" y="4397129"/>
              <a:ext cx="33004" cy="22428"/>
            </a:xfrm>
            <a:custGeom>
              <a:avLst/>
              <a:gdLst/>
              <a:ahLst/>
              <a:cxnLst/>
              <a:rect l="l" t="t" r="r" b="b"/>
              <a:pathLst>
                <a:path w="543" h="369" extrusionOk="0">
                  <a:moveTo>
                    <a:pt x="244" y="1"/>
                  </a:moveTo>
                  <a:cubicBezTo>
                    <a:pt x="213" y="1"/>
                    <a:pt x="185" y="6"/>
                    <a:pt x="153" y="19"/>
                  </a:cubicBezTo>
                  <a:cubicBezTo>
                    <a:pt x="33" y="52"/>
                    <a:pt x="0" y="237"/>
                    <a:pt x="110" y="303"/>
                  </a:cubicBezTo>
                  <a:cubicBezTo>
                    <a:pt x="153" y="347"/>
                    <a:pt x="197" y="369"/>
                    <a:pt x="263" y="369"/>
                  </a:cubicBezTo>
                  <a:cubicBezTo>
                    <a:pt x="267" y="369"/>
                    <a:pt x="271" y="369"/>
                    <a:pt x="275" y="369"/>
                  </a:cubicBezTo>
                  <a:cubicBezTo>
                    <a:pt x="494" y="369"/>
                    <a:pt x="543" y="73"/>
                    <a:pt x="317" y="8"/>
                  </a:cubicBezTo>
                  <a:cubicBezTo>
                    <a:pt x="289" y="4"/>
                    <a:pt x="266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3"/>
            <p:cNvSpPr/>
            <p:nvPr/>
          </p:nvSpPr>
          <p:spPr>
            <a:xfrm>
              <a:off x="4190338" y="4419436"/>
              <a:ext cx="20908" cy="14952"/>
            </a:xfrm>
            <a:custGeom>
              <a:avLst/>
              <a:gdLst/>
              <a:ahLst/>
              <a:cxnLst/>
              <a:rect l="l" t="t" r="r" b="b"/>
              <a:pathLst>
                <a:path w="344" h="246" extrusionOk="0">
                  <a:moveTo>
                    <a:pt x="171" y="0"/>
                  </a:moveTo>
                  <a:cubicBezTo>
                    <a:pt x="33" y="0"/>
                    <a:pt x="0" y="221"/>
                    <a:pt x="157" y="242"/>
                  </a:cubicBezTo>
                  <a:cubicBezTo>
                    <a:pt x="166" y="244"/>
                    <a:pt x="175" y="245"/>
                    <a:pt x="184" y="245"/>
                  </a:cubicBezTo>
                  <a:cubicBezTo>
                    <a:pt x="314" y="245"/>
                    <a:pt x="343" y="22"/>
                    <a:pt x="190" y="2"/>
                  </a:cubicBezTo>
                  <a:cubicBezTo>
                    <a:pt x="183" y="1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3"/>
            <p:cNvSpPr/>
            <p:nvPr/>
          </p:nvSpPr>
          <p:spPr>
            <a:xfrm>
              <a:off x="4198482" y="4351605"/>
              <a:ext cx="25588" cy="18842"/>
            </a:xfrm>
            <a:custGeom>
              <a:avLst/>
              <a:gdLst/>
              <a:ahLst/>
              <a:cxnLst/>
              <a:rect l="l" t="t" r="r" b="b"/>
              <a:pathLst>
                <a:path w="421" h="310" extrusionOk="0">
                  <a:moveTo>
                    <a:pt x="202" y="0"/>
                  </a:moveTo>
                  <a:cubicBezTo>
                    <a:pt x="30" y="0"/>
                    <a:pt x="0" y="278"/>
                    <a:pt x="187" y="309"/>
                  </a:cubicBezTo>
                  <a:cubicBezTo>
                    <a:pt x="194" y="310"/>
                    <a:pt x="201" y="310"/>
                    <a:pt x="207" y="310"/>
                  </a:cubicBezTo>
                  <a:cubicBezTo>
                    <a:pt x="387" y="310"/>
                    <a:pt x="420" y="35"/>
                    <a:pt x="231" y="3"/>
                  </a:cubicBezTo>
                  <a:cubicBezTo>
                    <a:pt x="221" y="1"/>
                    <a:pt x="21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3"/>
            <p:cNvSpPr/>
            <p:nvPr/>
          </p:nvSpPr>
          <p:spPr>
            <a:xfrm>
              <a:off x="4197874" y="4215821"/>
              <a:ext cx="26622" cy="28567"/>
            </a:xfrm>
            <a:custGeom>
              <a:avLst/>
              <a:gdLst/>
              <a:ahLst/>
              <a:cxnLst/>
              <a:rect l="l" t="t" r="r" b="b"/>
              <a:pathLst>
                <a:path w="438" h="470" extrusionOk="0">
                  <a:moveTo>
                    <a:pt x="227" y="0"/>
                  </a:moveTo>
                  <a:cubicBezTo>
                    <a:pt x="179" y="0"/>
                    <a:pt x="129" y="20"/>
                    <a:pt x="88" y="62"/>
                  </a:cubicBezTo>
                  <a:cubicBezTo>
                    <a:pt x="11" y="138"/>
                    <a:pt x="0" y="259"/>
                    <a:pt x="54" y="368"/>
                  </a:cubicBezTo>
                  <a:cubicBezTo>
                    <a:pt x="86" y="436"/>
                    <a:pt x="141" y="469"/>
                    <a:pt x="200" y="469"/>
                  </a:cubicBezTo>
                  <a:cubicBezTo>
                    <a:pt x="244" y="469"/>
                    <a:pt x="290" y="450"/>
                    <a:pt x="328" y="412"/>
                  </a:cubicBezTo>
                  <a:cubicBezTo>
                    <a:pt x="404" y="325"/>
                    <a:pt x="437" y="204"/>
                    <a:pt x="382" y="106"/>
                  </a:cubicBezTo>
                  <a:cubicBezTo>
                    <a:pt x="351" y="37"/>
                    <a:pt x="291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3"/>
            <p:cNvSpPr/>
            <p:nvPr/>
          </p:nvSpPr>
          <p:spPr>
            <a:xfrm>
              <a:off x="4173319" y="4158930"/>
              <a:ext cx="24616" cy="23765"/>
            </a:xfrm>
            <a:custGeom>
              <a:avLst/>
              <a:gdLst/>
              <a:ahLst/>
              <a:cxnLst/>
              <a:rect l="l" t="t" r="r" b="b"/>
              <a:pathLst>
                <a:path w="405" h="391" extrusionOk="0">
                  <a:moveTo>
                    <a:pt x="187" y="0"/>
                  </a:moveTo>
                  <a:cubicBezTo>
                    <a:pt x="82" y="0"/>
                    <a:pt x="0" y="101"/>
                    <a:pt x="11" y="211"/>
                  </a:cubicBezTo>
                  <a:lnTo>
                    <a:pt x="11" y="233"/>
                  </a:lnTo>
                  <a:cubicBezTo>
                    <a:pt x="11" y="333"/>
                    <a:pt x="103" y="390"/>
                    <a:pt x="193" y="390"/>
                  </a:cubicBezTo>
                  <a:cubicBezTo>
                    <a:pt x="260" y="390"/>
                    <a:pt x="326" y="358"/>
                    <a:pt x="349" y="287"/>
                  </a:cubicBezTo>
                  <a:cubicBezTo>
                    <a:pt x="361" y="277"/>
                    <a:pt x="361" y="277"/>
                    <a:pt x="361" y="266"/>
                  </a:cubicBezTo>
                  <a:cubicBezTo>
                    <a:pt x="404" y="156"/>
                    <a:pt x="349" y="25"/>
                    <a:pt x="218" y="3"/>
                  </a:cubicBezTo>
                  <a:cubicBezTo>
                    <a:pt x="208" y="1"/>
                    <a:pt x="19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3"/>
            <p:cNvSpPr/>
            <p:nvPr/>
          </p:nvSpPr>
          <p:spPr>
            <a:xfrm>
              <a:off x="4151560" y="4074080"/>
              <a:ext cx="17201" cy="16289"/>
            </a:xfrm>
            <a:custGeom>
              <a:avLst/>
              <a:gdLst/>
              <a:ahLst/>
              <a:cxnLst/>
              <a:rect l="l" t="t" r="r" b="b"/>
              <a:pathLst>
                <a:path w="283" h="268" extrusionOk="0">
                  <a:moveTo>
                    <a:pt x="149" y="0"/>
                  </a:moveTo>
                  <a:cubicBezTo>
                    <a:pt x="97" y="0"/>
                    <a:pt x="44" y="32"/>
                    <a:pt x="30" y="99"/>
                  </a:cubicBezTo>
                  <a:cubicBezTo>
                    <a:pt x="30" y="110"/>
                    <a:pt x="19" y="121"/>
                    <a:pt x="19" y="121"/>
                  </a:cubicBezTo>
                  <a:cubicBezTo>
                    <a:pt x="0" y="214"/>
                    <a:pt x="76" y="268"/>
                    <a:pt x="149" y="268"/>
                  </a:cubicBezTo>
                  <a:cubicBezTo>
                    <a:pt x="206" y="268"/>
                    <a:pt x="261" y="236"/>
                    <a:pt x="270" y="165"/>
                  </a:cubicBezTo>
                  <a:lnTo>
                    <a:pt x="270" y="143"/>
                  </a:lnTo>
                  <a:cubicBezTo>
                    <a:pt x="282" y="51"/>
                    <a:pt x="216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3"/>
            <p:cNvSpPr/>
            <p:nvPr/>
          </p:nvSpPr>
          <p:spPr>
            <a:xfrm>
              <a:off x="4411638" y="4155587"/>
              <a:ext cx="28080" cy="29843"/>
            </a:xfrm>
            <a:custGeom>
              <a:avLst/>
              <a:gdLst/>
              <a:ahLst/>
              <a:cxnLst/>
              <a:rect l="l" t="t" r="r" b="b"/>
              <a:pathLst>
                <a:path w="462" h="491" extrusionOk="0">
                  <a:moveTo>
                    <a:pt x="250" y="1"/>
                  </a:moveTo>
                  <a:cubicBezTo>
                    <a:pt x="128" y="1"/>
                    <a:pt x="1" y="134"/>
                    <a:pt x="46" y="277"/>
                  </a:cubicBezTo>
                  <a:cubicBezTo>
                    <a:pt x="79" y="364"/>
                    <a:pt x="134" y="398"/>
                    <a:pt x="199" y="452"/>
                  </a:cubicBezTo>
                  <a:cubicBezTo>
                    <a:pt x="229" y="479"/>
                    <a:pt x="261" y="490"/>
                    <a:pt x="292" y="490"/>
                  </a:cubicBezTo>
                  <a:cubicBezTo>
                    <a:pt x="375" y="490"/>
                    <a:pt x="450" y="408"/>
                    <a:pt x="450" y="321"/>
                  </a:cubicBezTo>
                  <a:cubicBezTo>
                    <a:pt x="450" y="277"/>
                    <a:pt x="462" y="255"/>
                    <a:pt x="462" y="211"/>
                  </a:cubicBezTo>
                  <a:cubicBezTo>
                    <a:pt x="450" y="168"/>
                    <a:pt x="428" y="124"/>
                    <a:pt x="396" y="92"/>
                  </a:cubicBezTo>
                  <a:cubicBezTo>
                    <a:pt x="359" y="27"/>
                    <a:pt x="305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3"/>
            <p:cNvSpPr/>
            <p:nvPr/>
          </p:nvSpPr>
          <p:spPr>
            <a:xfrm>
              <a:off x="4444946" y="4231381"/>
              <a:ext cx="12521" cy="12885"/>
            </a:xfrm>
            <a:custGeom>
              <a:avLst/>
              <a:gdLst/>
              <a:ahLst/>
              <a:cxnLst/>
              <a:rect l="l" t="t" r="r" b="b"/>
              <a:pathLst>
                <a:path w="206" h="212" extrusionOk="0">
                  <a:moveTo>
                    <a:pt x="95" y="0"/>
                  </a:moveTo>
                  <a:cubicBezTo>
                    <a:pt x="48" y="0"/>
                    <a:pt x="1" y="32"/>
                    <a:pt x="1" y="101"/>
                  </a:cubicBezTo>
                  <a:cubicBezTo>
                    <a:pt x="1" y="134"/>
                    <a:pt x="11" y="156"/>
                    <a:pt x="23" y="178"/>
                  </a:cubicBezTo>
                  <a:cubicBezTo>
                    <a:pt x="37" y="199"/>
                    <a:pt x="65" y="211"/>
                    <a:pt x="92" y="211"/>
                  </a:cubicBezTo>
                  <a:cubicBezTo>
                    <a:pt x="106" y="211"/>
                    <a:pt x="120" y="207"/>
                    <a:pt x="132" y="200"/>
                  </a:cubicBezTo>
                  <a:cubicBezTo>
                    <a:pt x="154" y="178"/>
                    <a:pt x="164" y="156"/>
                    <a:pt x="176" y="123"/>
                  </a:cubicBezTo>
                  <a:cubicBezTo>
                    <a:pt x="205" y="45"/>
                    <a:pt x="151" y="0"/>
                    <a:pt x="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3"/>
            <p:cNvSpPr/>
            <p:nvPr/>
          </p:nvSpPr>
          <p:spPr>
            <a:xfrm>
              <a:off x="4485486" y="4220319"/>
              <a:ext cx="14648" cy="27047"/>
            </a:xfrm>
            <a:custGeom>
              <a:avLst/>
              <a:gdLst/>
              <a:ahLst/>
              <a:cxnLst/>
              <a:rect l="l" t="t" r="r" b="b"/>
              <a:pathLst>
                <a:path w="241" h="445" extrusionOk="0">
                  <a:moveTo>
                    <a:pt x="120" y="0"/>
                  </a:moveTo>
                  <a:cubicBezTo>
                    <a:pt x="85" y="0"/>
                    <a:pt x="49" y="17"/>
                    <a:pt x="33" y="54"/>
                  </a:cubicBezTo>
                  <a:cubicBezTo>
                    <a:pt x="0" y="141"/>
                    <a:pt x="12" y="251"/>
                    <a:pt x="12" y="349"/>
                  </a:cubicBezTo>
                  <a:cubicBezTo>
                    <a:pt x="16" y="413"/>
                    <a:pt x="64" y="444"/>
                    <a:pt x="115" y="444"/>
                  </a:cubicBezTo>
                  <a:cubicBezTo>
                    <a:pt x="176" y="444"/>
                    <a:pt x="241" y="400"/>
                    <a:pt x="241" y="316"/>
                  </a:cubicBezTo>
                  <a:cubicBezTo>
                    <a:pt x="241" y="229"/>
                    <a:pt x="241" y="141"/>
                    <a:pt x="208" y="54"/>
                  </a:cubicBezTo>
                  <a:cubicBezTo>
                    <a:pt x="197" y="20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3"/>
            <p:cNvSpPr/>
            <p:nvPr/>
          </p:nvSpPr>
          <p:spPr>
            <a:xfrm>
              <a:off x="4517335" y="4132855"/>
              <a:ext cx="15742" cy="22732"/>
            </a:xfrm>
            <a:custGeom>
              <a:avLst/>
              <a:gdLst/>
              <a:ahLst/>
              <a:cxnLst/>
              <a:rect l="l" t="t" r="r" b="b"/>
              <a:pathLst>
                <a:path w="259" h="374" extrusionOk="0">
                  <a:moveTo>
                    <a:pt x="115" y="0"/>
                  </a:moveTo>
                  <a:cubicBezTo>
                    <a:pt x="90" y="0"/>
                    <a:pt x="68" y="14"/>
                    <a:pt x="56" y="39"/>
                  </a:cubicBezTo>
                  <a:cubicBezTo>
                    <a:pt x="1" y="116"/>
                    <a:pt x="12" y="181"/>
                    <a:pt x="23" y="269"/>
                  </a:cubicBezTo>
                  <a:cubicBezTo>
                    <a:pt x="23" y="340"/>
                    <a:pt x="75" y="373"/>
                    <a:pt x="129" y="373"/>
                  </a:cubicBezTo>
                  <a:cubicBezTo>
                    <a:pt x="192" y="373"/>
                    <a:pt x="258" y="329"/>
                    <a:pt x="253" y="247"/>
                  </a:cubicBezTo>
                  <a:cubicBezTo>
                    <a:pt x="241" y="148"/>
                    <a:pt x="231" y="94"/>
                    <a:pt x="176" y="28"/>
                  </a:cubicBezTo>
                  <a:cubicBezTo>
                    <a:pt x="156" y="9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3"/>
            <p:cNvSpPr/>
            <p:nvPr/>
          </p:nvSpPr>
          <p:spPr>
            <a:xfrm>
              <a:off x="4771639" y="4212782"/>
              <a:ext cx="26075" cy="25406"/>
            </a:xfrm>
            <a:custGeom>
              <a:avLst/>
              <a:gdLst/>
              <a:ahLst/>
              <a:cxnLst/>
              <a:rect l="l" t="t" r="r" b="b"/>
              <a:pathLst>
                <a:path w="429" h="418" extrusionOk="0">
                  <a:moveTo>
                    <a:pt x="299" y="0"/>
                  </a:moveTo>
                  <a:cubicBezTo>
                    <a:pt x="291" y="0"/>
                    <a:pt x="283" y="1"/>
                    <a:pt x="276" y="3"/>
                  </a:cubicBezTo>
                  <a:cubicBezTo>
                    <a:pt x="244" y="3"/>
                    <a:pt x="222" y="13"/>
                    <a:pt x="189" y="25"/>
                  </a:cubicBezTo>
                  <a:cubicBezTo>
                    <a:pt x="178" y="35"/>
                    <a:pt x="123" y="47"/>
                    <a:pt x="123" y="57"/>
                  </a:cubicBezTo>
                  <a:cubicBezTo>
                    <a:pt x="57" y="101"/>
                    <a:pt x="36" y="188"/>
                    <a:pt x="25" y="254"/>
                  </a:cubicBezTo>
                  <a:cubicBezTo>
                    <a:pt x="0" y="360"/>
                    <a:pt x="79" y="417"/>
                    <a:pt x="161" y="417"/>
                  </a:cubicBezTo>
                  <a:cubicBezTo>
                    <a:pt x="189" y="417"/>
                    <a:pt x="218" y="410"/>
                    <a:pt x="244" y="396"/>
                  </a:cubicBezTo>
                  <a:cubicBezTo>
                    <a:pt x="375" y="320"/>
                    <a:pt x="429" y="210"/>
                    <a:pt x="385" y="69"/>
                  </a:cubicBezTo>
                  <a:cubicBezTo>
                    <a:pt x="377" y="23"/>
                    <a:pt x="337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3"/>
            <p:cNvSpPr/>
            <p:nvPr/>
          </p:nvSpPr>
          <p:spPr>
            <a:xfrm>
              <a:off x="4783066" y="4213572"/>
              <a:ext cx="729" cy="729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2"/>
                  </a:moveTo>
                  <a:lnTo>
                    <a:pt x="1" y="12"/>
                  </a:lnTo>
                  <a:cubicBezTo>
                    <a:pt x="12" y="0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3"/>
            <p:cNvSpPr/>
            <p:nvPr/>
          </p:nvSpPr>
          <p:spPr>
            <a:xfrm>
              <a:off x="4823606" y="4155830"/>
              <a:ext cx="2006" cy="2006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1" y="0"/>
                  </a:moveTo>
                  <a:cubicBezTo>
                    <a:pt x="1" y="0"/>
                    <a:pt x="1" y="22"/>
                    <a:pt x="11" y="32"/>
                  </a:cubicBezTo>
                  <a:cubicBezTo>
                    <a:pt x="23" y="32"/>
                    <a:pt x="33" y="11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3"/>
            <p:cNvSpPr/>
            <p:nvPr/>
          </p:nvSpPr>
          <p:spPr>
            <a:xfrm>
              <a:off x="4701377" y="4349113"/>
              <a:ext cx="28810" cy="24981"/>
            </a:xfrm>
            <a:custGeom>
              <a:avLst/>
              <a:gdLst/>
              <a:ahLst/>
              <a:cxnLst/>
              <a:rect l="l" t="t" r="r" b="b"/>
              <a:pathLst>
                <a:path w="474" h="411" extrusionOk="0">
                  <a:moveTo>
                    <a:pt x="216" y="1"/>
                  </a:moveTo>
                  <a:cubicBezTo>
                    <a:pt x="117" y="1"/>
                    <a:pt x="18" y="59"/>
                    <a:pt x="11" y="164"/>
                  </a:cubicBezTo>
                  <a:lnTo>
                    <a:pt x="11" y="230"/>
                  </a:lnTo>
                  <a:cubicBezTo>
                    <a:pt x="1" y="306"/>
                    <a:pt x="44" y="372"/>
                    <a:pt x="120" y="383"/>
                  </a:cubicBezTo>
                  <a:cubicBezTo>
                    <a:pt x="142" y="394"/>
                    <a:pt x="164" y="394"/>
                    <a:pt x="186" y="405"/>
                  </a:cubicBezTo>
                  <a:cubicBezTo>
                    <a:pt x="200" y="408"/>
                    <a:pt x="214" y="410"/>
                    <a:pt x="228" y="410"/>
                  </a:cubicBezTo>
                  <a:cubicBezTo>
                    <a:pt x="379" y="410"/>
                    <a:pt x="474" y="197"/>
                    <a:pt x="383" y="77"/>
                  </a:cubicBezTo>
                  <a:cubicBezTo>
                    <a:pt x="344" y="25"/>
                    <a:pt x="280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3"/>
            <p:cNvSpPr/>
            <p:nvPr/>
          </p:nvSpPr>
          <p:spPr>
            <a:xfrm>
              <a:off x="4711527" y="4302433"/>
              <a:ext cx="21820" cy="17322"/>
            </a:xfrm>
            <a:custGeom>
              <a:avLst/>
              <a:gdLst/>
              <a:ahLst/>
              <a:cxnLst/>
              <a:rect l="l" t="t" r="r" b="b"/>
              <a:pathLst>
                <a:path w="359" h="285" extrusionOk="0">
                  <a:moveTo>
                    <a:pt x="156" y="0"/>
                  </a:moveTo>
                  <a:cubicBezTo>
                    <a:pt x="90" y="0"/>
                    <a:pt x="27" y="50"/>
                    <a:pt x="19" y="124"/>
                  </a:cubicBezTo>
                  <a:cubicBezTo>
                    <a:pt x="1" y="216"/>
                    <a:pt x="75" y="284"/>
                    <a:pt x="158" y="284"/>
                  </a:cubicBezTo>
                  <a:cubicBezTo>
                    <a:pt x="174" y="284"/>
                    <a:pt x="190" y="282"/>
                    <a:pt x="205" y="277"/>
                  </a:cubicBezTo>
                  <a:cubicBezTo>
                    <a:pt x="227" y="265"/>
                    <a:pt x="249" y="265"/>
                    <a:pt x="259" y="255"/>
                  </a:cubicBezTo>
                  <a:cubicBezTo>
                    <a:pt x="336" y="222"/>
                    <a:pt x="358" y="124"/>
                    <a:pt x="293" y="69"/>
                  </a:cubicBezTo>
                  <a:cubicBezTo>
                    <a:pt x="271" y="58"/>
                    <a:pt x="259" y="47"/>
                    <a:pt x="249" y="36"/>
                  </a:cubicBezTo>
                  <a:cubicBezTo>
                    <a:pt x="221" y="11"/>
                    <a:pt x="188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3"/>
            <p:cNvSpPr/>
            <p:nvPr/>
          </p:nvSpPr>
          <p:spPr>
            <a:xfrm>
              <a:off x="4861654" y="4181601"/>
              <a:ext cx="5166" cy="4133"/>
            </a:xfrm>
            <a:custGeom>
              <a:avLst/>
              <a:gdLst/>
              <a:ahLst/>
              <a:cxnLst/>
              <a:rect l="l" t="t" r="r" b="b"/>
              <a:pathLst>
                <a:path w="85" h="68" extrusionOk="0">
                  <a:moveTo>
                    <a:pt x="43" y="1"/>
                  </a:moveTo>
                  <a:cubicBezTo>
                    <a:pt x="7" y="1"/>
                    <a:pt x="0" y="58"/>
                    <a:pt x="41" y="67"/>
                  </a:cubicBezTo>
                  <a:cubicBezTo>
                    <a:pt x="74" y="67"/>
                    <a:pt x="85" y="13"/>
                    <a:pt x="52" y="2"/>
                  </a:cubicBezTo>
                  <a:cubicBezTo>
                    <a:pt x="49" y="1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3"/>
            <p:cNvSpPr/>
            <p:nvPr/>
          </p:nvSpPr>
          <p:spPr>
            <a:xfrm>
              <a:off x="4916599" y="4015184"/>
              <a:ext cx="25345" cy="35678"/>
            </a:xfrm>
            <a:custGeom>
              <a:avLst/>
              <a:gdLst/>
              <a:ahLst/>
              <a:cxnLst/>
              <a:rect l="l" t="t" r="r" b="b"/>
              <a:pathLst>
                <a:path w="417" h="587" extrusionOk="0">
                  <a:moveTo>
                    <a:pt x="217" y="0"/>
                  </a:moveTo>
                  <a:cubicBezTo>
                    <a:pt x="166" y="0"/>
                    <a:pt x="116" y="21"/>
                    <a:pt x="88" y="63"/>
                  </a:cubicBezTo>
                  <a:cubicBezTo>
                    <a:pt x="44" y="128"/>
                    <a:pt x="11" y="172"/>
                    <a:pt x="1" y="248"/>
                  </a:cubicBezTo>
                  <a:cubicBezTo>
                    <a:pt x="1" y="314"/>
                    <a:pt x="1" y="379"/>
                    <a:pt x="11" y="434"/>
                  </a:cubicBezTo>
                  <a:cubicBezTo>
                    <a:pt x="24" y="533"/>
                    <a:pt x="102" y="586"/>
                    <a:pt x="182" y="586"/>
                  </a:cubicBezTo>
                  <a:cubicBezTo>
                    <a:pt x="244" y="586"/>
                    <a:pt x="306" y="555"/>
                    <a:pt x="339" y="488"/>
                  </a:cubicBezTo>
                  <a:cubicBezTo>
                    <a:pt x="361" y="434"/>
                    <a:pt x="383" y="369"/>
                    <a:pt x="405" y="314"/>
                  </a:cubicBezTo>
                  <a:cubicBezTo>
                    <a:pt x="416" y="238"/>
                    <a:pt x="405" y="182"/>
                    <a:pt x="383" y="106"/>
                  </a:cubicBezTo>
                  <a:cubicBezTo>
                    <a:pt x="358" y="37"/>
                    <a:pt x="28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3"/>
            <p:cNvSpPr/>
            <p:nvPr/>
          </p:nvSpPr>
          <p:spPr>
            <a:xfrm>
              <a:off x="4936535" y="4073655"/>
              <a:ext cx="28627" cy="23036"/>
            </a:xfrm>
            <a:custGeom>
              <a:avLst/>
              <a:gdLst/>
              <a:ahLst/>
              <a:cxnLst/>
              <a:rect l="l" t="t" r="r" b="b"/>
              <a:pathLst>
                <a:path w="471" h="379" extrusionOk="0">
                  <a:moveTo>
                    <a:pt x="242" y="0"/>
                  </a:moveTo>
                  <a:cubicBezTo>
                    <a:pt x="224" y="0"/>
                    <a:pt x="206" y="2"/>
                    <a:pt x="186" y="7"/>
                  </a:cubicBezTo>
                  <a:cubicBezTo>
                    <a:pt x="175" y="7"/>
                    <a:pt x="164" y="7"/>
                    <a:pt x="154" y="19"/>
                  </a:cubicBezTo>
                  <a:cubicBezTo>
                    <a:pt x="33" y="51"/>
                    <a:pt x="1" y="215"/>
                    <a:pt x="66" y="303"/>
                  </a:cubicBezTo>
                  <a:cubicBezTo>
                    <a:pt x="102" y="350"/>
                    <a:pt x="170" y="378"/>
                    <a:pt x="235" y="378"/>
                  </a:cubicBezTo>
                  <a:cubicBezTo>
                    <a:pt x="289" y="378"/>
                    <a:pt x="342" y="359"/>
                    <a:pt x="372" y="313"/>
                  </a:cubicBezTo>
                  <a:cubicBezTo>
                    <a:pt x="372" y="303"/>
                    <a:pt x="383" y="292"/>
                    <a:pt x="383" y="281"/>
                  </a:cubicBezTo>
                  <a:cubicBezTo>
                    <a:pt x="470" y="145"/>
                    <a:pt x="385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3"/>
            <p:cNvSpPr/>
            <p:nvPr/>
          </p:nvSpPr>
          <p:spPr>
            <a:xfrm>
              <a:off x="4845487" y="4153156"/>
              <a:ext cx="32274" cy="24677"/>
            </a:xfrm>
            <a:custGeom>
              <a:avLst/>
              <a:gdLst/>
              <a:ahLst/>
              <a:cxnLst/>
              <a:rect l="l" t="t" r="r" b="b"/>
              <a:pathLst>
                <a:path w="531" h="406" extrusionOk="0">
                  <a:moveTo>
                    <a:pt x="257" y="0"/>
                  </a:moveTo>
                  <a:cubicBezTo>
                    <a:pt x="236" y="0"/>
                    <a:pt x="216" y="4"/>
                    <a:pt x="198" y="11"/>
                  </a:cubicBezTo>
                  <a:cubicBezTo>
                    <a:pt x="198" y="11"/>
                    <a:pt x="187" y="11"/>
                    <a:pt x="187" y="22"/>
                  </a:cubicBezTo>
                  <a:cubicBezTo>
                    <a:pt x="1" y="88"/>
                    <a:pt x="34" y="372"/>
                    <a:pt x="231" y="404"/>
                  </a:cubicBezTo>
                  <a:cubicBezTo>
                    <a:pt x="239" y="405"/>
                    <a:pt x="247" y="406"/>
                    <a:pt x="255" y="406"/>
                  </a:cubicBezTo>
                  <a:cubicBezTo>
                    <a:pt x="436" y="406"/>
                    <a:pt x="531" y="170"/>
                    <a:pt x="384" y="44"/>
                  </a:cubicBezTo>
                  <a:lnTo>
                    <a:pt x="372" y="44"/>
                  </a:lnTo>
                  <a:cubicBezTo>
                    <a:pt x="343" y="15"/>
                    <a:pt x="29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3"/>
            <p:cNvSpPr/>
            <p:nvPr/>
          </p:nvSpPr>
          <p:spPr>
            <a:xfrm>
              <a:off x="4593067" y="4076572"/>
              <a:ext cx="27108" cy="21212"/>
            </a:xfrm>
            <a:custGeom>
              <a:avLst/>
              <a:gdLst/>
              <a:ahLst/>
              <a:cxnLst/>
              <a:rect l="l" t="t" r="r" b="b"/>
              <a:pathLst>
                <a:path w="446" h="349" extrusionOk="0">
                  <a:moveTo>
                    <a:pt x="275" y="1"/>
                  </a:moveTo>
                  <a:cubicBezTo>
                    <a:pt x="267" y="1"/>
                    <a:pt x="260" y="1"/>
                    <a:pt x="253" y="3"/>
                  </a:cubicBezTo>
                  <a:cubicBezTo>
                    <a:pt x="231" y="3"/>
                    <a:pt x="209" y="14"/>
                    <a:pt x="197" y="14"/>
                  </a:cubicBezTo>
                  <a:cubicBezTo>
                    <a:pt x="78" y="36"/>
                    <a:pt x="1" y="167"/>
                    <a:pt x="78" y="277"/>
                  </a:cubicBezTo>
                  <a:cubicBezTo>
                    <a:pt x="112" y="326"/>
                    <a:pt x="162" y="349"/>
                    <a:pt x="212" y="349"/>
                  </a:cubicBezTo>
                  <a:cubicBezTo>
                    <a:pt x="274" y="349"/>
                    <a:pt x="336" y="315"/>
                    <a:pt x="372" y="255"/>
                  </a:cubicBezTo>
                  <a:cubicBezTo>
                    <a:pt x="372" y="233"/>
                    <a:pt x="384" y="222"/>
                    <a:pt x="394" y="200"/>
                  </a:cubicBezTo>
                  <a:cubicBezTo>
                    <a:pt x="445" y="119"/>
                    <a:pt x="364" y="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3"/>
            <p:cNvSpPr/>
            <p:nvPr/>
          </p:nvSpPr>
          <p:spPr>
            <a:xfrm>
              <a:off x="4551979" y="4005702"/>
              <a:ext cx="35192" cy="28810"/>
            </a:xfrm>
            <a:custGeom>
              <a:avLst/>
              <a:gdLst/>
              <a:ahLst/>
              <a:cxnLst/>
              <a:rect l="l" t="t" r="r" b="b"/>
              <a:pathLst>
                <a:path w="579" h="474" extrusionOk="0">
                  <a:moveTo>
                    <a:pt x="288" y="0"/>
                  </a:moveTo>
                  <a:cubicBezTo>
                    <a:pt x="150" y="0"/>
                    <a:pt x="59" y="180"/>
                    <a:pt x="32" y="295"/>
                  </a:cubicBezTo>
                  <a:cubicBezTo>
                    <a:pt x="0" y="408"/>
                    <a:pt x="93" y="473"/>
                    <a:pt x="183" y="473"/>
                  </a:cubicBezTo>
                  <a:cubicBezTo>
                    <a:pt x="215" y="473"/>
                    <a:pt x="247" y="465"/>
                    <a:pt x="273" y="448"/>
                  </a:cubicBezTo>
                  <a:cubicBezTo>
                    <a:pt x="404" y="372"/>
                    <a:pt x="579" y="142"/>
                    <a:pt x="393" y="32"/>
                  </a:cubicBezTo>
                  <a:cubicBezTo>
                    <a:pt x="355" y="10"/>
                    <a:pt x="321" y="0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3"/>
            <p:cNvSpPr/>
            <p:nvPr/>
          </p:nvSpPr>
          <p:spPr>
            <a:xfrm>
              <a:off x="4543166" y="4104471"/>
              <a:ext cx="28810" cy="21638"/>
            </a:xfrm>
            <a:custGeom>
              <a:avLst/>
              <a:gdLst/>
              <a:ahLst/>
              <a:cxnLst/>
              <a:rect l="l" t="t" r="r" b="b"/>
              <a:pathLst>
                <a:path w="474" h="356" extrusionOk="0">
                  <a:moveTo>
                    <a:pt x="237" y="1"/>
                  </a:moveTo>
                  <a:cubicBezTo>
                    <a:pt x="42" y="1"/>
                    <a:pt x="1" y="322"/>
                    <a:pt x="210" y="353"/>
                  </a:cubicBezTo>
                  <a:cubicBezTo>
                    <a:pt x="220" y="354"/>
                    <a:pt x="229" y="355"/>
                    <a:pt x="238" y="355"/>
                  </a:cubicBezTo>
                  <a:cubicBezTo>
                    <a:pt x="433" y="355"/>
                    <a:pt x="474" y="35"/>
                    <a:pt x="265" y="3"/>
                  </a:cubicBezTo>
                  <a:cubicBezTo>
                    <a:pt x="255" y="2"/>
                    <a:pt x="246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3"/>
            <p:cNvSpPr/>
            <p:nvPr/>
          </p:nvSpPr>
          <p:spPr>
            <a:xfrm>
              <a:off x="4524628" y="4037430"/>
              <a:ext cx="28080" cy="20240"/>
            </a:xfrm>
            <a:custGeom>
              <a:avLst/>
              <a:gdLst/>
              <a:ahLst/>
              <a:cxnLst/>
              <a:rect l="l" t="t" r="r" b="b"/>
              <a:pathLst>
                <a:path w="462" h="333" extrusionOk="0">
                  <a:moveTo>
                    <a:pt x="233" y="0"/>
                  </a:moveTo>
                  <a:cubicBezTo>
                    <a:pt x="41" y="0"/>
                    <a:pt x="1" y="299"/>
                    <a:pt x="209" y="331"/>
                  </a:cubicBezTo>
                  <a:cubicBezTo>
                    <a:pt x="218" y="332"/>
                    <a:pt x="228" y="333"/>
                    <a:pt x="237" y="333"/>
                  </a:cubicBezTo>
                  <a:cubicBezTo>
                    <a:pt x="421" y="333"/>
                    <a:pt x="461" y="34"/>
                    <a:pt x="264" y="3"/>
                  </a:cubicBezTo>
                  <a:cubicBezTo>
                    <a:pt x="253" y="1"/>
                    <a:pt x="243" y="0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3"/>
            <p:cNvSpPr/>
            <p:nvPr/>
          </p:nvSpPr>
          <p:spPr>
            <a:xfrm>
              <a:off x="4590453" y="3796799"/>
              <a:ext cx="29235" cy="35496"/>
            </a:xfrm>
            <a:custGeom>
              <a:avLst/>
              <a:gdLst/>
              <a:ahLst/>
              <a:cxnLst/>
              <a:rect l="l" t="t" r="r" b="b"/>
              <a:pathLst>
                <a:path w="481" h="584" extrusionOk="0">
                  <a:moveTo>
                    <a:pt x="248" y="1"/>
                  </a:moveTo>
                  <a:cubicBezTo>
                    <a:pt x="220" y="1"/>
                    <a:pt x="195" y="8"/>
                    <a:pt x="164" y="16"/>
                  </a:cubicBezTo>
                  <a:cubicBezTo>
                    <a:pt x="77" y="49"/>
                    <a:pt x="0" y="158"/>
                    <a:pt x="22" y="256"/>
                  </a:cubicBezTo>
                  <a:cubicBezTo>
                    <a:pt x="33" y="333"/>
                    <a:pt x="55" y="387"/>
                    <a:pt x="87" y="464"/>
                  </a:cubicBezTo>
                  <a:cubicBezTo>
                    <a:pt x="116" y="546"/>
                    <a:pt x="186" y="583"/>
                    <a:pt x="258" y="583"/>
                  </a:cubicBezTo>
                  <a:cubicBezTo>
                    <a:pt x="348" y="583"/>
                    <a:pt x="441" y="524"/>
                    <a:pt x="459" y="421"/>
                  </a:cubicBezTo>
                  <a:cubicBezTo>
                    <a:pt x="470" y="344"/>
                    <a:pt x="481" y="278"/>
                    <a:pt x="481" y="202"/>
                  </a:cubicBezTo>
                  <a:cubicBezTo>
                    <a:pt x="481" y="103"/>
                    <a:pt x="372" y="27"/>
                    <a:pt x="284" y="5"/>
                  </a:cubicBezTo>
                  <a:cubicBezTo>
                    <a:pt x="271" y="2"/>
                    <a:pt x="259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3"/>
            <p:cNvSpPr/>
            <p:nvPr/>
          </p:nvSpPr>
          <p:spPr>
            <a:xfrm>
              <a:off x="4611666" y="3850772"/>
              <a:ext cx="29843" cy="21638"/>
            </a:xfrm>
            <a:custGeom>
              <a:avLst/>
              <a:gdLst/>
              <a:ahLst/>
              <a:cxnLst/>
              <a:rect l="l" t="t" r="r" b="b"/>
              <a:pathLst>
                <a:path w="491" h="356" extrusionOk="0">
                  <a:moveTo>
                    <a:pt x="245" y="0"/>
                  </a:moveTo>
                  <a:cubicBezTo>
                    <a:pt x="40" y="0"/>
                    <a:pt x="0" y="321"/>
                    <a:pt x="219" y="352"/>
                  </a:cubicBezTo>
                  <a:cubicBezTo>
                    <a:pt x="232" y="354"/>
                    <a:pt x="245" y="356"/>
                    <a:pt x="257" y="356"/>
                  </a:cubicBezTo>
                  <a:cubicBezTo>
                    <a:pt x="455" y="356"/>
                    <a:pt x="490" y="33"/>
                    <a:pt x="274" y="2"/>
                  </a:cubicBezTo>
                  <a:cubicBezTo>
                    <a:pt x="264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3"/>
            <p:cNvSpPr/>
            <p:nvPr/>
          </p:nvSpPr>
          <p:spPr>
            <a:xfrm>
              <a:off x="4607715" y="3925776"/>
              <a:ext cx="17869" cy="17626"/>
            </a:xfrm>
            <a:custGeom>
              <a:avLst/>
              <a:gdLst/>
              <a:ahLst/>
              <a:cxnLst/>
              <a:rect l="l" t="t" r="r" b="b"/>
              <a:pathLst>
                <a:path w="294" h="290" extrusionOk="0">
                  <a:moveTo>
                    <a:pt x="97" y="0"/>
                  </a:moveTo>
                  <a:cubicBezTo>
                    <a:pt x="65" y="0"/>
                    <a:pt x="40" y="18"/>
                    <a:pt x="22" y="36"/>
                  </a:cubicBezTo>
                  <a:cubicBezTo>
                    <a:pt x="0" y="91"/>
                    <a:pt x="0" y="135"/>
                    <a:pt x="0" y="189"/>
                  </a:cubicBezTo>
                  <a:cubicBezTo>
                    <a:pt x="5" y="260"/>
                    <a:pt x="54" y="289"/>
                    <a:pt x="108" y="289"/>
                  </a:cubicBezTo>
                  <a:cubicBezTo>
                    <a:pt x="196" y="289"/>
                    <a:pt x="294" y="210"/>
                    <a:pt x="219" y="101"/>
                  </a:cubicBezTo>
                  <a:cubicBezTo>
                    <a:pt x="197" y="58"/>
                    <a:pt x="165" y="25"/>
                    <a:pt x="121" y="4"/>
                  </a:cubicBezTo>
                  <a:cubicBezTo>
                    <a:pt x="113" y="1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3"/>
            <p:cNvSpPr/>
            <p:nvPr/>
          </p:nvSpPr>
          <p:spPr>
            <a:xfrm>
              <a:off x="4662782" y="3715231"/>
              <a:ext cx="28749" cy="20908"/>
            </a:xfrm>
            <a:custGeom>
              <a:avLst/>
              <a:gdLst/>
              <a:ahLst/>
              <a:cxnLst/>
              <a:rect l="l" t="t" r="r" b="b"/>
              <a:pathLst>
                <a:path w="473" h="344" extrusionOk="0">
                  <a:moveTo>
                    <a:pt x="235" y="0"/>
                  </a:moveTo>
                  <a:cubicBezTo>
                    <a:pt x="41" y="0"/>
                    <a:pt x="0" y="310"/>
                    <a:pt x="209" y="342"/>
                  </a:cubicBezTo>
                  <a:cubicBezTo>
                    <a:pt x="219" y="343"/>
                    <a:pt x="229" y="344"/>
                    <a:pt x="238" y="344"/>
                  </a:cubicBezTo>
                  <a:cubicBezTo>
                    <a:pt x="432" y="344"/>
                    <a:pt x="473" y="34"/>
                    <a:pt x="264" y="3"/>
                  </a:cubicBezTo>
                  <a:cubicBezTo>
                    <a:pt x="254" y="1"/>
                    <a:pt x="245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3"/>
            <p:cNvSpPr/>
            <p:nvPr/>
          </p:nvSpPr>
          <p:spPr>
            <a:xfrm>
              <a:off x="4664666" y="3615673"/>
              <a:ext cx="17930" cy="12642"/>
            </a:xfrm>
            <a:custGeom>
              <a:avLst/>
              <a:gdLst/>
              <a:ahLst/>
              <a:cxnLst/>
              <a:rect l="l" t="t" r="r" b="b"/>
              <a:pathLst>
                <a:path w="295" h="208" extrusionOk="0">
                  <a:moveTo>
                    <a:pt x="121" y="1"/>
                  </a:moveTo>
                  <a:cubicBezTo>
                    <a:pt x="95" y="1"/>
                    <a:pt x="69" y="13"/>
                    <a:pt x="47" y="45"/>
                  </a:cubicBezTo>
                  <a:cubicBezTo>
                    <a:pt x="1" y="110"/>
                    <a:pt x="41" y="207"/>
                    <a:pt x="122" y="207"/>
                  </a:cubicBezTo>
                  <a:cubicBezTo>
                    <a:pt x="136" y="207"/>
                    <a:pt x="151" y="204"/>
                    <a:pt x="167" y="198"/>
                  </a:cubicBezTo>
                  <a:cubicBezTo>
                    <a:pt x="295" y="156"/>
                    <a:pt x="211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3"/>
            <p:cNvSpPr/>
            <p:nvPr/>
          </p:nvSpPr>
          <p:spPr>
            <a:xfrm>
              <a:off x="4677855" y="3561821"/>
              <a:ext cx="17869" cy="13554"/>
            </a:xfrm>
            <a:custGeom>
              <a:avLst/>
              <a:gdLst/>
              <a:ahLst/>
              <a:cxnLst/>
              <a:rect l="l" t="t" r="r" b="b"/>
              <a:pathLst>
                <a:path w="294" h="223" extrusionOk="0">
                  <a:moveTo>
                    <a:pt x="150" y="1"/>
                  </a:moveTo>
                  <a:cubicBezTo>
                    <a:pt x="24" y="1"/>
                    <a:pt x="0" y="200"/>
                    <a:pt x="125" y="221"/>
                  </a:cubicBezTo>
                  <a:cubicBezTo>
                    <a:pt x="132" y="222"/>
                    <a:pt x="139" y="222"/>
                    <a:pt x="145" y="222"/>
                  </a:cubicBezTo>
                  <a:cubicBezTo>
                    <a:pt x="270" y="222"/>
                    <a:pt x="294" y="23"/>
                    <a:pt x="169" y="2"/>
                  </a:cubicBezTo>
                  <a:cubicBezTo>
                    <a:pt x="162" y="1"/>
                    <a:pt x="156" y="1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3"/>
            <p:cNvSpPr/>
            <p:nvPr/>
          </p:nvSpPr>
          <p:spPr>
            <a:xfrm>
              <a:off x="4699128" y="3527906"/>
              <a:ext cx="8448" cy="7780"/>
            </a:xfrm>
            <a:custGeom>
              <a:avLst/>
              <a:gdLst/>
              <a:ahLst/>
              <a:cxnLst/>
              <a:rect l="l" t="t" r="r" b="b"/>
              <a:pathLst>
                <a:path w="139" h="128" extrusionOk="0">
                  <a:moveTo>
                    <a:pt x="41" y="0"/>
                  </a:moveTo>
                  <a:cubicBezTo>
                    <a:pt x="18" y="0"/>
                    <a:pt x="0" y="23"/>
                    <a:pt x="16" y="46"/>
                  </a:cubicBezTo>
                  <a:lnTo>
                    <a:pt x="48" y="112"/>
                  </a:lnTo>
                  <a:cubicBezTo>
                    <a:pt x="54" y="123"/>
                    <a:pt x="63" y="128"/>
                    <a:pt x="74" y="128"/>
                  </a:cubicBezTo>
                  <a:cubicBezTo>
                    <a:pt x="103" y="128"/>
                    <a:pt x="138" y="90"/>
                    <a:pt x="114" y="58"/>
                  </a:cubicBezTo>
                  <a:lnTo>
                    <a:pt x="70" y="14"/>
                  </a:lnTo>
                  <a:cubicBezTo>
                    <a:pt x="61" y="4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1" name="Google Shape;3241;p33"/>
          <p:cNvGrpSpPr/>
          <p:nvPr/>
        </p:nvGrpSpPr>
        <p:grpSpPr>
          <a:xfrm flipH="1">
            <a:off x="1031316" y="385027"/>
            <a:ext cx="326030" cy="308958"/>
            <a:chOff x="2613200" y="238125"/>
            <a:chExt cx="1560700" cy="1478975"/>
          </a:xfrm>
        </p:grpSpPr>
        <p:sp>
          <p:nvSpPr>
            <p:cNvPr id="3242" name="Google Shape;3242;p3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33"/>
          <p:cNvGrpSpPr/>
          <p:nvPr/>
        </p:nvGrpSpPr>
        <p:grpSpPr>
          <a:xfrm flipH="1">
            <a:off x="8519507" y="1712429"/>
            <a:ext cx="326030" cy="308958"/>
            <a:chOff x="2613200" y="238125"/>
            <a:chExt cx="1560700" cy="1478975"/>
          </a:xfrm>
        </p:grpSpPr>
        <p:sp>
          <p:nvSpPr>
            <p:cNvPr id="3257" name="Google Shape;3257;p3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1" name="Google Shape;3271;p33"/>
          <p:cNvGrpSpPr/>
          <p:nvPr/>
        </p:nvGrpSpPr>
        <p:grpSpPr>
          <a:xfrm flipH="1">
            <a:off x="8342038" y="1201357"/>
            <a:ext cx="177452" cy="168159"/>
            <a:chOff x="2613200" y="238125"/>
            <a:chExt cx="1560700" cy="1478975"/>
          </a:xfrm>
        </p:grpSpPr>
        <p:sp>
          <p:nvSpPr>
            <p:cNvPr id="3272" name="Google Shape;3272;p3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6" name="Google Shape;3286;p33"/>
          <p:cNvGrpSpPr/>
          <p:nvPr/>
        </p:nvGrpSpPr>
        <p:grpSpPr>
          <a:xfrm flipH="1">
            <a:off x="713213" y="3192307"/>
            <a:ext cx="177452" cy="168159"/>
            <a:chOff x="2613200" y="238125"/>
            <a:chExt cx="1560700" cy="1478975"/>
          </a:xfrm>
        </p:grpSpPr>
        <p:sp>
          <p:nvSpPr>
            <p:cNvPr id="3287" name="Google Shape;3287;p33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3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3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3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3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3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3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3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3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3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3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3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3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3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1" name="Google Shape;3301;p33"/>
          <p:cNvGrpSpPr/>
          <p:nvPr/>
        </p:nvGrpSpPr>
        <p:grpSpPr>
          <a:xfrm>
            <a:off x="1328259" y="2846398"/>
            <a:ext cx="1875869" cy="1112186"/>
            <a:chOff x="3377500" y="3211950"/>
            <a:chExt cx="685750" cy="406575"/>
          </a:xfrm>
        </p:grpSpPr>
        <p:sp>
          <p:nvSpPr>
            <p:cNvPr id="3302" name="Google Shape;3302;p33"/>
            <p:cNvSpPr/>
            <p:nvPr/>
          </p:nvSpPr>
          <p:spPr>
            <a:xfrm>
              <a:off x="3615925" y="3328050"/>
              <a:ext cx="311150" cy="106300"/>
            </a:xfrm>
            <a:custGeom>
              <a:avLst/>
              <a:gdLst/>
              <a:ahLst/>
              <a:cxnLst/>
              <a:rect l="l" t="t" r="r" b="b"/>
              <a:pathLst>
                <a:path w="12446" h="4252" extrusionOk="0">
                  <a:moveTo>
                    <a:pt x="7137" y="0"/>
                  </a:moveTo>
                  <a:cubicBezTo>
                    <a:pt x="7137" y="0"/>
                    <a:pt x="7585" y="196"/>
                    <a:pt x="7723" y="679"/>
                  </a:cubicBezTo>
                  <a:cubicBezTo>
                    <a:pt x="7723" y="679"/>
                    <a:pt x="4850" y="1540"/>
                    <a:pt x="3494" y="2058"/>
                  </a:cubicBezTo>
                  <a:cubicBezTo>
                    <a:pt x="3222" y="2158"/>
                    <a:pt x="2954" y="2198"/>
                    <a:pt x="2692" y="2198"/>
                  </a:cubicBezTo>
                  <a:cubicBezTo>
                    <a:pt x="1723" y="2198"/>
                    <a:pt x="842" y="1654"/>
                    <a:pt x="170" y="1654"/>
                  </a:cubicBezTo>
                  <a:cubicBezTo>
                    <a:pt x="112" y="1654"/>
                    <a:pt x="55" y="1658"/>
                    <a:pt x="1" y="1667"/>
                  </a:cubicBezTo>
                  <a:cubicBezTo>
                    <a:pt x="1" y="1667"/>
                    <a:pt x="782" y="2058"/>
                    <a:pt x="805" y="2620"/>
                  </a:cubicBezTo>
                  <a:cubicBezTo>
                    <a:pt x="840" y="3184"/>
                    <a:pt x="460" y="3597"/>
                    <a:pt x="679" y="4252"/>
                  </a:cubicBezTo>
                  <a:cubicBezTo>
                    <a:pt x="679" y="4252"/>
                    <a:pt x="1719" y="2667"/>
                    <a:pt x="2909" y="2667"/>
                  </a:cubicBezTo>
                  <a:cubicBezTo>
                    <a:pt x="2988" y="2667"/>
                    <a:pt x="3069" y="2674"/>
                    <a:pt x="3149" y="2689"/>
                  </a:cubicBezTo>
                  <a:cubicBezTo>
                    <a:pt x="4236" y="2895"/>
                    <a:pt x="6549" y="3343"/>
                    <a:pt x="7999" y="3343"/>
                  </a:cubicBezTo>
                  <a:cubicBezTo>
                    <a:pt x="8251" y="3343"/>
                    <a:pt x="8476" y="3329"/>
                    <a:pt x="8665" y="3299"/>
                  </a:cubicBezTo>
                  <a:lnTo>
                    <a:pt x="8665" y="3299"/>
                  </a:lnTo>
                  <a:cubicBezTo>
                    <a:pt x="8665" y="3299"/>
                    <a:pt x="8136" y="3735"/>
                    <a:pt x="7378" y="3838"/>
                  </a:cubicBezTo>
                  <a:cubicBezTo>
                    <a:pt x="7378" y="3838"/>
                    <a:pt x="8815" y="3712"/>
                    <a:pt x="9607" y="3425"/>
                  </a:cubicBezTo>
                  <a:cubicBezTo>
                    <a:pt x="9607" y="3425"/>
                    <a:pt x="11951" y="3115"/>
                    <a:pt x="12446" y="2367"/>
                  </a:cubicBezTo>
                  <a:cubicBezTo>
                    <a:pt x="11675" y="1184"/>
                    <a:pt x="9193" y="736"/>
                    <a:pt x="9193" y="736"/>
                  </a:cubicBezTo>
                  <a:cubicBezTo>
                    <a:pt x="9193" y="736"/>
                    <a:pt x="8378" y="12"/>
                    <a:pt x="7137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3"/>
            <p:cNvSpPr/>
            <p:nvPr/>
          </p:nvSpPr>
          <p:spPr>
            <a:xfrm>
              <a:off x="3532350" y="3293575"/>
              <a:ext cx="201100" cy="98275"/>
            </a:xfrm>
            <a:custGeom>
              <a:avLst/>
              <a:gdLst/>
              <a:ahLst/>
              <a:cxnLst/>
              <a:rect l="l" t="t" r="r" b="b"/>
              <a:pathLst>
                <a:path w="8044" h="3931" extrusionOk="0">
                  <a:moveTo>
                    <a:pt x="4706" y="1"/>
                  </a:moveTo>
                  <a:cubicBezTo>
                    <a:pt x="4570" y="1"/>
                    <a:pt x="4425" y="14"/>
                    <a:pt x="4275" y="46"/>
                  </a:cubicBezTo>
                  <a:cubicBezTo>
                    <a:pt x="4275" y="46"/>
                    <a:pt x="4597" y="115"/>
                    <a:pt x="4768" y="426"/>
                  </a:cubicBezTo>
                  <a:cubicBezTo>
                    <a:pt x="4768" y="426"/>
                    <a:pt x="3080" y="1448"/>
                    <a:pt x="2286" y="2012"/>
                  </a:cubicBezTo>
                  <a:cubicBezTo>
                    <a:pt x="1988" y="2222"/>
                    <a:pt x="1661" y="2277"/>
                    <a:pt x="1342" y="2277"/>
                  </a:cubicBezTo>
                  <a:cubicBezTo>
                    <a:pt x="996" y="2277"/>
                    <a:pt x="659" y="2213"/>
                    <a:pt x="375" y="2213"/>
                  </a:cubicBezTo>
                  <a:cubicBezTo>
                    <a:pt x="235" y="2213"/>
                    <a:pt x="108" y="2229"/>
                    <a:pt x="0" y="2276"/>
                  </a:cubicBezTo>
                  <a:cubicBezTo>
                    <a:pt x="0" y="2276"/>
                    <a:pt x="563" y="2413"/>
                    <a:pt x="678" y="2804"/>
                  </a:cubicBezTo>
                  <a:cubicBezTo>
                    <a:pt x="782" y="3184"/>
                    <a:pt x="609" y="3517"/>
                    <a:pt x="851" y="3930"/>
                  </a:cubicBezTo>
                  <a:cubicBezTo>
                    <a:pt x="851" y="3930"/>
                    <a:pt x="1321" y="2517"/>
                    <a:pt x="2172" y="2494"/>
                  </a:cubicBezTo>
                  <a:cubicBezTo>
                    <a:pt x="3022" y="2459"/>
                    <a:pt x="4998" y="2402"/>
                    <a:pt x="5780" y="2069"/>
                  </a:cubicBezTo>
                  <a:lnTo>
                    <a:pt x="5780" y="2069"/>
                  </a:lnTo>
                  <a:cubicBezTo>
                    <a:pt x="5780" y="2069"/>
                    <a:pt x="5516" y="2448"/>
                    <a:pt x="5056" y="2632"/>
                  </a:cubicBezTo>
                  <a:cubicBezTo>
                    <a:pt x="5056" y="2632"/>
                    <a:pt x="5941" y="2322"/>
                    <a:pt x="6400" y="2012"/>
                  </a:cubicBezTo>
                  <a:cubicBezTo>
                    <a:pt x="6400" y="2012"/>
                    <a:pt x="7837" y="1448"/>
                    <a:pt x="8044" y="863"/>
                  </a:cubicBezTo>
                  <a:cubicBezTo>
                    <a:pt x="7484" y="293"/>
                    <a:pt x="6293" y="239"/>
                    <a:pt x="5867" y="239"/>
                  </a:cubicBezTo>
                  <a:cubicBezTo>
                    <a:pt x="5769" y="239"/>
                    <a:pt x="5711" y="242"/>
                    <a:pt x="5711" y="242"/>
                  </a:cubicBezTo>
                  <a:cubicBezTo>
                    <a:pt x="5711" y="242"/>
                    <a:pt x="5288" y="1"/>
                    <a:pt x="4706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3"/>
            <p:cNvSpPr/>
            <p:nvPr/>
          </p:nvSpPr>
          <p:spPr>
            <a:xfrm>
              <a:off x="3632900" y="3231825"/>
              <a:ext cx="164900" cy="55225"/>
            </a:xfrm>
            <a:custGeom>
              <a:avLst/>
              <a:gdLst/>
              <a:ahLst/>
              <a:cxnLst/>
              <a:rect l="l" t="t" r="r" b="b"/>
              <a:pathLst>
                <a:path w="6596" h="2209" extrusionOk="0">
                  <a:moveTo>
                    <a:pt x="3941" y="0"/>
                  </a:moveTo>
                  <a:cubicBezTo>
                    <a:pt x="3941" y="0"/>
                    <a:pt x="4160" y="138"/>
                    <a:pt x="4206" y="425"/>
                  </a:cubicBezTo>
                  <a:cubicBezTo>
                    <a:pt x="4206" y="425"/>
                    <a:pt x="2608" y="724"/>
                    <a:pt x="1839" y="920"/>
                  </a:cubicBezTo>
                  <a:cubicBezTo>
                    <a:pt x="1742" y="944"/>
                    <a:pt x="1648" y="955"/>
                    <a:pt x="1556" y="955"/>
                  </a:cubicBezTo>
                  <a:cubicBezTo>
                    <a:pt x="936" y="955"/>
                    <a:pt x="431" y="460"/>
                    <a:pt x="13" y="460"/>
                  </a:cubicBezTo>
                  <a:cubicBezTo>
                    <a:pt x="9" y="460"/>
                    <a:pt x="4" y="460"/>
                    <a:pt x="0" y="460"/>
                  </a:cubicBezTo>
                  <a:cubicBezTo>
                    <a:pt x="0" y="460"/>
                    <a:pt x="391" y="736"/>
                    <a:pt x="368" y="1057"/>
                  </a:cubicBezTo>
                  <a:cubicBezTo>
                    <a:pt x="345" y="1390"/>
                    <a:pt x="115" y="1597"/>
                    <a:pt x="172" y="1988"/>
                  </a:cubicBezTo>
                  <a:cubicBezTo>
                    <a:pt x="172" y="1988"/>
                    <a:pt x="785" y="1229"/>
                    <a:pt x="1391" y="1229"/>
                  </a:cubicBezTo>
                  <a:cubicBezTo>
                    <a:pt x="1464" y="1229"/>
                    <a:pt x="1537" y="1240"/>
                    <a:pt x="1609" y="1264"/>
                  </a:cubicBezTo>
                  <a:cubicBezTo>
                    <a:pt x="2261" y="1478"/>
                    <a:pt x="3750" y="1988"/>
                    <a:pt x="4470" y="1988"/>
                  </a:cubicBezTo>
                  <a:cubicBezTo>
                    <a:pt x="4485" y="1988"/>
                    <a:pt x="4501" y="1988"/>
                    <a:pt x="4516" y="1988"/>
                  </a:cubicBezTo>
                  <a:lnTo>
                    <a:pt x="4516" y="1988"/>
                  </a:lnTo>
                  <a:cubicBezTo>
                    <a:pt x="4516" y="1988"/>
                    <a:pt x="4194" y="2195"/>
                    <a:pt x="3780" y="2207"/>
                  </a:cubicBezTo>
                  <a:cubicBezTo>
                    <a:pt x="3780" y="2207"/>
                    <a:pt x="3844" y="2208"/>
                    <a:pt x="3945" y="2208"/>
                  </a:cubicBezTo>
                  <a:cubicBezTo>
                    <a:pt x="4199" y="2208"/>
                    <a:pt x="4690" y="2197"/>
                    <a:pt x="5010" y="2115"/>
                  </a:cubicBezTo>
                  <a:cubicBezTo>
                    <a:pt x="5010" y="2115"/>
                    <a:pt x="6274" y="2103"/>
                    <a:pt x="6596" y="1712"/>
                  </a:cubicBezTo>
                  <a:cubicBezTo>
                    <a:pt x="6274" y="977"/>
                    <a:pt x="4987" y="563"/>
                    <a:pt x="4987" y="563"/>
                  </a:cubicBezTo>
                  <a:cubicBezTo>
                    <a:pt x="4987" y="563"/>
                    <a:pt x="4596" y="92"/>
                    <a:pt x="3941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3"/>
            <p:cNvSpPr/>
            <p:nvPr/>
          </p:nvSpPr>
          <p:spPr>
            <a:xfrm>
              <a:off x="3451325" y="3446675"/>
              <a:ext cx="114375" cy="119250"/>
            </a:xfrm>
            <a:custGeom>
              <a:avLst/>
              <a:gdLst/>
              <a:ahLst/>
              <a:cxnLst/>
              <a:rect l="l" t="t" r="r" b="b"/>
              <a:pathLst>
                <a:path w="4575" h="4770" extrusionOk="0">
                  <a:moveTo>
                    <a:pt x="4242" y="0"/>
                  </a:moveTo>
                  <a:cubicBezTo>
                    <a:pt x="3572" y="0"/>
                    <a:pt x="2770" y="553"/>
                    <a:pt x="2770" y="553"/>
                  </a:cubicBezTo>
                  <a:cubicBezTo>
                    <a:pt x="2770" y="553"/>
                    <a:pt x="2230" y="576"/>
                    <a:pt x="1804" y="1001"/>
                  </a:cubicBezTo>
                  <a:cubicBezTo>
                    <a:pt x="1804" y="1001"/>
                    <a:pt x="1876" y="971"/>
                    <a:pt x="1980" y="971"/>
                  </a:cubicBezTo>
                  <a:cubicBezTo>
                    <a:pt x="2058" y="971"/>
                    <a:pt x="2154" y="988"/>
                    <a:pt x="2253" y="1047"/>
                  </a:cubicBezTo>
                  <a:cubicBezTo>
                    <a:pt x="2253" y="1047"/>
                    <a:pt x="1598" y="2346"/>
                    <a:pt x="1322" y="3000"/>
                  </a:cubicBezTo>
                  <a:cubicBezTo>
                    <a:pt x="1046" y="3656"/>
                    <a:pt x="242" y="3713"/>
                    <a:pt x="1" y="4069"/>
                  </a:cubicBezTo>
                  <a:cubicBezTo>
                    <a:pt x="1" y="4069"/>
                    <a:pt x="139" y="4022"/>
                    <a:pt x="297" y="4022"/>
                  </a:cubicBezTo>
                  <a:cubicBezTo>
                    <a:pt x="409" y="4022"/>
                    <a:pt x="531" y="4046"/>
                    <a:pt x="621" y="4126"/>
                  </a:cubicBezTo>
                  <a:cubicBezTo>
                    <a:pt x="839" y="4322"/>
                    <a:pt x="862" y="4609"/>
                    <a:pt x="1184" y="4770"/>
                  </a:cubicBezTo>
                  <a:cubicBezTo>
                    <a:pt x="1184" y="4770"/>
                    <a:pt x="920" y="3702"/>
                    <a:pt x="1437" y="3357"/>
                  </a:cubicBezTo>
                  <a:cubicBezTo>
                    <a:pt x="1965" y="3000"/>
                    <a:pt x="3172" y="2185"/>
                    <a:pt x="3540" y="1667"/>
                  </a:cubicBezTo>
                  <a:lnTo>
                    <a:pt x="3540" y="1667"/>
                  </a:lnTo>
                  <a:cubicBezTo>
                    <a:pt x="3540" y="1667"/>
                    <a:pt x="3517" y="2012"/>
                    <a:pt x="3298" y="2311"/>
                  </a:cubicBezTo>
                  <a:cubicBezTo>
                    <a:pt x="3298" y="2311"/>
                    <a:pt x="3735" y="1771"/>
                    <a:pt x="3896" y="1391"/>
                  </a:cubicBezTo>
                  <a:cubicBezTo>
                    <a:pt x="3896" y="1391"/>
                    <a:pt x="4574" y="472"/>
                    <a:pt x="4470" y="25"/>
                  </a:cubicBezTo>
                  <a:cubicBezTo>
                    <a:pt x="4397" y="8"/>
                    <a:pt x="4321" y="0"/>
                    <a:pt x="4242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3"/>
            <p:cNvSpPr/>
            <p:nvPr/>
          </p:nvSpPr>
          <p:spPr>
            <a:xfrm>
              <a:off x="3784000" y="3267425"/>
              <a:ext cx="108875" cy="57200"/>
            </a:xfrm>
            <a:custGeom>
              <a:avLst/>
              <a:gdLst/>
              <a:ahLst/>
              <a:cxnLst/>
              <a:rect l="l" t="t" r="r" b="b"/>
              <a:pathLst>
                <a:path w="4355" h="2288" extrusionOk="0">
                  <a:moveTo>
                    <a:pt x="2551" y="0"/>
                  </a:moveTo>
                  <a:cubicBezTo>
                    <a:pt x="2468" y="0"/>
                    <a:pt x="2379" y="10"/>
                    <a:pt x="2287" y="35"/>
                  </a:cubicBezTo>
                  <a:cubicBezTo>
                    <a:pt x="2287" y="35"/>
                    <a:pt x="2459" y="70"/>
                    <a:pt x="2562" y="242"/>
                  </a:cubicBezTo>
                  <a:cubicBezTo>
                    <a:pt x="2562" y="242"/>
                    <a:pt x="1655" y="851"/>
                    <a:pt x="1241" y="1173"/>
                  </a:cubicBezTo>
                  <a:cubicBezTo>
                    <a:pt x="1076" y="1302"/>
                    <a:pt x="891" y="1333"/>
                    <a:pt x="709" y="1333"/>
                  </a:cubicBezTo>
                  <a:cubicBezTo>
                    <a:pt x="537" y="1333"/>
                    <a:pt x="369" y="1305"/>
                    <a:pt x="224" y="1305"/>
                  </a:cubicBezTo>
                  <a:cubicBezTo>
                    <a:pt x="140" y="1305"/>
                    <a:pt x="64" y="1315"/>
                    <a:pt x="0" y="1345"/>
                  </a:cubicBezTo>
                  <a:cubicBezTo>
                    <a:pt x="0" y="1345"/>
                    <a:pt x="310" y="1426"/>
                    <a:pt x="379" y="1644"/>
                  </a:cubicBezTo>
                  <a:cubicBezTo>
                    <a:pt x="448" y="1863"/>
                    <a:pt x="356" y="2047"/>
                    <a:pt x="506" y="2287"/>
                  </a:cubicBezTo>
                  <a:cubicBezTo>
                    <a:pt x="506" y="2287"/>
                    <a:pt x="724" y="1472"/>
                    <a:pt x="1195" y="1449"/>
                  </a:cubicBezTo>
                  <a:cubicBezTo>
                    <a:pt x="1655" y="1426"/>
                    <a:pt x="2735" y="1368"/>
                    <a:pt x="3149" y="1173"/>
                  </a:cubicBezTo>
                  <a:lnTo>
                    <a:pt x="3149" y="1173"/>
                  </a:lnTo>
                  <a:cubicBezTo>
                    <a:pt x="3149" y="1173"/>
                    <a:pt x="3011" y="1391"/>
                    <a:pt x="2769" y="1506"/>
                  </a:cubicBezTo>
                  <a:cubicBezTo>
                    <a:pt x="2769" y="1506"/>
                    <a:pt x="3241" y="1322"/>
                    <a:pt x="3494" y="1127"/>
                  </a:cubicBezTo>
                  <a:cubicBezTo>
                    <a:pt x="3494" y="1127"/>
                    <a:pt x="4263" y="794"/>
                    <a:pt x="4355" y="461"/>
                  </a:cubicBezTo>
                  <a:cubicBezTo>
                    <a:pt x="4052" y="158"/>
                    <a:pt x="3447" y="124"/>
                    <a:pt x="3189" y="124"/>
                  </a:cubicBezTo>
                  <a:cubicBezTo>
                    <a:pt x="3114" y="124"/>
                    <a:pt x="3068" y="127"/>
                    <a:pt x="3068" y="127"/>
                  </a:cubicBezTo>
                  <a:cubicBezTo>
                    <a:pt x="3068" y="127"/>
                    <a:pt x="2850" y="0"/>
                    <a:pt x="2551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3"/>
            <p:cNvSpPr/>
            <p:nvPr/>
          </p:nvSpPr>
          <p:spPr>
            <a:xfrm>
              <a:off x="3891125" y="3294150"/>
              <a:ext cx="128725" cy="52025"/>
            </a:xfrm>
            <a:custGeom>
              <a:avLst/>
              <a:gdLst/>
              <a:ahLst/>
              <a:cxnLst/>
              <a:rect l="l" t="t" r="r" b="b"/>
              <a:pathLst>
                <a:path w="5149" h="2081" extrusionOk="0">
                  <a:moveTo>
                    <a:pt x="2944" y="0"/>
                  </a:moveTo>
                  <a:cubicBezTo>
                    <a:pt x="2936" y="0"/>
                    <a:pt x="2928" y="0"/>
                    <a:pt x="2920" y="0"/>
                  </a:cubicBezTo>
                  <a:cubicBezTo>
                    <a:pt x="2920" y="0"/>
                    <a:pt x="3104" y="81"/>
                    <a:pt x="3172" y="311"/>
                  </a:cubicBezTo>
                  <a:cubicBezTo>
                    <a:pt x="3172" y="311"/>
                    <a:pt x="2000" y="759"/>
                    <a:pt x="1449" y="1012"/>
                  </a:cubicBezTo>
                  <a:cubicBezTo>
                    <a:pt x="1325" y="1067"/>
                    <a:pt x="1203" y="1088"/>
                    <a:pt x="1084" y="1088"/>
                  </a:cubicBezTo>
                  <a:cubicBezTo>
                    <a:pt x="707" y="1088"/>
                    <a:pt x="361" y="876"/>
                    <a:pt x="93" y="876"/>
                  </a:cubicBezTo>
                  <a:cubicBezTo>
                    <a:pt x="61" y="876"/>
                    <a:pt x="31" y="879"/>
                    <a:pt x="1" y="886"/>
                  </a:cubicBezTo>
                  <a:cubicBezTo>
                    <a:pt x="1" y="886"/>
                    <a:pt x="323" y="1046"/>
                    <a:pt x="346" y="1310"/>
                  </a:cubicBezTo>
                  <a:cubicBezTo>
                    <a:pt x="369" y="1575"/>
                    <a:pt x="220" y="1770"/>
                    <a:pt x="312" y="2081"/>
                  </a:cubicBezTo>
                  <a:cubicBezTo>
                    <a:pt x="312" y="2081"/>
                    <a:pt x="736" y="1303"/>
                    <a:pt x="1231" y="1303"/>
                  </a:cubicBezTo>
                  <a:cubicBezTo>
                    <a:pt x="1258" y="1303"/>
                    <a:pt x="1284" y="1306"/>
                    <a:pt x="1311" y="1310"/>
                  </a:cubicBezTo>
                  <a:cubicBezTo>
                    <a:pt x="1738" y="1385"/>
                    <a:pt x="2622" y="1549"/>
                    <a:pt x="3225" y="1549"/>
                  </a:cubicBezTo>
                  <a:cubicBezTo>
                    <a:pt x="3368" y="1549"/>
                    <a:pt x="3496" y="1539"/>
                    <a:pt x="3598" y="1517"/>
                  </a:cubicBezTo>
                  <a:lnTo>
                    <a:pt x="3598" y="1517"/>
                  </a:lnTo>
                  <a:cubicBezTo>
                    <a:pt x="3598" y="1517"/>
                    <a:pt x="3391" y="1724"/>
                    <a:pt x="3081" y="1782"/>
                  </a:cubicBezTo>
                  <a:cubicBezTo>
                    <a:pt x="3081" y="1782"/>
                    <a:pt x="3667" y="1701"/>
                    <a:pt x="3989" y="1563"/>
                  </a:cubicBezTo>
                  <a:cubicBezTo>
                    <a:pt x="3989" y="1563"/>
                    <a:pt x="4954" y="1379"/>
                    <a:pt x="5149" y="1035"/>
                  </a:cubicBezTo>
                  <a:cubicBezTo>
                    <a:pt x="4804" y="483"/>
                    <a:pt x="3782" y="322"/>
                    <a:pt x="3782" y="322"/>
                  </a:cubicBezTo>
                  <a:cubicBezTo>
                    <a:pt x="3782" y="322"/>
                    <a:pt x="3437" y="0"/>
                    <a:pt x="2944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3"/>
            <p:cNvSpPr/>
            <p:nvPr/>
          </p:nvSpPr>
          <p:spPr>
            <a:xfrm>
              <a:off x="3850650" y="3412225"/>
              <a:ext cx="128725" cy="51725"/>
            </a:xfrm>
            <a:custGeom>
              <a:avLst/>
              <a:gdLst/>
              <a:ahLst/>
              <a:cxnLst/>
              <a:rect l="l" t="t" r="r" b="b"/>
              <a:pathLst>
                <a:path w="5149" h="2069" extrusionOk="0">
                  <a:moveTo>
                    <a:pt x="2946" y="0"/>
                  </a:moveTo>
                  <a:cubicBezTo>
                    <a:pt x="2937" y="0"/>
                    <a:pt x="2928" y="0"/>
                    <a:pt x="2919" y="1"/>
                  </a:cubicBezTo>
                  <a:cubicBezTo>
                    <a:pt x="2919" y="1"/>
                    <a:pt x="3103" y="81"/>
                    <a:pt x="3172" y="310"/>
                  </a:cubicBezTo>
                  <a:cubicBezTo>
                    <a:pt x="3172" y="310"/>
                    <a:pt x="2000" y="747"/>
                    <a:pt x="1448" y="1000"/>
                  </a:cubicBezTo>
                  <a:cubicBezTo>
                    <a:pt x="1322" y="1059"/>
                    <a:pt x="1198" y="1081"/>
                    <a:pt x="1077" y="1081"/>
                  </a:cubicBezTo>
                  <a:cubicBezTo>
                    <a:pt x="701" y="1081"/>
                    <a:pt x="356" y="864"/>
                    <a:pt x="90" y="864"/>
                  </a:cubicBezTo>
                  <a:cubicBezTo>
                    <a:pt x="59" y="864"/>
                    <a:pt x="29" y="867"/>
                    <a:pt x="0" y="874"/>
                  </a:cubicBezTo>
                  <a:cubicBezTo>
                    <a:pt x="0" y="874"/>
                    <a:pt x="322" y="1046"/>
                    <a:pt x="345" y="1311"/>
                  </a:cubicBezTo>
                  <a:cubicBezTo>
                    <a:pt x="368" y="1574"/>
                    <a:pt x="218" y="1770"/>
                    <a:pt x="310" y="2069"/>
                  </a:cubicBezTo>
                  <a:cubicBezTo>
                    <a:pt x="310" y="2069"/>
                    <a:pt x="730" y="1302"/>
                    <a:pt x="1221" y="1302"/>
                  </a:cubicBezTo>
                  <a:cubicBezTo>
                    <a:pt x="1250" y="1302"/>
                    <a:pt x="1280" y="1305"/>
                    <a:pt x="1310" y="1311"/>
                  </a:cubicBezTo>
                  <a:cubicBezTo>
                    <a:pt x="1733" y="1384"/>
                    <a:pt x="2604" y="1538"/>
                    <a:pt x="3206" y="1538"/>
                  </a:cubicBezTo>
                  <a:cubicBezTo>
                    <a:pt x="3357" y="1538"/>
                    <a:pt x="3491" y="1528"/>
                    <a:pt x="3596" y="1505"/>
                  </a:cubicBezTo>
                  <a:lnTo>
                    <a:pt x="3596" y="1505"/>
                  </a:lnTo>
                  <a:cubicBezTo>
                    <a:pt x="3596" y="1505"/>
                    <a:pt x="3390" y="1724"/>
                    <a:pt x="3080" y="1781"/>
                  </a:cubicBezTo>
                  <a:cubicBezTo>
                    <a:pt x="3080" y="1781"/>
                    <a:pt x="3665" y="1701"/>
                    <a:pt x="3987" y="1551"/>
                  </a:cubicBezTo>
                  <a:cubicBezTo>
                    <a:pt x="3987" y="1551"/>
                    <a:pt x="4952" y="1380"/>
                    <a:pt x="5148" y="1023"/>
                  </a:cubicBezTo>
                  <a:cubicBezTo>
                    <a:pt x="4803" y="483"/>
                    <a:pt x="3780" y="310"/>
                    <a:pt x="3780" y="310"/>
                  </a:cubicBezTo>
                  <a:cubicBezTo>
                    <a:pt x="3780" y="310"/>
                    <a:pt x="3437" y="0"/>
                    <a:pt x="2946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3"/>
            <p:cNvSpPr/>
            <p:nvPr/>
          </p:nvSpPr>
          <p:spPr>
            <a:xfrm>
              <a:off x="3611050" y="3434075"/>
              <a:ext cx="128150" cy="58900"/>
            </a:xfrm>
            <a:custGeom>
              <a:avLst/>
              <a:gdLst/>
              <a:ahLst/>
              <a:cxnLst/>
              <a:rect l="l" t="t" r="r" b="b"/>
              <a:pathLst>
                <a:path w="5126" h="2356" extrusionOk="0">
                  <a:moveTo>
                    <a:pt x="2962" y="0"/>
                  </a:moveTo>
                  <a:cubicBezTo>
                    <a:pt x="2911" y="0"/>
                    <a:pt x="2859" y="4"/>
                    <a:pt x="2805" y="11"/>
                  </a:cubicBezTo>
                  <a:cubicBezTo>
                    <a:pt x="2805" y="11"/>
                    <a:pt x="2999" y="69"/>
                    <a:pt x="3091" y="287"/>
                  </a:cubicBezTo>
                  <a:cubicBezTo>
                    <a:pt x="3091" y="287"/>
                    <a:pt x="1977" y="861"/>
                    <a:pt x="1449" y="1172"/>
                  </a:cubicBezTo>
                  <a:cubicBezTo>
                    <a:pt x="1294" y="1268"/>
                    <a:pt x="1134" y="1300"/>
                    <a:pt x="975" y="1300"/>
                  </a:cubicBezTo>
                  <a:cubicBezTo>
                    <a:pt x="673" y="1300"/>
                    <a:pt x="378" y="1185"/>
                    <a:pt x="149" y="1185"/>
                  </a:cubicBezTo>
                  <a:cubicBezTo>
                    <a:pt x="96" y="1185"/>
                    <a:pt x="46" y="1191"/>
                    <a:pt x="1" y="1206"/>
                  </a:cubicBezTo>
                  <a:cubicBezTo>
                    <a:pt x="1" y="1206"/>
                    <a:pt x="345" y="1344"/>
                    <a:pt x="391" y="1597"/>
                  </a:cubicBezTo>
                  <a:cubicBezTo>
                    <a:pt x="437" y="1861"/>
                    <a:pt x="311" y="2068"/>
                    <a:pt x="448" y="2355"/>
                  </a:cubicBezTo>
                  <a:cubicBezTo>
                    <a:pt x="448" y="2355"/>
                    <a:pt x="802" y="1493"/>
                    <a:pt x="1315" y="1493"/>
                  </a:cubicBezTo>
                  <a:cubicBezTo>
                    <a:pt x="1325" y="1493"/>
                    <a:pt x="1335" y="1493"/>
                    <a:pt x="1345" y="1494"/>
                  </a:cubicBezTo>
                  <a:cubicBezTo>
                    <a:pt x="1629" y="1512"/>
                    <a:pt x="2112" y="1543"/>
                    <a:pt x="2578" y="1543"/>
                  </a:cubicBezTo>
                  <a:cubicBezTo>
                    <a:pt x="2997" y="1543"/>
                    <a:pt x="3404" y="1518"/>
                    <a:pt x="3643" y="1436"/>
                  </a:cubicBezTo>
                  <a:lnTo>
                    <a:pt x="3643" y="1436"/>
                  </a:lnTo>
                  <a:cubicBezTo>
                    <a:pt x="3643" y="1436"/>
                    <a:pt x="3459" y="1678"/>
                    <a:pt x="3160" y="1770"/>
                  </a:cubicBezTo>
                  <a:cubicBezTo>
                    <a:pt x="3160" y="1770"/>
                    <a:pt x="3735" y="1620"/>
                    <a:pt x="4034" y="1436"/>
                  </a:cubicBezTo>
                  <a:cubicBezTo>
                    <a:pt x="4034" y="1436"/>
                    <a:pt x="4976" y="1160"/>
                    <a:pt x="5126" y="781"/>
                  </a:cubicBezTo>
                  <a:cubicBezTo>
                    <a:pt x="4735" y="287"/>
                    <a:pt x="3689" y="230"/>
                    <a:pt x="3689" y="230"/>
                  </a:cubicBezTo>
                  <a:cubicBezTo>
                    <a:pt x="3689" y="230"/>
                    <a:pt x="3387" y="0"/>
                    <a:pt x="2962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3"/>
            <p:cNvSpPr/>
            <p:nvPr/>
          </p:nvSpPr>
          <p:spPr>
            <a:xfrm>
              <a:off x="3991675" y="3367550"/>
              <a:ext cx="71575" cy="43825"/>
            </a:xfrm>
            <a:custGeom>
              <a:avLst/>
              <a:gdLst/>
              <a:ahLst/>
              <a:cxnLst/>
              <a:rect l="l" t="t" r="r" b="b"/>
              <a:pathLst>
                <a:path w="2863" h="1753" extrusionOk="0">
                  <a:moveTo>
                    <a:pt x="1688" y="1"/>
                  </a:moveTo>
                  <a:cubicBezTo>
                    <a:pt x="1608" y="1"/>
                    <a:pt x="1518" y="14"/>
                    <a:pt x="1426" y="52"/>
                  </a:cubicBezTo>
                  <a:cubicBezTo>
                    <a:pt x="1426" y="52"/>
                    <a:pt x="1541" y="64"/>
                    <a:pt x="1633" y="167"/>
                  </a:cubicBezTo>
                  <a:cubicBezTo>
                    <a:pt x="1633" y="167"/>
                    <a:pt x="1081" y="673"/>
                    <a:pt x="828" y="925"/>
                  </a:cubicBezTo>
                  <a:cubicBezTo>
                    <a:pt x="575" y="1190"/>
                    <a:pt x="185" y="1052"/>
                    <a:pt x="1" y="1167"/>
                  </a:cubicBezTo>
                  <a:cubicBezTo>
                    <a:pt x="1" y="1167"/>
                    <a:pt x="220" y="1190"/>
                    <a:pt x="289" y="1328"/>
                  </a:cubicBezTo>
                  <a:cubicBezTo>
                    <a:pt x="358" y="1466"/>
                    <a:pt x="312" y="1604"/>
                    <a:pt x="437" y="1753"/>
                  </a:cubicBezTo>
                  <a:cubicBezTo>
                    <a:pt x="437" y="1753"/>
                    <a:pt x="506" y="1178"/>
                    <a:pt x="817" y="1121"/>
                  </a:cubicBezTo>
                  <a:cubicBezTo>
                    <a:pt x="1127" y="1063"/>
                    <a:pt x="1851" y="914"/>
                    <a:pt x="2115" y="741"/>
                  </a:cubicBezTo>
                  <a:lnTo>
                    <a:pt x="2115" y="741"/>
                  </a:lnTo>
                  <a:cubicBezTo>
                    <a:pt x="2115" y="742"/>
                    <a:pt x="2046" y="902"/>
                    <a:pt x="1885" y="1006"/>
                  </a:cubicBezTo>
                  <a:cubicBezTo>
                    <a:pt x="1885" y="1006"/>
                    <a:pt x="2196" y="833"/>
                    <a:pt x="2345" y="684"/>
                  </a:cubicBezTo>
                  <a:cubicBezTo>
                    <a:pt x="2345" y="684"/>
                    <a:pt x="2840" y="386"/>
                    <a:pt x="2863" y="144"/>
                  </a:cubicBezTo>
                  <a:cubicBezTo>
                    <a:pt x="2727" y="39"/>
                    <a:pt x="2529" y="11"/>
                    <a:pt x="2354" y="11"/>
                  </a:cubicBezTo>
                  <a:cubicBezTo>
                    <a:pt x="2144" y="11"/>
                    <a:pt x="1966" y="52"/>
                    <a:pt x="1966" y="52"/>
                  </a:cubicBezTo>
                  <a:cubicBezTo>
                    <a:pt x="1966" y="52"/>
                    <a:pt x="1849" y="1"/>
                    <a:pt x="1688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3"/>
            <p:cNvSpPr/>
            <p:nvPr/>
          </p:nvSpPr>
          <p:spPr>
            <a:xfrm>
              <a:off x="3497575" y="3269875"/>
              <a:ext cx="71575" cy="43825"/>
            </a:xfrm>
            <a:custGeom>
              <a:avLst/>
              <a:gdLst/>
              <a:ahLst/>
              <a:cxnLst/>
              <a:rect l="l" t="t" r="r" b="b"/>
              <a:pathLst>
                <a:path w="2863" h="1753" extrusionOk="0">
                  <a:moveTo>
                    <a:pt x="1682" y="1"/>
                  </a:moveTo>
                  <a:cubicBezTo>
                    <a:pt x="1602" y="1"/>
                    <a:pt x="1510" y="14"/>
                    <a:pt x="1414" y="52"/>
                  </a:cubicBezTo>
                  <a:cubicBezTo>
                    <a:pt x="1414" y="52"/>
                    <a:pt x="1540" y="64"/>
                    <a:pt x="1621" y="179"/>
                  </a:cubicBezTo>
                  <a:cubicBezTo>
                    <a:pt x="1621" y="179"/>
                    <a:pt x="1069" y="673"/>
                    <a:pt x="828" y="925"/>
                  </a:cubicBezTo>
                  <a:cubicBezTo>
                    <a:pt x="575" y="1190"/>
                    <a:pt x="184" y="1052"/>
                    <a:pt x="0" y="1167"/>
                  </a:cubicBezTo>
                  <a:cubicBezTo>
                    <a:pt x="0" y="1167"/>
                    <a:pt x="219" y="1190"/>
                    <a:pt x="288" y="1328"/>
                  </a:cubicBezTo>
                  <a:cubicBezTo>
                    <a:pt x="357" y="1466"/>
                    <a:pt x="311" y="1604"/>
                    <a:pt x="426" y="1753"/>
                  </a:cubicBezTo>
                  <a:cubicBezTo>
                    <a:pt x="426" y="1753"/>
                    <a:pt x="506" y="1178"/>
                    <a:pt x="817" y="1121"/>
                  </a:cubicBezTo>
                  <a:cubicBezTo>
                    <a:pt x="1126" y="1063"/>
                    <a:pt x="1851" y="914"/>
                    <a:pt x="2115" y="742"/>
                  </a:cubicBezTo>
                  <a:lnTo>
                    <a:pt x="2115" y="742"/>
                  </a:lnTo>
                  <a:cubicBezTo>
                    <a:pt x="2115" y="742"/>
                    <a:pt x="2046" y="902"/>
                    <a:pt x="1885" y="1006"/>
                  </a:cubicBezTo>
                  <a:cubicBezTo>
                    <a:pt x="1885" y="1006"/>
                    <a:pt x="2196" y="833"/>
                    <a:pt x="2344" y="685"/>
                  </a:cubicBezTo>
                  <a:cubicBezTo>
                    <a:pt x="2344" y="685"/>
                    <a:pt x="2827" y="386"/>
                    <a:pt x="2862" y="144"/>
                  </a:cubicBezTo>
                  <a:cubicBezTo>
                    <a:pt x="2723" y="43"/>
                    <a:pt x="2518" y="16"/>
                    <a:pt x="2338" y="16"/>
                  </a:cubicBezTo>
                  <a:cubicBezTo>
                    <a:pt x="2129" y="16"/>
                    <a:pt x="1954" y="52"/>
                    <a:pt x="1954" y="52"/>
                  </a:cubicBezTo>
                  <a:cubicBezTo>
                    <a:pt x="1954" y="52"/>
                    <a:pt x="1841" y="1"/>
                    <a:pt x="1682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3"/>
            <p:cNvSpPr/>
            <p:nvPr/>
          </p:nvSpPr>
          <p:spPr>
            <a:xfrm>
              <a:off x="3377500" y="3539450"/>
              <a:ext cx="57200" cy="79075"/>
            </a:xfrm>
            <a:custGeom>
              <a:avLst/>
              <a:gdLst/>
              <a:ahLst/>
              <a:cxnLst/>
              <a:rect l="l" t="t" r="r" b="b"/>
              <a:pathLst>
                <a:path w="2288" h="3163" extrusionOk="0">
                  <a:moveTo>
                    <a:pt x="2129" y="0"/>
                  </a:moveTo>
                  <a:cubicBezTo>
                    <a:pt x="1692" y="0"/>
                    <a:pt x="1218" y="484"/>
                    <a:pt x="1218" y="484"/>
                  </a:cubicBezTo>
                  <a:cubicBezTo>
                    <a:pt x="1218" y="484"/>
                    <a:pt x="885" y="553"/>
                    <a:pt x="690" y="841"/>
                  </a:cubicBezTo>
                  <a:cubicBezTo>
                    <a:pt x="690" y="841"/>
                    <a:pt x="747" y="806"/>
                    <a:pt x="838" y="806"/>
                  </a:cubicBezTo>
                  <a:cubicBezTo>
                    <a:pt x="875" y="806"/>
                    <a:pt x="918" y="812"/>
                    <a:pt x="965" y="829"/>
                  </a:cubicBezTo>
                  <a:cubicBezTo>
                    <a:pt x="965" y="829"/>
                    <a:pt x="747" y="1668"/>
                    <a:pt x="667" y="2093"/>
                  </a:cubicBezTo>
                  <a:cubicBezTo>
                    <a:pt x="587" y="2507"/>
                    <a:pt x="104" y="2622"/>
                    <a:pt x="0" y="2851"/>
                  </a:cubicBezTo>
                  <a:cubicBezTo>
                    <a:pt x="0" y="2851"/>
                    <a:pt x="117" y="2793"/>
                    <a:pt x="243" y="2793"/>
                  </a:cubicBezTo>
                  <a:cubicBezTo>
                    <a:pt x="293" y="2793"/>
                    <a:pt x="345" y="2802"/>
                    <a:pt x="391" y="2828"/>
                  </a:cubicBezTo>
                  <a:cubicBezTo>
                    <a:pt x="552" y="2920"/>
                    <a:pt x="598" y="3093"/>
                    <a:pt x="804" y="3162"/>
                  </a:cubicBezTo>
                  <a:cubicBezTo>
                    <a:pt x="804" y="3162"/>
                    <a:pt x="506" y="2553"/>
                    <a:pt x="781" y="2289"/>
                  </a:cubicBezTo>
                  <a:cubicBezTo>
                    <a:pt x="1046" y="2024"/>
                    <a:pt x="1667" y="1416"/>
                    <a:pt x="1816" y="1071"/>
                  </a:cubicBezTo>
                  <a:lnTo>
                    <a:pt x="1816" y="1071"/>
                  </a:lnTo>
                  <a:cubicBezTo>
                    <a:pt x="1816" y="1071"/>
                    <a:pt x="1851" y="1278"/>
                    <a:pt x="1759" y="1473"/>
                  </a:cubicBezTo>
                  <a:cubicBezTo>
                    <a:pt x="1759" y="1473"/>
                    <a:pt x="1954" y="1117"/>
                    <a:pt x="2000" y="864"/>
                  </a:cubicBezTo>
                  <a:cubicBezTo>
                    <a:pt x="2000" y="864"/>
                    <a:pt x="2287" y="254"/>
                    <a:pt x="2172" y="2"/>
                  </a:cubicBezTo>
                  <a:cubicBezTo>
                    <a:pt x="2158" y="1"/>
                    <a:pt x="2144" y="0"/>
                    <a:pt x="2129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3"/>
            <p:cNvSpPr/>
            <p:nvPr/>
          </p:nvSpPr>
          <p:spPr>
            <a:xfrm>
              <a:off x="3427775" y="3418550"/>
              <a:ext cx="47975" cy="79575"/>
            </a:xfrm>
            <a:custGeom>
              <a:avLst/>
              <a:gdLst/>
              <a:ahLst/>
              <a:cxnLst/>
              <a:rect l="l" t="t" r="r" b="b"/>
              <a:pathLst>
                <a:path w="1919" h="3183" extrusionOk="0">
                  <a:moveTo>
                    <a:pt x="1770" y="0"/>
                  </a:moveTo>
                  <a:lnTo>
                    <a:pt x="1770" y="0"/>
                  </a:lnTo>
                  <a:cubicBezTo>
                    <a:pt x="1344" y="11"/>
                    <a:pt x="908" y="575"/>
                    <a:pt x="908" y="575"/>
                  </a:cubicBezTo>
                  <a:cubicBezTo>
                    <a:pt x="908" y="575"/>
                    <a:pt x="598" y="667"/>
                    <a:pt x="437" y="977"/>
                  </a:cubicBezTo>
                  <a:cubicBezTo>
                    <a:pt x="437" y="977"/>
                    <a:pt x="510" y="912"/>
                    <a:pt x="629" y="912"/>
                  </a:cubicBezTo>
                  <a:cubicBezTo>
                    <a:pt x="651" y="912"/>
                    <a:pt x="675" y="914"/>
                    <a:pt x="701" y="920"/>
                  </a:cubicBezTo>
                  <a:cubicBezTo>
                    <a:pt x="701" y="920"/>
                    <a:pt x="575" y="1758"/>
                    <a:pt x="552" y="2172"/>
                  </a:cubicBezTo>
                  <a:cubicBezTo>
                    <a:pt x="517" y="2585"/>
                    <a:pt x="69" y="2746"/>
                    <a:pt x="0" y="2988"/>
                  </a:cubicBezTo>
                  <a:cubicBezTo>
                    <a:pt x="0" y="2988"/>
                    <a:pt x="133" y="2900"/>
                    <a:pt x="268" y="2900"/>
                  </a:cubicBezTo>
                  <a:cubicBezTo>
                    <a:pt x="302" y="2900"/>
                    <a:pt x="336" y="2905"/>
                    <a:pt x="368" y="2919"/>
                  </a:cubicBezTo>
                  <a:cubicBezTo>
                    <a:pt x="529" y="2988"/>
                    <a:pt x="598" y="3149"/>
                    <a:pt x="805" y="3183"/>
                  </a:cubicBezTo>
                  <a:cubicBezTo>
                    <a:pt x="805" y="3183"/>
                    <a:pt x="448" y="2631"/>
                    <a:pt x="678" y="2356"/>
                  </a:cubicBezTo>
                  <a:cubicBezTo>
                    <a:pt x="908" y="2069"/>
                    <a:pt x="1448" y="1413"/>
                    <a:pt x="1551" y="1069"/>
                  </a:cubicBezTo>
                  <a:lnTo>
                    <a:pt x="1551" y="1069"/>
                  </a:lnTo>
                  <a:cubicBezTo>
                    <a:pt x="1551" y="1069"/>
                    <a:pt x="1609" y="1264"/>
                    <a:pt x="1540" y="1459"/>
                  </a:cubicBezTo>
                  <a:cubicBezTo>
                    <a:pt x="1540" y="1459"/>
                    <a:pt x="1689" y="1092"/>
                    <a:pt x="1701" y="851"/>
                  </a:cubicBezTo>
                  <a:cubicBezTo>
                    <a:pt x="1701" y="851"/>
                    <a:pt x="1919" y="230"/>
                    <a:pt x="1770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3"/>
            <p:cNvSpPr/>
            <p:nvPr/>
          </p:nvSpPr>
          <p:spPr>
            <a:xfrm>
              <a:off x="3818175" y="3211950"/>
              <a:ext cx="52600" cy="32225"/>
            </a:xfrm>
            <a:custGeom>
              <a:avLst/>
              <a:gdLst/>
              <a:ahLst/>
              <a:cxnLst/>
              <a:rect l="l" t="t" r="r" b="b"/>
              <a:pathLst>
                <a:path w="2104" h="1289" extrusionOk="0">
                  <a:moveTo>
                    <a:pt x="1240" y="1"/>
                  </a:moveTo>
                  <a:cubicBezTo>
                    <a:pt x="1182" y="1"/>
                    <a:pt x="1115" y="10"/>
                    <a:pt x="1046" y="37"/>
                  </a:cubicBezTo>
                  <a:cubicBezTo>
                    <a:pt x="1046" y="37"/>
                    <a:pt x="1126" y="48"/>
                    <a:pt x="1195" y="129"/>
                  </a:cubicBezTo>
                  <a:cubicBezTo>
                    <a:pt x="1195" y="129"/>
                    <a:pt x="794" y="496"/>
                    <a:pt x="598" y="680"/>
                  </a:cubicBezTo>
                  <a:cubicBezTo>
                    <a:pt x="414" y="875"/>
                    <a:pt x="127" y="772"/>
                    <a:pt x="0" y="864"/>
                  </a:cubicBezTo>
                  <a:cubicBezTo>
                    <a:pt x="0" y="864"/>
                    <a:pt x="161" y="875"/>
                    <a:pt x="207" y="979"/>
                  </a:cubicBezTo>
                  <a:cubicBezTo>
                    <a:pt x="253" y="1082"/>
                    <a:pt x="230" y="1186"/>
                    <a:pt x="311" y="1289"/>
                  </a:cubicBezTo>
                  <a:cubicBezTo>
                    <a:pt x="311" y="1289"/>
                    <a:pt x="368" y="875"/>
                    <a:pt x="598" y="829"/>
                  </a:cubicBezTo>
                  <a:cubicBezTo>
                    <a:pt x="828" y="783"/>
                    <a:pt x="1356" y="680"/>
                    <a:pt x="1552" y="542"/>
                  </a:cubicBezTo>
                  <a:lnTo>
                    <a:pt x="1552" y="542"/>
                  </a:lnTo>
                  <a:cubicBezTo>
                    <a:pt x="1552" y="542"/>
                    <a:pt x="1506" y="668"/>
                    <a:pt x="1391" y="737"/>
                  </a:cubicBezTo>
                  <a:cubicBezTo>
                    <a:pt x="1391" y="737"/>
                    <a:pt x="1609" y="611"/>
                    <a:pt x="1724" y="508"/>
                  </a:cubicBezTo>
                  <a:cubicBezTo>
                    <a:pt x="1724" y="508"/>
                    <a:pt x="2081" y="278"/>
                    <a:pt x="2104" y="106"/>
                  </a:cubicBezTo>
                  <a:cubicBezTo>
                    <a:pt x="2001" y="31"/>
                    <a:pt x="1850" y="11"/>
                    <a:pt x="1716" y="11"/>
                  </a:cubicBezTo>
                  <a:cubicBezTo>
                    <a:pt x="1564" y="11"/>
                    <a:pt x="1437" y="37"/>
                    <a:pt x="1437" y="37"/>
                  </a:cubicBezTo>
                  <a:cubicBezTo>
                    <a:pt x="1437" y="37"/>
                    <a:pt x="1355" y="1"/>
                    <a:pt x="1240" y="1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wdies"/>
              <a:buNone/>
              <a:defRPr sz="35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●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○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■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●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○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■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●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recho"/>
              <a:buChar char="○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recho"/>
              <a:buChar char="■"/>
              <a:defRPr>
                <a:solidFill>
                  <a:schemeClr val="dk1"/>
                </a:solidFill>
                <a:latin typeface="Murecho"/>
                <a:ea typeface="Murecho"/>
                <a:cs typeface="Murecho"/>
                <a:sym typeface="Murech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84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shtanwar/jellyfish-types?resource=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ahmaanwar/jellyfish-classification-cn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code/harmandeepsinghpadam/king-jellyfish-simple-vit-pytorch-f1-score-0-85" TargetMode="External"/><Relationship Id="rId5" Type="http://schemas.openxmlformats.org/officeDocument/2006/relationships/hyperlink" Target="https://www.kaggle.com/code/chihjungwang/jellyfish-classification-pytorch-acc-99" TargetMode="External"/><Relationship Id="rId4" Type="http://schemas.openxmlformats.org/officeDocument/2006/relationships/hyperlink" Target="https://www.kaggle.com/code/banddaniel/jellyfish-detect-10cv-custom-convmixer-f1-0-8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37"/>
          <p:cNvSpPr txBox="1">
            <a:spLocks noGrp="1"/>
          </p:cNvSpPr>
          <p:nvPr>
            <p:ph type="ctrTitle"/>
          </p:nvPr>
        </p:nvSpPr>
        <p:spPr>
          <a:xfrm>
            <a:off x="773421" y="918604"/>
            <a:ext cx="4763100" cy="20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Jellyfish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Image data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 err="1">
                <a:solidFill>
                  <a:schemeClr val="tx1"/>
                </a:solidFill>
              </a:rPr>
              <a:t>Classicfication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26" name="Google Shape;3326;p37"/>
          <p:cNvSpPr txBox="1">
            <a:spLocks noGrp="1"/>
          </p:cNvSpPr>
          <p:nvPr>
            <p:ph type="subTitle" idx="1"/>
          </p:nvPr>
        </p:nvSpPr>
        <p:spPr>
          <a:xfrm>
            <a:off x="770016" y="3035501"/>
            <a:ext cx="4763100" cy="878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팀명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이모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인분 같은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인분 주세요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팀장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김승순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이선재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한현종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327" name="Google Shape;3327;p37"/>
          <p:cNvGrpSpPr/>
          <p:nvPr/>
        </p:nvGrpSpPr>
        <p:grpSpPr>
          <a:xfrm>
            <a:off x="5914900" y="1218586"/>
            <a:ext cx="2359461" cy="2706317"/>
            <a:chOff x="-2253897" y="580950"/>
            <a:chExt cx="3087088" cy="3540909"/>
          </a:xfrm>
        </p:grpSpPr>
        <p:sp>
          <p:nvSpPr>
            <p:cNvPr id="3328" name="Google Shape;3328;p37"/>
            <p:cNvSpPr/>
            <p:nvPr/>
          </p:nvSpPr>
          <p:spPr>
            <a:xfrm>
              <a:off x="-1267962" y="1545607"/>
              <a:ext cx="80909" cy="46020"/>
            </a:xfrm>
            <a:custGeom>
              <a:avLst/>
              <a:gdLst/>
              <a:ahLst/>
              <a:cxnLst/>
              <a:rect l="l" t="t" r="r" b="b"/>
              <a:pathLst>
                <a:path w="1920" h="1092" extrusionOk="0">
                  <a:moveTo>
                    <a:pt x="1919" y="0"/>
                  </a:moveTo>
                  <a:lnTo>
                    <a:pt x="1919" y="0"/>
                  </a:lnTo>
                  <a:cubicBezTo>
                    <a:pt x="1782" y="73"/>
                    <a:pt x="1641" y="149"/>
                    <a:pt x="1496" y="230"/>
                  </a:cubicBezTo>
                  <a:lnTo>
                    <a:pt x="1496" y="230"/>
                  </a:lnTo>
                  <a:cubicBezTo>
                    <a:pt x="1642" y="150"/>
                    <a:pt x="1783" y="73"/>
                    <a:pt x="1919" y="0"/>
                  </a:cubicBezTo>
                  <a:close/>
                  <a:moveTo>
                    <a:pt x="1496" y="230"/>
                  </a:moveTo>
                  <a:cubicBezTo>
                    <a:pt x="1089" y="455"/>
                    <a:pt x="646" y="709"/>
                    <a:pt x="173" y="988"/>
                  </a:cubicBezTo>
                  <a:lnTo>
                    <a:pt x="1" y="1091"/>
                  </a:lnTo>
                  <a:cubicBezTo>
                    <a:pt x="218" y="965"/>
                    <a:pt x="437" y="838"/>
                    <a:pt x="644" y="723"/>
                  </a:cubicBezTo>
                  <a:cubicBezTo>
                    <a:pt x="943" y="544"/>
                    <a:pt x="1226" y="380"/>
                    <a:pt x="1496" y="23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-2253897" y="580950"/>
              <a:ext cx="1993138" cy="1340511"/>
            </a:xfrm>
            <a:custGeom>
              <a:avLst/>
              <a:gdLst/>
              <a:ahLst/>
              <a:cxnLst/>
              <a:rect l="l" t="t" r="r" b="b"/>
              <a:pathLst>
                <a:path w="47298" h="31809" extrusionOk="0">
                  <a:moveTo>
                    <a:pt x="42358" y="13287"/>
                  </a:moveTo>
                  <a:cubicBezTo>
                    <a:pt x="42025" y="13576"/>
                    <a:pt x="41675" y="13863"/>
                    <a:pt x="41311" y="14146"/>
                  </a:cubicBezTo>
                  <a:cubicBezTo>
                    <a:pt x="40849" y="14502"/>
                    <a:pt x="40367" y="14853"/>
                    <a:pt x="39868" y="15196"/>
                  </a:cubicBezTo>
                  <a:lnTo>
                    <a:pt x="39868" y="15196"/>
                  </a:lnTo>
                  <a:cubicBezTo>
                    <a:pt x="40771" y="14578"/>
                    <a:pt x="41612" y="13940"/>
                    <a:pt x="42358" y="13287"/>
                  </a:cubicBezTo>
                  <a:close/>
                  <a:moveTo>
                    <a:pt x="39868" y="15196"/>
                  </a:moveTo>
                  <a:cubicBezTo>
                    <a:pt x="39547" y="15416"/>
                    <a:pt x="39217" y="15633"/>
                    <a:pt x="38882" y="15848"/>
                  </a:cubicBezTo>
                  <a:lnTo>
                    <a:pt x="38882" y="15848"/>
                  </a:lnTo>
                  <a:cubicBezTo>
                    <a:pt x="38948" y="15806"/>
                    <a:pt x="39014" y="15764"/>
                    <a:pt x="39081" y="15721"/>
                  </a:cubicBezTo>
                  <a:cubicBezTo>
                    <a:pt x="39348" y="15548"/>
                    <a:pt x="39610" y="15373"/>
                    <a:pt x="39868" y="15196"/>
                  </a:cubicBezTo>
                  <a:close/>
                  <a:moveTo>
                    <a:pt x="38882" y="15848"/>
                  </a:moveTo>
                  <a:cubicBezTo>
                    <a:pt x="38630" y="16009"/>
                    <a:pt x="38383" y="16163"/>
                    <a:pt x="38128" y="16318"/>
                  </a:cubicBezTo>
                  <a:cubicBezTo>
                    <a:pt x="37404" y="16755"/>
                    <a:pt x="36680" y="17180"/>
                    <a:pt x="35933" y="17593"/>
                  </a:cubicBezTo>
                  <a:cubicBezTo>
                    <a:pt x="35899" y="17616"/>
                    <a:pt x="35853" y="17639"/>
                    <a:pt x="35807" y="17662"/>
                  </a:cubicBezTo>
                  <a:cubicBezTo>
                    <a:pt x="35465" y="17851"/>
                    <a:pt x="35123" y="18038"/>
                    <a:pt x="34781" y="18221"/>
                  </a:cubicBezTo>
                  <a:lnTo>
                    <a:pt x="34781" y="18221"/>
                  </a:lnTo>
                  <a:cubicBezTo>
                    <a:pt x="36182" y="17476"/>
                    <a:pt x="37579" y="16682"/>
                    <a:pt x="38882" y="15848"/>
                  </a:cubicBezTo>
                  <a:close/>
                  <a:moveTo>
                    <a:pt x="34781" y="18221"/>
                  </a:moveTo>
                  <a:lnTo>
                    <a:pt x="34781" y="18221"/>
                  </a:lnTo>
                  <a:cubicBezTo>
                    <a:pt x="34349" y="18451"/>
                    <a:pt x="33916" y="18676"/>
                    <a:pt x="33485" y="18896"/>
                  </a:cubicBezTo>
                  <a:lnTo>
                    <a:pt x="33485" y="18896"/>
                  </a:lnTo>
                  <a:cubicBezTo>
                    <a:pt x="33489" y="18895"/>
                    <a:pt x="33493" y="18893"/>
                    <a:pt x="33497" y="18892"/>
                  </a:cubicBezTo>
                  <a:cubicBezTo>
                    <a:pt x="33925" y="18675"/>
                    <a:pt x="34353" y="18451"/>
                    <a:pt x="34781" y="18221"/>
                  </a:cubicBezTo>
                  <a:close/>
                  <a:moveTo>
                    <a:pt x="33485" y="18896"/>
                  </a:moveTo>
                  <a:cubicBezTo>
                    <a:pt x="33457" y="18906"/>
                    <a:pt x="33437" y="18916"/>
                    <a:pt x="33417" y="18926"/>
                  </a:cubicBezTo>
                  <a:cubicBezTo>
                    <a:pt x="33086" y="19097"/>
                    <a:pt x="32756" y="19265"/>
                    <a:pt x="32428" y="19429"/>
                  </a:cubicBezTo>
                  <a:lnTo>
                    <a:pt x="32428" y="19429"/>
                  </a:lnTo>
                  <a:cubicBezTo>
                    <a:pt x="32778" y="19255"/>
                    <a:pt x="33131" y="19077"/>
                    <a:pt x="33485" y="18896"/>
                  </a:cubicBezTo>
                  <a:close/>
                  <a:moveTo>
                    <a:pt x="32428" y="19429"/>
                  </a:moveTo>
                  <a:cubicBezTo>
                    <a:pt x="32048" y="19618"/>
                    <a:pt x="31673" y="19803"/>
                    <a:pt x="31302" y="19983"/>
                  </a:cubicBezTo>
                  <a:cubicBezTo>
                    <a:pt x="31672" y="19805"/>
                    <a:pt x="32048" y="19620"/>
                    <a:pt x="32428" y="19429"/>
                  </a:cubicBezTo>
                  <a:close/>
                  <a:moveTo>
                    <a:pt x="30130" y="20558"/>
                  </a:moveTo>
                  <a:lnTo>
                    <a:pt x="30130" y="20558"/>
                  </a:lnTo>
                  <a:cubicBezTo>
                    <a:pt x="29705" y="20754"/>
                    <a:pt x="29291" y="20961"/>
                    <a:pt x="28889" y="21144"/>
                  </a:cubicBezTo>
                  <a:cubicBezTo>
                    <a:pt x="27487" y="21811"/>
                    <a:pt x="26257" y="22396"/>
                    <a:pt x="25350" y="22879"/>
                  </a:cubicBezTo>
                  <a:cubicBezTo>
                    <a:pt x="26522" y="22259"/>
                    <a:pt x="28223" y="21466"/>
                    <a:pt x="30130" y="20558"/>
                  </a:cubicBezTo>
                  <a:close/>
                  <a:moveTo>
                    <a:pt x="23397" y="23982"/>
                  </a:moveTo>
                  <a:cubicBezTo>
                    <a:pt x="23329" y="24022"/>
                    <a:pt x="23261" y="24062"/>
                    <a:pt x="23194" y="24102"/>
                  </a:cubicBezTo>
                  <a:lnTo>
                    <a:pt x="23194" y="24102"/>
                  </a:lnTo>
                  <a:cubicBezTo>
                    <a:pt x="23262" y="24062"/>
                    <a:pt x="23330" y="24022"/>
                    <a:pt x="23397" y="23982"/>
                  </a:cubicBezTo>
                  <a:close/>
                  <a:moveTo>
                    <a:pt x="23194" y="24102"/>
                  </a:moveTo>
                  <a:cubicBezTo>
                    <a:pt x="22629" y="24437"/>
                    <a:pt x="22022" y="24798"/>
                    <a:pt x="21397" y="25177"/>
                  </a:cubicBezTo>
                  <a:cubicBezTo>
                    <a:pt x="21466" y="25143"/>
                    <a:pt x="21535" y="25097"/>
                    <a:pt x="21604" y="25062"/>
                  </a:cubicBezTo>
                  <a:cubicBezTo>
                    <a:pt x="21845" y="24913"/>
                    <a:pt x="22075" y="24776"/>
                    <a:pt x="22305" y="24638"/>
                  </a:cubicBezTo>
                  <a:cubicBezTo>
                    <a:pt x="22327" y="24626"/>
                    <a:pt x="22350" y="24603"/>
                    <a:pt x="22373" y="24592"/>
                  </a:cubicBezTo>
                  <a:cubicBezTo>
                    <a:pt x="22658" y="24427"/>
                    <a:pt x="22927" y="24262"/>
                    <a:pt x="23194" y="24102"/>
                  </a:cubicBezTo>
                  <a:close/>
                  <a:moveTo>
                    <a:pt x="32554" y="1"/>
                  </a:moveTo>
                  <a:cubicBezTo>
                    <a:pt x="18501" y="1"/>
                    <a:pt x="1" y="12986"/>
                    <a:pt x="667" y="25511"/>
                  </a:cubicBezTo>
                  <a:cubicBezTo>
                    <a:pt x="791" y="27900"/>
                    <a:pt x="1400" y="29496"/>
                    <a:pt x="2357" y="30483"/>
                  </a:cubicBezTo>
                  <a:lnTo>
                    <a:pt x="2357" y="30483"/>
                  </a:lnTo>
                  <a:cubicBezTo>
                    <a:pt x="3262" y="31063"/>
                    <a:pt x="4315" y="31325"/>
                    <a:pt x="5448" y="31325"/>
                  </a:cubicBezTo>
                  <a:cubicBezTo>
                    <a:pt x="7079" y="31325"/>
                    <a:pt x="8895" y="30797"/>
                    <a:pt x="10768" y="29992"/>
                  </a:cubicBezTo>
                  <a:lnTo>
                    <a:pt x="10768" y="29992"/>
                  </a:lnTo>
                  <a:cubicBezTo>
                    <a:pt x="9515" y="30383"/>
                    <a:pt x="8446" y="30601"/>
                    <a:pt x="7596" y="30601"/>
                  </a:cubicBezTo>
                  <a:cubicBezTo>
                    <a:pt x="6079" y="30601"/>
                    <a:pt x="5241" y="29912"/>
                    <a:pt x="5287" y="28372"/>
                  </a:cubicBezTo>
                  <a:cubicBezTo>
                    <a:pt x="5448" y="22776"/>
                    <a:pt x="10113" y="17593"/>
                    <a:pt x="16168" y="13709"/>
                  </a:cubicBezTo>
                  <a:cubicBezTo>
                    <a:pt x="16640" y="13204"/>
                    <a:pt x="17444" y="12606"/>
                    <a:pt x="18869" y="11814"/>
                  </a:cubicBezTo>
                  <a:cubicBezTo>
                    <a:pt x="20397" y="10974"/>
                    <a:pt x="21374" y="10630"/>
                    <a:pt x="22064" y="10527"/>
                  </a:cubicBezTo>
                  <a:cubicBezTo>
                    <a:pt x="27131" y="8251"/>
                    <a:pt x="32429" y="6907"/>
                    <a:pt x="36588" y="6907"/>
                  </a:cubicBezTo>
                  <a:cubicBezTo>
                    <a:pt x="38932" y="6907"/>
                    <a:pt x="40909" y="7332"/>
                    <a:pt x="42265" y="8262"/>
                  </a:cubicBezTo>
                  <a:cubicBezTo>
                    <a:pt x="44091" y="9504"/>
                    <a:pt x="43655" y="11009"/>
                    <a:pt x="41770" y="12767"/>
                  </a:cubicBezTo>
                  <a:cubicBezTo>
                    <a:pt x="44045" y="10871"/>
                    <a:pt x="45493" y="8722"/>
                    <a:pt x="45309" y="6252"/>
                  </a:cubicBezTo>
                  <a:lnTo>
                    <a:pt x="45309" y="6252"/>
                  </a:lnTo>
                  <a:cubicBezTo>
                    <a:pt x="46302" y="8686"/>
                    <a:pt x="44878" y="11078"/>
                    <a:pt x="42358" y="13287"/>
                  </a:cubicBezTo>
                  <a:lnTo>
                    <a:pt x="42358" y="13287"/>
                  </a:lnTo>
                  <a:cubicBezTo>
                    <a:pt x="42539" y="13129"/>
                    <a:pt x="42715" y="12971"/>
                    <a:pt x="42885" y="12813"/>
                  </a:cubicBezTo>
                  <a:cubicBezTo>
                    <a:pt x="46448" y="9435"/>
                    <a:pt x="47298" y="5677"/>
                    <a:pt x="40863" y="1988"/>
                  </a:cubicBezTo>
                  <a:cubicBezTo>
                    <a:pt x="38473" y="621"/>
                    <a:pt x="35623" y="1"/>
                    <a:pt x="32554" y="1"/>
                  </a:cubicBezTo>
                  <a:close/>
                  <a:moveTo>
                    <a:pt x="2345" y="30475"/>
                  </a:moveTo>
                  <a:lnTo>
                    <a:pt x="2345" y="30475"/>
                  </a:lnTo>
                  <a:cubicBezTo>
                    <a:pt x="2918" y="31070"/>
                    <a:pt x="3619" y="31445"/>
                    <a:pt x="4419" y="31641"/>
                  </a:cubicBezTo>
                  <a:lnTo>
                    <a:pt x="4419" y="31641"/>
                  </a:lnTo>
                  <a:cubicBezTo>
                    <a:pt x="3627" y="31446"/>
                    <a:pt x="2930" y="31073"/>
                    <a:pt x="2357" y="30483"/>
                  </a:cubicBezTo>
                  <a:lnTo>
                    <a:pt x="2357" y="30483"/>
                  </a:lnTo>
                  <a:cubicBezTo>
                    <a:pt x="2353" y="30480"/>
                    <a:pt x="2349" y="30478"/>
                    <a:pt x="2345" y="30475"/>
                  </a:cubicBezTo>
                  <a:close/>
                  <a:moveTo>
                    <a:pt x="9539" y="31175"/>
                  </a:moveTo>
                  <a:cubicBezTo>
                    <a:pt x="8255" y="31570"/>
                    <a:pt x="7028" y="31807"/>
                    <a:pt x="5913" y="31808"/>
                  </a:cubicBezTo>
                  <a:lnTo>
                    <a:pt x="5913" y="31808"/>
                  </a:lnTo>
                  <a:cubicBezTo>
                    <a:pt x="5385" y="31808"/>
                    <a:pt x="4886" y="31754"/>
                    <a:pt x="4419" y="31641"/>
                  </a:cubicBezTo>
                  <a:lnTo>
                    <a:pt x="4419" y="31641"/>
                  </a:lnTo>
                  <a:cubicBezTo>
                    <a:pt x="4884" y="31755"/>
                    <a:pt x="5382" y="31808"/>
                    <a:pt x="5907" y="31808"/>
                  </a:cubicBezTo>
                  <a:cubicBezTo>
                    <a:pt x="5909" y="31808"/>
                    <a:pt x="5911" y="31808"/>
                    <a:pt x="5913" y="31808"/>
                  </a:cubicBezTo>
                  <a:lnTo>
                    <a:pt x="5913" y="31808"/>
                  </a:lnTo>
                  <a:cubicBezTo>
                    <a:pt x="5915" y="31808"/>
                    <a:pt x="5917" y="31808"/>
                    <a:pt x="5918" y="31808"/>
                  </a:cubicBezTo>
                  <a:cubicBezTo>
                    <a:pt x="7024" y="31808"/>
                    <a:pt x="8253" y="31570"/>
                    <a:pt x="9539" y="3117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-2033077" y="871978"/>
              <a:ext cx="1637223" cy="998609"/>
            </a:xfrm>
            <a:custGeom>
              <a:avLst/>
              <a:gdLst/>
              <a:ahLst/>
              <a:cxnLst/>
              <a:rect l="l" t="t" r="r" b="b"/>
              <a:pathLst>
                <a:path w="38852" h="23696" extrusionOk="0">
                  <a:moveTo>
                    <a:pt x="31348" y="1"/>
                  </a:moveTo>
                  <a:cubicBezTo>
                    <a:pt x="27189" y="1"/>
                    <a:pt x="21891" y="1345"/>
                    <a:pt x="16824" y="3621"/>
                  </a:cubicBezTo>
                  <a:cubicBezTo>
                    <a:pt x="16985" y="3598"/>
                    <a:pt x="17133" y="3586"/>
                    <a:pt x="17260" y="3586"/>
                  </a:cubicBezTo>
                  <a:cubicBezTo>
                    <a:pt x="17720" y="3586"/>
                    <a:pt x="18053" y="3701"/>
                    <a:pt x="18397" y="3816"/>
                  </a:cubicBezTo>
                  <a:cubicBezTo>
                    <a:pt x="18719" y="3930"/>
                    <a:pt x="19053" y="4045"/>
                    <a:pt x="19547" y="4045"/>
                  </a:cubicBezTo>
                  <a:cubicBezTo>
                    <a:pt x="19719" y="4045"/>
                    <a:pt x="19903" y="4022"/>
                    <a:pt x="20121" y="3999"/>
                  </a:cubicBezTo>
                  <a:cubicBezTo>
                    <a:pt x="21351" y="3805"/>
                    <a:pt x="22018" y="3471"/>
                    <a:pt x="22546" y="3195"/>
                  </a:cubicBezTo>
                  <a:cubicBezTo>
                    <a:pt x="23052" y="2942"/>
                    <a:pt x="23453" y="2735"/>
                    <a:pt x="24063" y="2735"/>
                  </a:cubicBezTo>
                  <a:cubicBezTo>
                    <a:pt x="24143" y="2735"/>
                    <a:pt x="24235" y="2735"/>
                    <a:pt x="24327" y="2747"/>
                  </a:cubicBezTo>
                  <a:cubicBezTo>
                    <a:pt x="25062" y="2804"/>
                    <a:pt x="25465" y="3092"/>
                    <a:pt x="25867" y="3391"/>
                  </a:cubicBezTo>
                  <a:cubicBezTo>
                    <a:pt x="26257" y="3667"/>
                    <a:pt x="26660" y="3965"/>
                    <a:pt x="27475" y="3999"/>
                  </a:cubicBezTo>
                  <a:lnTo>
                    <a:pt x="27567" y="3999"/>
                  </a:lnTo>
                  <a:cubicBezTo>
                    <a:pt x="28177" y="3999"/>
                    <a:pt x="28981" y="3770"/>
                    <a:pt x="29854" y="3529"/>
                  </a:cubicBezTo>
                  <a:cubicBezTo>
                    <a:pt x="30716" y="3287"/>
                    <a:pt x="31635" y="3057"/>
                    <a:pt x="32497" y="3057"/>
                  </a:cubicBezTo>
                  <a:cubicBezTo>
                    <a:pt x="33555" y="3057"/>
                    <a:pt x="34508" y="3414"/>
                    <a:pt x="35117" y="4563"/>
                  </a:cubicBezTo>
                  <a:cubicBezTo>
                    <a:pt x="35220" y="4747"/>
                    <a:pt x="35186" y="4827"/>
                    <a:pt x="35117" y="4827"/>
                  </a:cubicBezTo>
                  <a:cubicBezTo>
                    <a:pt x="35059" y="4827"/>
                    <a:pt x="34967" y="4758"/>
                    <a:pt x="34899" y="4643"/>
                  </a:cubicBezTo>
                  <a:cubicBezTo>
                    <a:pt x="34428" y="3759"/>
                    <a:pt x="33623" y="3471"/>
                    <a:pt x="32704" y="3471"/>
                  </a:cubicBezTo>
                  <a:cubicBezTo>
                    <a:pt x="31819" y="3471"/>
                    <a:pt x="30831" y="3736"/>
                    <a:pt x="29911" y="3999"/>
                  </a:cubicBezTo>
                  <a:cubicBezTo>
                    <a:pt x="28992" y="4264"/>
                    <a:pt x="28142" y="4517"/>
                    <a:pt x="27533" y="4517"/>
                  </a:cubicBezTo>
                  <a:lnTo>
                    <a:pt x="27452" y="4517"/>
                  </a:lnTo>
                  <a:cubicBezTo>
                    <a:pt x="26487" y="4482"/>
                    <a:pt x="26016" y="4137"/>
                    <a:pt x="25557" y="3805"/>
                  </a:cubicBezTo>
                  <a:cubicBezTo>
                    <a:pt x="25212" y="3552"/>
                    <a:pt x="24878" y="3310"/>
                    <a:pt x="24281" y="3264"/>
                  </a:cubicBezTo>
                  <a:cubicBezTo>
                    <a:pt x="24212" y="3253"/>
                    <a:pt x="24143" y="3253"/>
                    <a:pt x="24086" y="3253"/>
                  </a:cubicBezTo>
                  <a:cubicBezTo>
                    <a:pt x="23568" y="3253"/>
                    <a:pt x="23224" y="3437"/>
                    <a:pt x="22787" y="3655"/>
                  </a:cubicBezTo>
                  <a:cubicBezTo>
                    <a:pt x="22212" y="3953"/>
                    <a:pt x="21512" y="4310"/>
                    <a:pt x="20190" y="4505"/>
                  </a:cubicBezTo>
                  <a:cubicBezTo>
                    <a:pt x="19949" y="4551"/>
                    <a:pt x="19730" y="4563"/>
                    <a:pt x="19536" y="4563"/>
                  </a:cubicBezTo>
                  <a:cubicBezTo>
                    <a:pt x="18972" y="4563"/>
                    <a:pt x="18593" y="4436"/>
                    <a:pt x="18226" y="4310"/>
                  </a:cubicBezTo>
                  <a:cubicBezTo>
                    <a:pt x="17938" y="4218"/>
                    <a:pt x="17651" y="4114"/>
                    <a:pt x="17260" y="4114"/>
                  </a:cubicBezTo>
                  <a:cubicBezTo>
                    <a:pt x="16962" y="4114"/>
                    <a:pt x="16582" y="4172"/>
                    <a:pt x="16088" y="4344"/>
                  </a:cubicBezTo>
                  <a:cubicBezTo>
                    <a:pt x="16444" y="4482"/>
                    <a:pt x="16674" y="4770"/>
                    <a:pt x="16927" y="5057"/>
                  </a:cubicBezTo>
                  <a:cubicBezTo>
                    <a:pt x="17179" y="5367"/>
                    <a:pt x="17444" y="5689"/>
                    <a:pt x="17927" y="5781"/>
                  </a:cubicBezTo>
                  <a:cubicBezTo>
                    <a:pt x="18203" y="5838"/>
                    <a:pt x="18466" y="5861"/>
                    <a:pt x="18719" y="5861"/>
                  </a:cubicBezTo>
                  <a:cubicBezTo>
                    <a:pt x="19168" y="5861"/>
                    <a:pt x="19581" y="5792"/>
                    <a:pt x="19949" y="5723"/>
                  </a:cubicBezTo>
                  <a:cubicBezTo>
                    <a:pt x="20271" y="5677"/>
                    <a:pt x="20570" y="5620"/>
                    <a:pt x="20846" y="5620"/>
                  </a:cubicBezTo>
                  <a:cubicBezTo>
                    <a:pt x="21109" y="5620"/>
                    <a:pt x="21351" y="5666"/>
                    <a:pt x="21581" y="5792"/>
                  </a:cubicBezTo>
                  <a:cubicBezTo>
                    <a:pt x="22121" y="6091"/>
                    <a:pt x="22075" y="6481"/>
                    <a:pt x="22029" y="6895"/>
                  </a:cubicBezTo>
                  <a:cubicBezTo>
                    <a:pt x="22006" y="7160"/>
                    <a:pt x="21983" y="7424"/>
                    <a:pt x="22327" y="7597"/>
                  </a:cubicBezTo>
                  <a:cubicBezTo>
                    <a:pt x="22419" y="7643"/>
                    <a:pt x="22546" y="7666"/>
                    <a:pt x="22695" y="7666"/>
                  </a:cubicBezTo>
                  <a:cubicBezTo>
                    <a:pt x="23121" y="7666"/>
                    <a:pt x="23718" y="7493"/>
                    <a:pt x="24385" y="7332"/>
                  </a:cubicBezTo>
                  <a:cubicBezTo>
                    <a:pt x="25039" y="7171"/>
                    <a:pt x="25764" y="7010"/>
                    <a:pt x="26407" y="7010"/>
                  </a:cubicBezTo>
                  <a:cubicBezTo>
                    <a:pt x="27108" y="7010"/>
                    <a:pt x="27717" y="7194"/>
                    <a:pt x="28119" y="7757"/>
                  </a:cubicBezTo>
                  <a:cubicBezTo>
                    <a:pt x="28234" y="7929"/>
                    <a:pt x="28211" y="8044"/>
                    <a:pt x="28131" y="8044"/>
                  </a:cubicBezTo>
                  <a:cubicBezTo>
                    <a:pt x="28073" y="8044"/>
                    <a:pt x="28004" y="7998"/>
                    <a:pt x="27924" y="7895"/>
                  </a:cubicBezTo>
                  <a:cubicBezTo>
                    <a:pt x="27671" y="7528"/>
                    <a:pt x="27234" y="7401"/>
                    <a:pt x="26717" y="7401"/>
                  </a:cubicBezTo>
                  <a:cubicBezTo>
                    <a:pt x="26085" y="7401"/>
                    <a:pt x="25327" y="7585"/>
                    <a:pt x="24603" y="7780"/>
                  </a:cubicBezTo>
                  <a:cubicBezTo>
                    <a:pt x="23867" y="7975"/>
                    <a:pt x="23155" y="8159"/>
                    <a:pt x="22626" y="8159"/>
                  </a:cubicBezTo>
                  <a:cubicBezTo>
                    <a:pt x="22419" y="8159"/>
                    <a:pt x="22247" y="8136"/>
                    <a:pt x="22098" y="8067"/>
                  </a:cubicBezTo>
                  <a:cubicBezTo>
                    <a:pt x="21420" y="7745"/>
                    <a:pt x="21466" y="7286"/>
                    <a:pt x="21512" y="6838"/>
                  </a:cubicBezTo>
                  <a:cubicBezTo>
                    <a:pt x="21535" y="6608"/>
                    <a:pt x="21558" y="6379"/>
                    <a:pt x="21328" y="6252"/>
                  </a:cubicBezTo>
                  <a:cubicBezTo>
                    <a:pt x="21190" y="6172"/>
                    <a:pt x="21029" y="6149"/>
                    <a:pt x="20846" y="6149"/>
                  </a:cubicBezTo>
                  <a:cubicBezTo>
                    <a:pt x="20604" y="6149"/>
                    <a:pt x="20340" y="6195"/>
                    <a:pt x="20041" y="6241"/>
                  </a:cubicBezTo>
                  <a:cubicBezTo>
                    <a:pt x="19650" y="6310"/>
                    <a:pt x="19214" y="6379"/>
                    <a:pt x="18719" y="6379"/>
                  </a:cubicBezTo>
                  <a:cubicBezTo>
                    <a:pt x="18443" y="6379"/>
                    <a:pt x="18145" y="6356"/>
                    <a:pt x="17835" y="6287"/>
                  </a:cubicBezTo>
                  <a:cubicBezTo>
                    <a:pt x="17168" y="6160"/>
                    <a:pt x="16835" y="5769"/>
                    <a:pt x="16525" y="5390"/>
                  </a:cubicBezTo>
                  <a:cubicBezTo>
                    <a:pt x="16272" y="5092"/>
                    <a:pt x="16030" y="4804"/>
                    <a:pt x="15525" y="4804"/>
                  </a:cubicBezTo>
                  <a:cubicBezTo>
                    <a:pt x="15295" y="4804"/>
                    <a:pt x="15008" y="4873"/>
                    <a:pt x="14640" y="5011"/>
                  </a:cubicBezTo>
                  <a:cubicBezTo>
                    <a:pt x="14904" y="5240"/>
                    <a:pt x="15123" y="5585"/>
                    <a:pt x="15353" y="5965"/>
                  </a:cubicBezTo>
                  <a:cubicBezTo>
                    <a:pt x="15571" y="6310"/>
                    <a:pt x="15812" y="6688"/>
                    <a:pt x="16076" y="6930"/>
                  </a:cubicBezTo>
                  <a:cubicBezTo>
                    <a:pt x="16467" y="7275"/>
                    <a:pt x="16732" y="7378"/>
                    <a:pt x="16950" y="7470"/>
                  </a:cubicBezTo>
                  <a:cubicBezTo>
                    <a:pt x="17214" y="7574"/>
                    <a:pt x="17444" y="7666"/>
                    <a:pt x="17731" y="8021"/>
                  </a:cubicBezTo>
                  <a:cubicBezTo>
                    <a:pt x="17996" y="8343"/>
                    <a:pt x="18088" y="8619"/>
                    <a:pt x="18180" y="8907"/>
                  </a:cubicBezTo>
                  <a:cubicBezTo>
                    <a:pt x="18260" y="9159"/>
                    <a:pt x="18340" y="9423"/>
                    <a:pt x="18616" y="9745"/>
                  </a:cubicBezTo>
                  <a:cubicBezTo>
                    <a:pt x="19432" y="10699"/>
                    <a:pt x="21926" y="11078"/>
                    <a:pt x="21236" y="13066"/>
                  </a:cubicBezTo>
                  <a:cubicBezTo>
                    <a:pt x="21190" y="13204"/>
                    <a:pt x="21121" y="13273"/>
                    <a:pt x="21075" y="13273"/>
                  </a:cubicBezTo>
                  <a:cubicBezTo>
                    <a:pt x="21029" y="13273"/>
                    <a:pt x="21006" y="13181"/>
                    <a:pt x="21063" y="13008"/>
                  </a:cubicBezTo>
                  <a:cubicBezTo>
                    <a:pt x="21569" y="11572"/>
                    <a:pt x="18938" y="10929"/>
                    <a:pt x="18214" y="10090"/>
                  </a:cubicBezTo>
                  <a:cubicBezTo>
                    <a:pt x="17881" y="9688"/>
                    <a:pt x="17777" y="9366"/>
                    <a:pt x="17674" y="9055"/>
                  </a:cubicBezTo>
                  <a:cubicBezTo>
                    <a:pt x="17605" y="8826"/>
                    <a:pt x="17536" y="8596"/>
                    <a:pt x="17329" y="8343"/>
                  </a:cubicBezTo>
                  <a:cubicBezTo>
                    <a:pt x="17122" y="8102"/>
                    <a:pt x="16962" y="8033"/>
                    <a:pt x="16755" y="7952"/>
                  </a:cubicBezTo>
                  <a:cubicBezTo>
                    <a:pt x="16490" y="7849"/>
                    <a:pt x="16191" y="7723"/>
                    <a:pt x="15732" y="7321"/>
                  </a:cubicBezTo>
                  <a:cubicBezTo>
                    <a:pt x="15410" y="7022"/>
                    <a:pt x="15157" y="6619"/>
                    <a:pt x="14916" y="6241"/>
                  </a:cubicBezTo>
                  <a:cubicBezTo>
                    <a:pt x="14617" y="5769"/>
                    <a:pt x="14353" y="5332"/>
                    <a:pt x="14054" y="5332"/>
                  </a:cubicBezTo>
                  <a:cubicBezTo>
                    <a:pt x="13997" y="5332"/>
                    <a:pt x="13939" y="5355"/>
                    <a:pt x="13893" y="5378"/>
                  </a:cubicBezTo>
                  <a:cubicBezTo>
                    <a:pt x="13525" y="5585"/>
                    <a:pt x="13778" y="6114"/>
                    <a:pt x="14066" y="6711"/>
                  </a:cubicBezTo>
                  <a:cubicBezTo>
                    <a:pt x="14250" y="7114"/>
                    <a:pt x="14457" y="7539"/>
                    <a:pt x="14536" y="7975"/>
                  </a:cubicBezTo>
                  <a:cubicBezTo>
                    <a:pt x="14640" y="8585"/>
                    <a:pt x="14571" y="8907"/>
                    <a:pt x="14514" y="9182"/>
                  </a:cubicBezTo>
                  <a:cubicBezTo>
                    <a:pt x="14479" y="9400"/>
                    <a:pt x="14445" y="9573"/>
                    <a:pt x="14548" y="9872"/>
                  </a:cubicBezTo>
                  <a:cubicBezTo>
                    <a:pt x="14640" y="10182"/>
                    <a:pt x="14801" y="10365"/>
                    <a:pt x="14962" y="10549"/>
                  </a:cubicBezTo>
                  <a:cubicBezTo>
                    <a:pt x="15169" y="10802"/>
                    <a:pt x="15387" y="11055"/>
                    <a:pt x="15537" y="11561"/>
                  </a:cubicBezTo>
                  <a:cubicBezTo>
                    <a:pt x="15858" y="12607"/>
                    <a:pt x="14996" y="15077"/>
                    <a:pt x="16456" y="15433"/>
                  </a:cubicBezTo>
                  <a:cubicBezTo>
                    <a:pt x="16651" y="15479"/>
                    <a:pt x="16743" y="15720"/>
                    <a:pt x="16525" y="15720"/>
                  </a:cubicBezTo>
                  <a:cubicBezTo>
                    <a:pt x="16502" y="15720"/>
                    <a:pt x="16467" y="15709"/>
                    <a:pt x="16421" y="15709"/>
                  </a:cubicBezTo>
                  <a:cubicBezTo>
                    <a:pt x="14422" y="15227"/>
                    <a:pt x="15399" y="12882"/>
                    <a:pt x="15042" y="11710"/>
                  </a:cubicBezTo>
                  <a:cubicBezTo>
                    <a:pt x="14916" y="11308"/>
                    <a:pt x="14732" y="11101"/>
                    <a:pt x="14559" y="10894"/>
                  </a:cubicBezTo>
                  <a:cubicBezTo>
                    <a:pt x="14365" y="10664"/>
                    <a:pt x="14181" y="10446"/>
                    <a:pt x="14054" y="10044"/>
                  </a:cubicBezTo>
                  <a:cubicBezTo>
                    <a:pt x="13905" y="9607"/>
                    <a:pt x="13951" y="9366"/>
                    <a:pt x="14008" y="9078"/>
                  </a:cubicBezTo>
                  <a:cubicBezTo>
                    <a:pt x="14054" y="8849"/>
                    <a:pt x="14112" y="8573"/>
                    <a:pt x="14020" y="8056"/>
                  </a:cubicBezTo>
                  <a:cubicBezTo>
                    <a:pt x="13962" y="7700"/>
                    <a:pt x="13767" y="7309"/>
                    <a:pt x="13594" y="6930"/>
                  </a:cubicBezTo>
                  <a:cubicBezTo>
                    <a:pt x="13399" y="6539"/>
                    <a:pt x="13227" y="6160"/>
                    <a:pt x="13170" y="5827"/>
                  </a:cubicBezTo>
                  <a:cubicBezTo>
                    <a:pt x="12146" y="6562"/>
                    <a:pt x="12307" y="7068"/>
                    <a:pt x="12491" y="7608"/>
                  </a:cubicBezTo>
                  <a:cubicBezTo>
                    <a:pt x="12629" y="8079"/>
                    <a:pt x="12790" y="8562"/>
                    <a:pt x="12537" y="9193"/>
                  </a:cubicBezTo>
                  <a:cubicBezTo>
                    <a:pt x="12227" y="10021"/>
                    <a:pt x="11733" y="10572"/>
                    <a:pt x="11319" y="11032"/>
                  </a:cubicBezTo>
                  <a:cubicBezTo>
                    <a:pt x="10951" y="11435"/>
                    <a:pt x="10653" y="11767"/>
                    <a:pt x="10630" y="12135"/>
                  </a:cubicBezTo>
                  <a:cubicBezTo>
                    <a:pt x="10619" y="12400"/>
                    <a:pt x="10813" y="12492"/>
                    <a:pt x="11032" y="12607"/>
                  </a:cubicBezTo>
                  <a:cubicBezTo>
                    <a:pt x="11423" y="12802"/>
                    <a:pt x="11837" y="13008"/>
                    <a:pt x="11745" y="13756"/>
                  </a:cubicBezTo>
                  <a:cubicBezTo>
                    <a:pt x="11515" y="15674"/>
                    <a:pt x="8734" y="15973"/>
                    <a:pt x="9136" y="18041"/>
                  </a:cubicBezTo>
                  <a:cubicBezTo>
                    <a:pt x="9182" y="18237"/>
                    <a:pt x="9090" y="18352"/>
                    <a:pt x="8987" y="18352"/>
                  </a:cubicBezTo>
                  <a:cubicBezTo>
                    <a:pt x="8918" y="18352"/>
                    <a:pt x="8837" y="18294"/>
                    <a:pt x="8814" y="18156"/>
                  </a:cubicBezTo>
                  <a:cubicBezTo>
                    <a:pt x="8331" y="15686"/>
                    <a:pt x="11032" y="15376"/>
                    <a:pt x="11227" y="13687"/>
                  </a:cubicBezTo>
                  <a:cubicBezTo>
                    <a:pt x="11273" y="13307"/>
                    <a:pt x="11032" y="13181"/>
                    <a:pt x="10790" y="13066"/>
                  </a:cubicBezTo>
                  <a:cubicBezTo>
                    <a:pt x="10435" y="12882"/>
                    <a:pt x="10067" y="12710"/>
                    <a:pt x="10113" y="12101"/>
                  </a:cubicBezTo>
                  <a:cubicBezTo>
                    <a:pt x="10147" y="11561"/>
                    <a:pt x="10504" y="11159"/>
                    <a:pt x="10928" y="10687"/>
                  </a:cubicBezTo>
                  <a:cubicBezTo>
                    <a:pt x="11319" y="10251"/>
                    <a:pt x="11768" y="9745"/>
                    <a:pt x="12054" y="9010"/>
                  </a:cubicBezTo>
                  <a:cubicBezTo>
                    <a:pt x="12238" y="8550"/>
                    <a:pt x="12112" y="8148"/>
                    <a:pt x="11985" y="7768"/>
                  </a:cubicBezTo>
                  <a:cubicBezTo>
                    <a:pt x="11871" y="7401"/>
                    <a:pt x="11756" y="7056"/>
                    <a:pt x="11837" y="6677"/>
                  </a:cubicBezTo>
                  <a:lnTo>
                    <a:pt x="11837" y="6677"/>
                  </a:lnTo>
                  <a:cubicBezTo>
                    <a:pt x="10917" y="7424"/>
                    <a:pt x="10790" y="7929"/>
                    <a:pt x="10653" y="8470"/>
                  </a:cubicBezTo>
                  <a:cubicBezTo>
                    <a:pt x="10527" y="8975"/>
                    <a:pt x="10400" y="9515"/>
                    <a:pt x="9768" y="10239"/>
                  </a:cubicBezTo>
                  <a:cubicBezTo>
                    <a:pt x="8895" y="11239"/>
                    <a:pt x="8262" y="11618"/>
                    <a:pt x="7757" y="11917"/>
                  </a:cubicBezTo>
                  <a:cubicBezTo>
                    <a:pt x="7332" y="12170"/>
                    <a:pt x="7010" y="12365"/>
                    <a:pt x="6712" y="12916"/>
                  </a:cubicBezTo>
                  <a:cubicBezTo>
                    <a:pt x="6436" y="13445"/>
                    <a:pt x="6413" y="13882"/>
                    <a:pt x="6401" y="14330"/>
                  </a:cubicBezTo>
                  <a:lnTo>
                    <a:pt x="6401" y="14353"/>
                  </a:lnTo>
                  <a:cubicBezTo>
                    <a:pt x="6390" y="14939"/>
                    <a:pt x="6367" y="15536"/>
                    <a:pt x="5884" y="16376"/>
                  </a:cubicBezTo>
                  <a:cubicBezTo>
                    <a:pt x="4965" y="17961"/>
                    <a:pt x="759" y="20191"/>
                    <a:pt x="2069" y="22799"/>
                  </a:cubicBezTo>
                  <a:cubicBezTo>
                    <a:pt x="2161" y="22960"/>
                    <a:pt x="2115" y="23063"/>
                    <a:pt x="2034" y="23063"/>
                  </a:cubicBezTo>
                  <a:cubicBezTo>
                    <a:pt x="1965" y="23063"/>
                    <a:pt x="1873" y="22995"/>
                    <a:pt x="1804" y="22857"/>
                  </a:cubicBezTo>
                  <a:cubicBezTo>
                    <a:pt x="265" y="19811"/>
                    <a:pt x="4447" y="17812"/>
                    <a:pt x="5436" y="16111"/>
                  </a:cubicBezTo>
                  <a:cubicBezTo>
                    <a:pt x="5849" y="15387"/>
                    <a:pt x="5872" y="14859"/>
                    <a:pt x="5884" y="14341"/>
                  </a:cubicBezTo>
                  <a:lnTo>
                    <a:pt x="5884" y="14318"/>
                  </a:lnTo>
                  <a:cubicBezTo>
                    <a:pt x="5895" y="13813"/>
                    <a:pt x="5918" y="13307"/>
                    <a:pt x="6252" y="12676"/>
                  </a:cubicBezTo>
                  <a:cubicBezTo>
                    <a:pt x="6608" y="11986"/>
                    <a:pt x="6987" y="11767"/>
                    <a:pt x="7493" y="11469"/>
                  </a:cubicBezTo>
                  <a:cubicBezTo>
                    <a:pt x="7964" y="11193"/>
                    <a:pt x="8561" y="10837"/>
                    <a:pt x="9377" y="9895"/>
                  </a:cubicBezTo>
                  <a:cubicBezTo>
                    <a:pt x="9929" y="9262"/>
                    <a:pt x="10044" y="8792"/>
                    <a:pt x="10147" y="8355"/>
                  </a:cubicBezTo>
                  <a:cubicBezTo>
                    <a:pt x="10274" y="7860"/>
                    <a:pt x="10389" y="7390"/>
                    <a:pt x="10928" y="6803"/>
                  </a:cubicBezTo>
                  <a:lnTo>
                    <a:pt x="10928" y="6803"/>
                  </a:lnTo>
                  <a:cubicBezTo>
                    <a:pt x="4873" y="10687"/>
                    <a:pt x="208" y="15870"/>
                    <a:pt x="47" y="21466"/>
                  </a:cubicBezTo>
                  <a:cubicBezTo>
                    <a:pt x="1" y="23006"/>
                    <a:pt x="839" y="23695"/>
                    <a:pt x="2356" y="23695"/>
                  </a:cubicBezTo>
                  <a:cubicBezTo>
                    <a:pt x="3206" y="23695"/>
                    <a:pt x="4275" y="23477"/>
                    <a:pt x="5528" y="23086"/>
                  </a:cubicBezTo>
                  <a:cubicBezTo>
                    <a:pt x="10584" y="20903"/>
                    <a:pt x="16042" y="16640"/>
                    <a:pt x="19271" y="14962"/>
                  </a:cubicBezTo>
                  <a:cubicBezTo>
                    <a:pt x="24097" y="12457"/>
                    <a:pt x="31969" y="9642"/>
                    <a:pt x="36530" y="5861"/>
                  </a:cubicBezTo>
                  <a:cubicBezTo>
                    <a:pt x="38415" y="4103"/>
                    <a:pt x="38851" y="2598"/>
                    <a:pt x="37025" y="1356"/>
                  </a:cubicBezTo>
                  <a:cubicBezTo>
                    <a:pt x="35669" y="426"/>
                    <a:pt x="33692" y="1"/>
                    <a:pt x="31348" y="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3020"/>
                  </a:schemeClr>
                </a:gs>
                <a:gs pos="50000">
                  <a:schemeClr val="accent4">
                    <a:alpha val="13020"/>
                  </a:schemeClr>
                </a:gs>
                <a:gs pos="100000">
                  <a:schemeClr val="accent3">
                    <a:alpha val="13020"/>
                  </a:scheme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-1572559" y="1024530"/>
              <a:ext cx="248457" cy="134182"/>
            </a:xfrm>
            <a:custGeom>
              <a:avLst/>
              <a:gdLst/>
              <a:ahLst/>
              <a:cxnLst/>
              <a:rect l="l" t="t" r="r" b="b"/>
              <a:pathLst>
                <a:path w="5896" h="3184" extrusionOk="0">
                  <a:moveTo>
                    <a:pt x="5896" y="1"/>
                  </a:moveTo>
                  <a:lnTo>
                    <a:pt x="5896" y="1"/>
                  </a:lnTo>
                  <a:cubicBezTo>
                    <a:pt x="5206" y="104"/>
                    <a:pt x="4229" y="448"/>
                    <a:pt x="2701" y="1288"/>
                  </a:cubicBezTo>
                  <a:cubicBezTo>
                    <a:pt x="1276" y="2080"/>
                    <a:pt x="472" y="2678"/>
                    <a:pt x="0" y="3183"/>
                  </a:cubicBezTo>
                  <a:cubicBezTo>
                    <a:pt x="1862" y="1988"/>
                    <a:pt x="3861" y="920"/>
                    <a:pt x="589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-2021952" y="987235"/>
              <a:ext cx="1473088" cy="856715"/>
            </a:xfrm>
            <a:custGeom>
              <a:avLst/>
              <a:gdLst/>
              <a:ahLst/>
              <a:cxnLst/>
              <a:rect l="l" t="t" r="r" b="b"/>
              <a:pathLst>
                <a:path w="34957" h="20329" extrusionOk="0">
                  <a:moveTo>
                    <a:pt x="23799" y="0"/>
                  </a:moveTo>
                  <a:cubicBezTo>
                    <a:pt x="23189" y="0"/>
                    <a:pt x="22788" y="207"/>
                    <a:pt x="22282" y="460"/>
                  </a:cubicBezTo>
                  <a:cubicBezTo>
                    <a:pt x="21754" y="736"/>
                    <a:pt x="21087" y="1070"/>
                    <a:pt x="19857" y="1264"/>
                  </a:cubicBezTo>
                  <a:cubicBezTo>
                    <a:pt x="19639" y="1287"/>
                    <a:pt x="19455" y="1310"/>
                    <a:pt x="19283" y="1310"/>
                  </a:cubicBezTo>
                  <a:cubicBezTo>
                    <a:pt x="18789" y="1310"/>
                    <a:pt x="18455" y="1195"/>
                    <a:pt x="18133" y="1081"/>
                  </a:cubicBezTo>
                  <a:cubicBezTo>
                    <a:pt x="17789" y="966"/>
                    <a:pt x="17456" y="851"/>
                    <a:pt x="16996" y="851"/>
                  </a:cubicBezTo>
                  <a:cubicBezTo>
                    <a:pt x="16869" y="851"/>
                    <a:pt x="16721" y="863"/>
                    <a:pt x="16560" y="886"/>
                  </a:cubicBezTo>
                  <a:cubicBezTo>
                    <a:pt x="14525" y="1805"/>
                    <a:pt x="12526" y="2873"/>
                    <a:pt x="10664" y="4068"/>
                  </a:cubicBezTo>
                  <a:cubicBezTo>
                    <a:pt x="10125" y="4655"/>
                    <a:pt x="10010" y="5125"/>
                    <a:pt x="9883" y="5620"/>
                  </a:cubicBezTo>
                  <a:cubicBezTo>
                    <a:pt x="9780" y="6057"/>
                    <a:pt x="9665" y="6527"/>
                    <a:pt x="9113" y="7160"/>
                  </a:cubicBezTo>
                  <a:cubicBezTo>
                    <a:pt x="8297" y="8102"/>
                    <a:pt x="7700" y="8458"/>
                    <a:pt x="7229" y="8734"/>
                  </a:cubicBezTo>
                  <a:cubicBezTo>
                    <a:pt x="6723" y="9032"/>
                    <a:pt x="6344" y="9251"/>
                    <a:pt x="5988" y="9941"/>
                  </a:cubicBezTo>
                  <a:cubicBezTo>
                    <a:pt x="5654" y="10572"/>
                    <a:pt x="5631" y="11078"/>
                    <a:pt x="5620" y="11583"/>
                  </a:cubicBezTo>
                  <a:lnTo>
                    <a:pt x="5620" y="11606"/>
                  </a:lnTo>
                  <a:cubicBezTo>
                    <a:pt x="5608" y="12124"/>
                    <a:pt x="5585" y="12652"/>
                    <a:pt x="5172" y="13376"/>
                  </a:cubicBezTo>
                  <a:cubicBezTo>
                    <a:pt x="4183" y="15077"/>
                    <a:pt x="1" y="17076"/>
                    <a:pt x="1540" y="20122"/>
                  </a:cubicBezTo>
                  <a:cubicBezTo>
                    <a:pt x="1609" y="20260"/>
                    <a:pt x="1701" y="20328"/>
                    <a:pt x="1770" y="20328"/>
                  </a:cubicBezTo>
                  <a:cubicBezTo>
                    <a:pt x="1851" y="20328"/>
                    <a:pt x="1897" y="20225"/>
                    <a:pt x="1805" y="20064"/>
                  </a:cubicBezTo>
                  <a:cubicBezTo>
                    <a:pt x="495" y="17456"/>
                    <a:pt x="4701" y="15226"/>
                    <a:pt x="5620" y="13641"/>
                  </a:cubicBezTo>
                  <a:cubicBezTo>
                    <a:pt x="6103" y="12801"/>
                    <a:pt x="6126" y="12204"/>
                    <a:pt x="6137" y="11618"/>
                  </a:cubicBezTo>
                  <a:lnTo>
                    <a:pt x="6137" y="11595"/>
                  </a:lnTo>
                  <a:cubicBezTo>
                    <a:pt x="6149" y="11147"/>
                    <a:pt x="6172" y="10710"/>
                    <a:pt x="6448" y="10181"/>
                  </a:cubicBezTo>
                  <a:cubicBezTo>
                    <a:pt x="6746" y="9630"/>
                    <a:pt x="7068" y="9435"/>
                    <a:pt x="7493" y="9182"/>
                  </a:cubicBezTo>
                  <a:cubicBezTo>
                    <a:pt x="7998" y="8883"/>
                    <a:pt x="8631" y="8504"/>
                    <a:pt x="9504" y="7504"/>
                  </a:cubicBezTo>
                  <a:cubicBezTo>
                    <a:pt x="10136" y="6780"/>
                    <a:pt x="10263" y="6240"/>
                    <a:pt x="10389" y="5735"/>
                  </a:cubicBezTo>
                  <a:cubicBezTo>
                    <a:pt x="10526" y="5194"/>
                    <a:pt x="10653" y="4689"/>
                    <a:pt x="11573" y="3942"/>
                  </a:cubicBezTo>
                  <a:lnTo>
                    <a:pt x="11573" y="3942"/>
                  </a:lnTo>
                  <a:cubicBezTo>
                    <a:pt x="11492" y="4321"/>
                    <a:pt x="11607" y="4666"/>
                    <a:pt x="11721" y="5033"/>
                  </a:cubicBezTo>
                  <a:cubicBezTo>
                    <a:pt x="11848" y="5413"/>
                    <a:pt x="11974" y="5815"/>
                    <a:pt x="11790" y="6275"/>
                  </a:cubicBezTo>
                  <a:cubicBezTo>
                    <a:pt x="11504" y="7010"/>
                    <a:pt x="11055" y="7516"/>
                    <a:pt x="10664" y="7952"/>
                  </a:cubicBezTo>
                  <a:cubicBezTo>
                    <a:pt x="10240" y="8424"/>
                    <a:pt x="9883" y="8826"/>
                    <a:pt x="9849" y="9366"/>
                  </a:cubicBezTo>
                  <a:cubicBezTo>
                    <a:pt x="9803" y="9975"/>
                    <a:pt x="10171" y="10147"/>
                    <a:pt x="10526" y="10331"/>
                  </a:cubicBezTo>
                  <a:cubicBezTo>
                    <a:pt x="10768" y="10446"/>
                    <a:pt x="11009" y="10572"/>
                    <a:pt x="10963" y="10952"/>
                  </a:cubicBezTo>
                  <a:cubicBezTo>
                    <a:pt x="10768" y="12641"/>
                    <a:pt x="8067" y="12951"/>
                    <a:pt x="8550" y="15421"/>
                  </a:cubicBezTo>
                  <a:cubicBezTo>
                    <a:pt x="8573" y="15559"/>
                    <a:pt x="8654" y="15617"/>
                    <a:pt x="8723" y="15617"/>
                  </a:cubicBezTo>
                  <a:cubicBezTo>
                    <a:pt x="8826" y="15617"/>
                    <a:pt x="8918" y="15502"/>
                    <a:pt x="8872" y="15306"/>
                  </a:cubicBezTo>
                  <a:cubicBezTo>
                    <a:pt x="8470" y="13238"/>
                    <a:pt x="11251" y="12939"/>
                    <a:pt x="11481" y="11021"/>
                  </a:cubicBezTo>
                  <a:cubicBezTo>
                    <a:pt x="11573" y="10273"/>
                    <a:pt x="11159" y="10067"/>
                    <a:pt x="10768" y="9872"/>
                  </a:cubicBezTo>
                  <a:cubicBezTo>
                    <a:pt x="10549" y="9757"/>
                    <a:pt x="10355" y="9665"/>
                    <a:pt x="10366" y="9400"/>
                  </a:cubicBezTo>
                  <a:cubicBezTo>
                    <a:pt x="10389" y="9032"/>
                    <a:pt x="10687" y="8700"/>
                    <a:pt x="11055" y="8297"/>
                  </a:cubicBezTo>
                  <a:cubicBezTo>
                    <a:pt x="11469" y="7837"/>
                    <a:pt x="11963" y="7286"/>
                    <a:pt x="12273" y="6458"/>
                  </a:cubicBezTo>
                  <a:cubicBezTo>
                    <a:pt x="12526" y="5827"/>
                    <a:pt x="12365" y="5344"/>
                    <a:pt x="12227" y="4873"/>
                  </a:cubicBezTo>
                  <a:cubicBezTo>
                    <a:pt x="12043" y="4333"/>
                    <a:pt x="11882" y="3827"/>
                    <a:pt x="12906" y="3092"/>
                  </a:cubicBezTo>
                  <a:cubicBezTo>
                    <a:pt x="12963" y="3425"/>
                    <a:pt x="13135" y="3804"/>
                    <a:pt x="13330" y="4195"/>
                  </a:cubicBezTo>
                  <a:cubicBezTo>
                    <a:pt x="13503" y="4574"/>
                    <a:pt x="13698" y="4965"/>
                    <a:pt x="13756" y="5321"/>
                  </a:cubicBezTo>
                  <a:cubicBezTo>
                    <a:pt x="13848" y="5838"/>
                    <a:pt x="13790" y="6114"/>
                    <a:pt x="13744" y="6343"/>
                  </a:cubicBezTo>
                  <a:cubicBezTo>
                    <a:pt x="13687" y="6631"/>
                    <a:pt x="13641" y="6872"/>
                    <a:pt x="13790" y="7309"/>
                  </a:cubicBezTo>
                  <a:cubicBezTo>
                    <a:pt x="13917" y="7711"/>
                    <a:pt x="14101" y="7929"/>
                    <a:pt x="14295" y="8159"/>
                  </a:cubicBezTo>
                  <a:cubicBezTo>
                    <a:pt x="14468" y="8366"/>
                    <a:pt x="14652" y="8573"/>
                    <a:pt x="14778" y="8975"/>
                  </a:cubicBezTo>
                  <a:cubicBezTo>
                    <a:pt x="15135" y="10147"/>
                    <a:pt x="14158" y="12492"/>
                    <a:pt x="16157" y="12974"/>
                  </a:cubicBezTo>
                  <a:cubicBezTo>
                    <a:pt x="16203" y="12974"/>
                    <a:pt x="16238" y="12985"/>
                    <a:pt x="16261" y="12985"/>
                  </a:cubicBezTo>
                  <a:cubicBezTo>
                    <a:pt x="16479" y="12985"/>
                    <a:pt x="16387" y="12744"/>
                    <a:pt x="16192" y="12698"/>
                  </a:cubicBezTo>
                  <a:cubicBezTo>
                    <a:pt x="14732" y="12342"/>
                    <a:pt x="15594" y="9872"/>
                    <a:pt x="15273" y="8826"/>
                  </a:cubicBezTo>
                  <a:cubicBezTo>
                    <a:pt x="15123" y="8320"/>
                    <a:pt x="14905" y="8067"/>
                    <a:pt x="14698" y="7814"/>
                  </a:cubicBezTo>
                  <a:cubicBezTo>
                    <a:pt x="14537" y="7630"/>
                    <a:pt x="14376" y="7447"/>
                    <a:pt x="14284" y="7137"/>
                  </a:cubicBezTo>
                  <a:cubicBezTo>
                    <a:pt x="14181" y="6838"/>
                    <a:pt x="14215" y="6665"/>
                    <a:pt x="14250" y="6447"/>
                  </a:cubicBezTo>
                  <a:cubicBezTo>
                    <a:pt x="14307" y="6172"/>
                    <a:pt x="14376" y="5850"/>
                    <a:pt x="14272" y="5240"/>
                  </a:cubicBezTo>
                  <a:cubicBezTo>
                    <a:pt x="14193" y="4804"/>
                    <a:pt x="13986" y="4379"/>
                    <a:pt x="13802" y="3976"/>
                  </a:cubicBezTo>
                  <a:cubicBezTo>
                    <a:pt x="13514" y="3379"/>
                    <a:pt x="13261" y="2850"/>
                    <a:pt x="13629" y="2643"/>
                  </a:cubicBezTo>
                  <a:cubicBezTo>
                    <a:pt x="13675" y="2620"/>
                    <a:pt x="13733" y="2597"/>
                    <a:pt x="13790" y="2597"/>
                  </a:cubicBezTo>
                  <a:cubicBezTo>
                    <a:pt x="14089" y="2597"/>
                    <a:pt x="14353" y="3034"/>
                    <a:pt x="14652" y="3506"/>
                  </a:cubicBezTo>
                  <a:cubicBezTo>
                    <a:pt x="14893" y="3884"/>
                    <a:pt x="15146" y="4287"/>
                    <a:pt x="15468" y="4586"/>
                  </a:cubicBezTo>
                  <a:cubicBezTo>
                    <a:pt x="15927" y="4988"/>
                    <a:pt x="16226" y="5114"/>
                    <a:pt x="16491" y="5217"/>
                  </a:cubicBezTo>
                  <a:cubicBezTo>
                    <a:pt x="16698" y="5298"/>
                    <a:pt x="16858" y="5367"/>
                    <a:pt x="17065" y="5608"/>
                  </a:cubicBezTo>
                  <a:cubicBezTo>
                    <a:pt x="17272" y="5861"/>
                    <a:pt x="17341" y="6091"/>
                    <a:pt x="17410" y="6320"/>
                  </a:cubicBezTo>
                  <a:cubicBezTo>
                    <a:pt x="17513" y="6631"/>
                    <a:pt x="17617" y="6953"/>
                    <a:pt x="17950" y="7355"/>
                  </a:cubicBezTo>
                  <a:cubicBezTo>
                    <a:pt x="18674" y="8194"/>
                    <a:pt x="21305" y="8837"/>
                    <a:pt x="20799" y="10273"/>
                  </a:cubicBezTo>
                  <a:cubicBezTo>
                    <a:pt x="20742" y="10446"/>
                    <a:pt x="20765" y="10538"/>
                    <a:pt x="20811" y="10538"/>
                  </a:cubicBezTo>
                  <a:cubicBezTo>
                    <a:pt x="20857" y="10538"/>
                    <a:pt x="20926" y="10469"/>
                    <a:pt x="20972" y="10331"/>
                  </a:cubicBezTo>
                  <a:cubicBezTo>
                    <a:pt x="21662" y="8343"/>
                    <a:pt x="19168" y="7964"/>
                    <a:pt x="18352" y="7010"/>
                  </a:cubicBezTo>
                  <a:cubicBezTo>
                    <a:pt x="18076" y="6688"/>
                    <a:pt x="17996" y="6424"/>
                    <a:pt x="17916" y="6172"/>
                  </a:cubicBezTo>
                  <a:cubicBezTo>
                    <a:pt x="17824" y="5884"/>
                    <a:pt x="17732" y="5608"/>
                    <a:pt x="17467" y="5286"/>
                  </a:cubicBezTo>
                  <a:cubicBezTo>
                    <a:pt x="17180" y="4931"/>
                    <a:pt x="16950" y="4839"/>
                    <a:pt x="16686" y="4735"/>
                  </a:cubicBezTo>
                  <a:cubicBezTo>
                    <a:pt x="16468" y="4643"/>
                    <a:pt x="16203" y="4540"/>
                    <a:pt x="15812" y="4195"/>
                  </a:cubicBezTo>
                  <a:cubicBezTo>
                    <a:pt x="15548" y="3953"/>
                    <a:pt x="15307" y="3575"/>
                    <a:pt x="15089" y="3230"/>
                  </a:cubicBezTo>
                  <a:cubicBezTo>
                    <a:pt x="14859" y="2850"/>
                    <a:pt x="14640" y="2505"/>
                    <a:pt x="14376" y="2276"/>
                  </a:cubicBezTo>
                  <a:cubicBezTo>
                    <a:pt x="14744" y="2138"/>
                    <a:pt x="15031" y="2069"/>
                    <a:pt x="15261" y="2069"/>
                  </a:cubicBezTo>
                  <a:cubicBezTo>
                    <a:pt x="15766" y="2069"/>
                    <a:pt x="16008" y="2357"/>
                    <a:pt x="16261" y="2655"/>
                  </a:cubicBezTo>
                  <a:cubicBezTo>
                    <a:pt x="16571" y="3034"/>
                    <a:pt x="16904" y="3425"/>
                    <a:pt x="17571" y="3552"/>
                  </a:cubicBezTo>
                  <a:cubicBezTo>
                    <a:pt x="17881" y="3621"/>
                    <a:pt x="18179" y="3644"/>
                    <a:pt x="18455" y="3644"/>
                  </a:cubicBezTo>
                  <a:cubicBezTo>
                    <a:pt x="18950" y="3644"/>
                    <a:pt x="19386" y="3575"/>
                    <a:pt x="19777" y="3506"/>
                  </a:cubicBezTo>
                  <a:cubicBezTo>
                    <a:pt x="20076" y="3460"/>
                    <a:pt x="20340" y="3414"/>
                    <a:pt x="20582" y="3414"/>
                  </a:cubicBezTo>
                  <a:cubicBezTo>
                    <a:pt x="20765" y="3414"/>
                    <a:pt x="20926" y="3437"/>
                    <a:pt x="21064" y="3517"/>
                  </a:cubicBezTo>
                  <a:cubicBezTo>
                    <a:pt x="21294" y="3644"/>
                    <a:pt x="21271" y="3873"/>
                    <a:pt x="21248" y="4103"/>
                  </a:cubicBezTo>
                  <a:cubicBezTo>
                    <a:pt x="21202" y="4551"/>
                    <a:pt x="21156" y="5010"/>
                    <a:pt x="21834" y="5332"/>
                  </a:cubicBezTo>
                  <a:cubicBezTo>
                    <a:pt x="21983" y="5401"/>
                    <a:pt x="22155" y="5424"/>
                    <a:pt x="22362" y="5424"/>
                  </a:cubicBezTo>
                  <a:cubicBezTo>
                    <a:pt x="22891" y="5424"/>
                    <a:pt x="23603" y="5240"/>
                    <a:pt x="24339" y="5045"/>
                  </a:cubicBezTo>
                  <a:cubicBezTo>
                    <a:pt x="25063" y="4850"/>
                    <a:pt x="25821" y="4666"/>
                    <a:pt x="26453" y="4666"/>
                  </a:cubicBezTo>
                  <a:cubicBezTo>
                    <a:pt x="26970" y="4666"/>
                    <a:pt x="27407" y="4793"/>
                    <a:pt x="27660" y="5160"/>
                  </a:cubicBezTo>
                  <a:cubicBezTo>
                    <a:pt x="27740" y="5263"/>
                    <a:pt x="27809" y="5309"/>
                    <a:pt x="27867" y="5309"/>
                  </a:cubicBezTo>
                  <a:cubicBezTo>
                    <a:pt x="27947" y="5309"/>
                    <a:pt x="27970" y="5194"/>
                    <a:pt x="27855" y="5022"/>
                  </a:cubicBezTo>
                  <a:cubicBezTo>
                    <a:pt x="27453" y="4459"/>
                    <a:pt x="26844" y="4275"/>
                    <a:pt x="26143" y="4275"/>
                  </a:cubicBezTo>
                  <a:cubicBezTo>
                    <a:pt x="25500" y="4275"/>
                    <a:pt x="24775" y="4436"/>
                    <a:pt x="24121" y="4597"/>
                  </a:cubicBezTo>
                  <a:cubicBezTo>
                    <a:pt x="23454" y="4758"/>
                    <a:pt x="22857" y="4931"/>
                    <a:pt x="22431" y="4931"/>
                  </a:cubicBezTo>
                  <a:cubicBezTo>
                    <a:pt x="22282" y="4931"/>
                    <a:pt x="22155" y="4908"/>
                    <a:pt x="22063" y="4862"/>
                  </a:cubicBezTo>
                  <a:cubicBezTo>
                    <a:pt x="21719" y="4689"/>
                    <a:pt x="21742" y="4425"/>
                    <a:pt x="21765" y="4160"/>
                  </a:cubicBezTo>
                  <a:cubicBezTo>
                    <a:pt x="21811" y="3746"/>
                    <a:pt x="21857" y="3356"/>
                    <a:pt x="21317" y="3057"/>
                  </a:cubicBezTo>
                  <a:cubicBezTo>
                    <a:pt x="21087" y="2931"/>
                    <a:pt x="20845" y="2885"/>
                    <a:pt x="20582" y="2885"/>
                  </a:cubicBezTo>
                  <a:cubicBezTo>
                    <a:pt x="20306" y="2885"/>
                    <a:pt x="20007" y="2942"/>
                    <a:pt x="19685" y="2988"/>
                  </a:cubicBezTo>
                  <a:cubicBezTo>
                    <a:pt x="19317" y="3057"/>
                    <a:pt x="18904" y="3126"/>
                    <a:pt x="18455" y="3126"/>
                  </a:cubicBezTo>
                  <a:cubicBezTo>
                    <a:pt x="18202" y="3126"/>
                    <a:pt x="17939" y="3103"/>
                    <a:pt x="17663" y="3046"/>
                  </a:cubicBezTo>
                  <a:cubicBezTo>
                    <a:pt x="17180" y="2954"/>
                    <a:pt x="16915" y="2632"/>
                    <a:pt x="16663" y="2322"/>
                  </a:cubicBezTo>
                  <a:cubicBezTo>
                    <a:pt x="16410" y="2035"/>
                    <a:pt x="16180" y="1747"/>
                    <a:pt x="15824" y="1609"/>
                  </a:cubicBezTo>
                  <a:cubicBezTo>
                    <a:pt x="16318" y="1437"/>
                    <a:pt x="16698" y="1379"/>
                    <a:pt x="16996" y="1379"/>
                  </a:cubicBezTo>
                  <a:cubicBezTo>
                    <a:pt x="17387" y="1379"/>
                    <a:pt x="17674" y="1483"/>
                    <a:pt x="17962" y="1575"/>
                  </a:cubicBezTo>
                  <a:cubicBezTo>
                    <a:pt x="18329" y="1701"/>
                    <a:pt x="18708" y="1828"/>
                    <a:pt x="19272" y="1828"/>
                  </a:cubicBezTo>
                  <a:cubicBezTo>
                    <a:pt x="19466" y="1828"/>
                    <a:pt x="19685" y="1816"/>
                    <a:pt x="19926" y="1770"/>
                  </a:cubicBezTo>
                  <a:cubicBezTo>
                    <a:pt x="21248" y="1575"/>
                    <a:pt x="21948" y="1218"/>
                    <a:pt x="22523" y="920"/>
                  </a:cubicBezTo>
                  <a:cubicBezTo>
                    <a:pt x="22960" y="702"/>
                    <a:pt x="23304" y="518"/>
                    <a:pt x="23822" y="518"/>
                  </a:cubicBezTo>
                  <a:cubicBezTo>
                    <a:pt x="23879" y="518"/>
                    <a:pt x="23948" y="518"/>
                    <a:pt x="24017" y="529"/>
                  </a:cubicBezTo>
                  <a:cubicBezTo>
                    <a:pt x="24614" y="575"/>
                    <a:pt x="24948" y="817"/>
                    <a:pt x="25293" y="1070"/>
                  </a:cubicBezTo>
                  <a:cubicBezTo>
                    <a:pt x="25752" y="1402"/>
                    <a:pt x="26223" y="1747"/>
                    <a:pt x="27188" y="1782"/>
                  </a:cubicBezTo>
                  <a:lnTo>
                    <a:pt x="27269" y="1782"/>
                  </a:lnTo>
                  <a:cubicBezTo>
                    <a:pt x="27878" y="1782"/>
                    <a:pt x="28728" y="1529"/>
                    <a:pt x="29647" y="1264"/>
                  </a:cubicBezTo>
                  <a:cubicBezTo>
                    <a:pt x="30567" y="1001"/>
                    <a:pt x="31555" y="736"/>
                    <a:pt x="32440" y="736"/>
                  </a:cubicBezTo>
                  <a:cubicBezTo>
                    <a:pt x="33359" y="736"/>
                    <a:pt x="34164" y="1024"/>
                    <a:pt x="34635" y="1908"/>
                  </a:cubicBezTo>
                  <a:cubicBezTo>
                    <a:pt x="34703" y="2023"/>
                    <a:pt x="34795" y="2092"/>
                    <a:pt x="34853" y="2092"/>
                  </a:cubicBezTo>
                  <a:cubicBezTo>
                    <a:pt x="34922" y="2092"/>
                    <a:pt x="34956" y="2012"/>
                    <a:pt x="34853" y="1828"/>
                  </a:cubicBezTo>
                  <a:cubicBezTo>
                    <a:pt x="34244" y="679"/>
                    <a:pt x="33291" y="322"/>
                    <a:pt x="32233" y="322"/>
                  </a:cubicBezTo>
                  <a:cubicBezTo>
                    <a:pt x="31371" y="322"/>
                    <a:pt x="30452" y="552"/>
                    <a:pt x="29590" y="794"/>
                  </a:cubicBezTo>
                  <a:cubicBezTo>
                    <a:pt x="28717" y="1035"/>
                    <a:pt x="27913" y="1264"/>
                    <a:pt x="27303" y="1264"/>
                  </a:cubicBezTo>
                  <a:lnTo>
                    <a:pt x="27211" y="1264"/>
                  </a:lnTo>
                  <a:cubicBezTo>
                    <a:pt x="26396" y="1230"/>
                    <a:pt x="25993" y="932"/>
                    <a:pt x="25603" y="656"/>
                  </a:cubicBezTo>
                  <a:cubicBezTo>
                    <a:pt x="25201" y="357"/>
                    <a:pt x="24798" y="69"/>
                    <a:pt x="24063" y="12"/>
                  </a:cubicBezTo>
                  <a:cubicBezTo>
                    <a:pt x="23971" y="0"/>
                    <a:pt x="23879" y="0"/>
                    <a:pt x="2379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-842337" y="1325250"/>
              <a:ext cx="1175748" cy="2130767"/>
            </a:xfrm>
            <a:custGeom>
              <a:avLst/>
              <a:gdLst/>
              <a:ahLst/>
              <a:cxnLst/>
              <a:rect l="l" t="t" r="r" b="b"/>
              <a:pathLst>
                <a:path w="27901" h="50561" extrusionOk="0">
                  <a:moveTo>
                    <a:pt x="2311" y="0"/>
                  </a:moveTo>
                  <a:cubicBezTo>
                    <a:pt x="1541" y="426"/>
                    <a:pt x="771" y="839"/>
                    <a:pt x="1" y="1230"/>
                  </a:cubicBezTo>
                  <a:cubicBezTo>
                    <a:pt x="7975" y="12928"/>
                    <a:pt x="12308" y="24074"/>
                    <a:pt x="17950" y="35473"/>
                  </a:cubicBezTo>
                  <a:cubicBezTo>
                    <a:pt x="17881" y="35323"/>
                    <a:pt x="17801" y="35175"/>
                    <a:pt x="17732" y="35014"/>
                  </a:cubicBezTo>
                  <a:cubicBezTo>
                    <a:pt x="18179" y="34715"/>
                    <a:pt x="18628" y="34404"/>
                    <a:pt x="19065" y="34094"/>
                  </a:cubicBezTo>
                  <a:cubicBezTo>
                    <a:pt x="13928" y="22718"/>
                    <a:pt x="10079" y="11422"/>
                    <a:pt x="2311" y="0"/>
                  </a:cubicBezTo>
                  <a:close/>
                  <a:moveTo>
                    <a:pt x="27890" y="50550"/>
                  </a:moveTo>
                  <a:lnTo>
                    <a:pt x="27901" y="50561"/>
                  </a:lnTo>
                  <a:cubicBezTo>
                    <a:pt x="27901" y="50561"/>
                    <a:pt x="27901" y="50550"/>
                    <a:pt x="27890" y="505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-842800" y="1325250"/>
              <a:ext cx="97849" cy="51877"/>
            </a:xfrm>
            <a:custGeom>
              <a:avLst/>
              <a:gdLst/>
              <a:ahLst/>
              <a:cxnLst/>
              <a:rect l="l" t="t" r="r" b="b"/>
              <a:pathLst>
                <a:path w="2322" h="1231" extrusionOk="0">
                  <a:moveTo>
                    <a:pt x="2322" y="0"/>
                  </a:moveTo>
                  <a:cubicBezTo>
                    <a:pt x="1552" y="426"/>
                    <a:pt x="782" y="839"/>
                    <a:pt x="12" y="1230"/>
                  </a:cubicBezTo>
                  <a:cubicBezTo>
                    <a:pt x="12" y="1230"/>
                    <a:pt x="1" y="1230"/>
                    <a:pt x="12" y="1230"/>
                  </a:cubicBezTo>
                  <a:cubicBezTo>
                    <a:pt x="782" y="839"/>
                    <a:pt x="1552" y="426"/>
                    <a:pt x="232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-1720221" y="1826901"/>
              <a:ext cx="840651" cy="1884318"/>
            </a:xfrm>
            <a:custGeom>
              <a:avLst/>
              <a:gdLst/>
              <a:ahLst/>
              <a:cxnLst/>
              <a:rect l="l" t="t" r="r" b="b"/>
              <a:pathLst>
                <a:path w="19949" h="44713" extrusionOk="0">
                  <a:moveTo>
                    <a:pt x="861" y="1"/>
                  </a:moveTo>
                  <a:cubicBezTo>
                    <a:pt x="575" y="139"/>
                    <a:pt x="287" y="277"/>
                    <a:pt x="0" y="403"/>
                  </a:cubicBezTo>
                  <a:cubicBezTo>
                    <a:pt x="11022" y="16108"/>
                    <a:pt x="7541" y="25927"/>
                    <a:pt x="18375" y="42415"/>
                  </a:cubicBezTo>
                  <a:lnTo>
                    <a:pt x="18375" y="42415"/>
                  </a:lnTo>
                  <a:cubicBezTo>
                    <a:pt x="16534" y="39610"/>
                    <a:pt x="15110" y="36991"/>
                    <a:pt x="13950" y="34509"/>
                  </a:cubicBezTo>
                  <a:cubicBezTo>
                    <a:pt x="14467" y="34359"/>
                    <a:pt x="14995" y="34210"/>
                    <a:pt x="15536" y="34037"/>
                  </a:cubicBezTo>
                  <a:cubicBezTo>
                    <a:pt x="11629" y="25178"/>
                    <a:pt x="11318" y="17755"/>
                    <a:pt x="7848" y="9240"/>
                  </a:cubicBezTo>
                  <a:cubicBezTo>
                    <a:pt x="5860" y="6080"/>
                    <a:pt x="3550" y="2965"/>
                    <a:pt x="861" y="1"/>
                  </a:cubicBezTo>
                  <a:close/>
                  <a:moveTo>
                    <a:pt x="18375" y="42415"/>
                  </a:moveTo>
                  <a:lnTo>
                    <a:pt x="18375" y="42415"/>
                  </a:lnTo>
                  <a:cubicBezTo>
                    <a:pt x="18868" y="43167"/>
                    <a:pt x="19392" y="43933"/>
                    <a:pt x="19948" y="44713"/>
                  </a:cubicBezTo>
                  <a:cubicBezTo>
                    <a:pt x="19392" y="43932"/>
                    <a:pt x="18868" y="43166"/>
                    <a:pt x="18375" y="4241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-1720221" y="1826901"/>
              <a:ext cx="36325" cy="17026"/>
            </a:xfrm>
            <a:custGeom>
              <a:avLst/>
              <a:gdLst/>
              <a:ahLst/>
              <a:cxnLst/>
              <a:rect l="l" t="t" r="r" b="b"/>
              <a:pathLst>
                <a:path w="862" h="404" extrusionOk="0">
                  <a:moveTo>
                    <a:pt x="861" y="1"/>
                  </a:moveTo>
                  <a:cubicBezTo>
                    <a:pt x="575" y="139"/>
                    <a:pt x="287" y="277"/>
                    <a:pt x="0" y="403"/>
                  </a:cubicBezTo>
                  <a:lnTo>
                    <a:pt x="0" y="403"/>
                  </a:lnTo>
                  <a:cubicBezTo>
                    <a:pt x="287" y="277"/>
                    <a:pt x="575" y="139"/>
                    <a:pt x="86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-1534294" y="1693271"/>
              <a:ext cx="1188348" cy="2178219"/>
            </a:xfrm>
            <a:custGeom>
              <a:avLst/>
              <a:gdLst/>
              <a:ahLst/>
              <a:cxnLst/>
              <a:rect l="l" t="t" r="r" b="b"/>
              <a:pathLst>
                <a:path w="28200" h="51687" extrusionOk="0">
                  <a:moveTo>
                    <a:pt x="2287" y="0"/>
                  </a:moveTo>
                  <a:cubicBezTo>
                    <a:pt x="1540" y="437"/>
                    <a:pt x="782" y="886"/>
                    <a:pt x="1" y="1322"/>
                  </a:cubicBezTo>
                  <a:cubicBezTo>
                    <a:pt x="736" y="3023"/>
                    <a:pt x="1666" y="4918"/>
                    <a:pt x="2735" y="6941"/>
                  </a:cubicBezTo>
                  <a:cubicBezTo>
                    <a:pt x="5366" y="10687"/>
                    <a:pt x="7539" y="14640"/>
                    <a:pt x="9388" y="18616"/>
                  </a:cubicBezTo>
                  <a:cubicBezTo>
                    <a:pt x="12526" y="23879"/>
                    <a:pt x="15881" y="29360"/>
                    <a:pt x="18823" y="34427"/>
                  </a:cubicBezTo>
                  <a:cubicBezTo>
                    <a:pt x="19361" y="34198"/>
                    <a:pt x="19901" y="33969"/>
                    <a:pt x="20451" y="33728"/>
                  </a:cubicBezTo>
                  <a:lnTo>
                    <a:pt x="20451" y="33728"/>
                  </a:lnTo>
                  <a:cubicBezTo>
                    <a:pt x="14310" y="22375"/>
                    <a:pt x="6197" y="9158"/>
                    <a:pt x="2287" y="0"/>
                  </a:cubicBezTo>
                  <a:close/>
                  <a:moveTo>
                    <a:pt x="20455" y="33727"/>
                  </a:moveTo>
                  <a:cubicBezTo>
                    <a:pt x="20453" y="33727"/>
                    <a:pt x="20452" y="33728"/>
                    <a:pt x="20451" y="33728"/>
                  </a:cubicBezTo>
                  <a:lnTo>
                    <a:pt x="20451" y="33728"/>
                  </a:lnTo>
                  <a:cubicBezTo>
                    <a:pt x="22804" y="38077"/>
                    <a:pt x="24867" y="42153"/>
                    <a:pt x="26293" y="45623"/>
                  </a:cubicBezTo>
                  <a:lnTo>
                    <a:pt x="26293" y="45623"/>
                  </a:lnTo>
                  <a:cubicBezTo>
                    <a:pt x="24868" y="42151"/>
                    <a:pt x="22808" y="38075"/>
                    <a:pt x="20455" y="33727"/>
                  </a:cubicBezTo>
                  <a:close/>
                  <a:moveTo>
                    <a:pt x="26293" y="45623"/>
                  </a:moveTo>
                  <a:cubicBezTo>
                    <a:pt x="27248" y="47949"/>
                    <a:pt x="27918" y="50004"/>
                    <a:pt x="28199" y="51687"/>
                  </a:cubicBezTo>
                  <a:cubicBezTo>
                    <a:pt x="27920" y="50005"/>
                    <a:pt x="27250" y="47950"/>
                    <a:pt x="26293" y="4562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-1534294" y="1693271"/>
              <a:ext cx="96374" cy="55755"/>
            </a:xfrm>
            <a:custGeom>
              <a:avLst/>
              <a:gdLst/>
              <a:ahLst/>
              <a:cxnLst/>
              <a:rect l="l" t="t" r="r" b="b"/>
              <a:pathLst>
                <a:path w="2287" h="1323" extrusionOk="0">
                  <a:moveTo>
                    <a:pt x="2287" y="0"/>
                  </a:moveTo>
                  <a:cubicBezTo>
                    <a:pt x="1540" y="437"/>
                    <a:pt x="782" y="886"/>
                    <a:pt x="1" y="1322"/>
                  </a:cubicBezTo>
                  <a:lnTo>
                    <a:pt x="1" y="1322"/>
                  </a:lnTo>
                  <a:cubicBezTo>
                    <a:pt x="782" y="886"/>
                    <a:pt x="1540" y="437"/>
                    <a:pt x="228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-606978" y="1194991"/>
              <a:ext cx="1276968" cy="1726410"/>
            </a:xfrm>
            <a:custGeom>
              <a:avLst/>
              <a:gdLst/>
              <a:ahLst/>
              <a:cxnLst/>
              <a:rect l="l" t="t" r="r" b="b"/>
              <a:pathLst>
                <a:path w="30303" h="40966" extrusionOk="0">
                  <a:moveTo>
                    <a:pt x="1667" y="1"/>
                  </a:moveTo>
                  <a:cubicBezTo>
                    <a:pt x="1138" y="391"/>
                    <a:pt x="575" y="770"/>
                    <a:pt x="0" y="1150"/>
                  </a:cubicBezTo>
                  <a:cubicBezTo>
                    <a:pt x="380" y="2414"/>
                    <a:pt x="782" y="3620"/>
                    <a:pt x="1207" y="4781"/>
                  </a:cubicBezTo>
                  <a:cubicBezTo>
                    <a:pt x="4068" y="9089"/>
                    <a:pt x="6458" y="13893"/>
                    <a:pt x="8699" y="18800"/>
                  </a:cubicBezTo>
                  <a:cubicBezTo>
                    <a:pt x="12813" y="24281"/>
                    <a:pt x="17272" y="27889"/>
                    <a:pt x="20972" y="30980"/>
                  </a:cubicBezTo>
                  <a:cubicBezTo>
                    <a:pt x="21615" y="30348"/>
                    <a:pt x="22224" y="29716"/>
                    <a:pt x="22810" y="29061"/>
                  </a:cubicBezTo>
                  <a:cubicBezTo>
                    <a:pt x="26659" y="32991"/>
                    <a:pt x="29590" y="36484"/>
                    <a:pt x="30303" y="40965"/>
                  </a:cubicBezTo>
                  <a:cubicBezTo>
                    <a:pt x="28648" y="30440"/>
                    <a:pt x="14732" y="25419"/>
                    <a:pt x="5516" y="7286"/>
                  </a:cubicBezTo>
                  <a:cubicBezTo>
                    <a:pt x="4160" y="5447"/>
                    <a:pt x="2862" y="3091"/>
                    <a:pt x="166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-606978" y="1177039"/>
              <a:ext cx="93972" cy="66417"/>
            </a:xfrm>
            <a:custGeom>
              <a:avLst/>
              <a:gdLst/>
              <a:ahLst/>
              <a:cxnLst/>
              <a:rect l="l" t="t" r="r" b="b"/>
              <a:pathLst>
                <a:path w="2230" h="1576" extrusionOk="0">
                  <a:moveTo>
                    <a:pt x="2230" y="1"/>
                  </a:moveTo>
                  <a:cubicBezTo>
                    <a:pt x="1880" y="271"/>
                    <a:pt x="1518" y="538"/>
                    <a:pt x="1146" y="801"/>
                  </a:cubicBezTo>
                  <a:lnTo>
                    <a:pt x="1146" y="801"/>
                  </a:lnTo>
                  <a:cubicBezTo>
                    <a:pt x="1323" y="677"/>
                    <a:pt x="1497" y="552"/>
                    <a:pt x="1667" y="427"/>
                  </a:cubicBezTo>
                  <a:cubicBezTo>
                    <a:pt x="1862" y="289"/>
                    <a:pt x="2046" y="151"/>
                    <a:pt x="2230" y="1"/>
                  </a:cubicBezTo>
                  <a:close/>
                  <a:moveTo>
                    <a:pt x="1146" y="801"/>
                  </a:moveTo>
                  <a:cubicBezTo>
                    <a:pt x="774" y="1061"/>
                    <a:pt x="390" y="1318"/>
                    <a:pt x="0" y="1576"/>
                  </a:cubicBezTo>
                  <a:cubicBezTo>
                    <a:pt x="391" y="1323"/>
                    <a:pt x="774" y="1064"/>
                    <a:pt x="1146" y="80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-1036481" y="1427907"/>
              <a:ext cx="1274988" cy="2328837"/>
            </a:xfrm>
            <a:custGeom>
              <a:avLst/>
              <a:gdLst/>
              <a:ahLst/>
              <a:cxnLst/>
              <a:rect l="l" t="t" r="r" b="b"/>
              <a:pathLst>
                <a:path w="30256" h="55261" extrusionOk="0">
                  <a:moveTo>
                    <a:pt x="2172" y="0"/>
                  </a:moveTo>
                  <a:cubicBezTo>
                    <a:pt x="1425" y="368"/>
                    <a:pt x="690" y="725"/>
                    <a:pt x="0" y="1046"/>
                  </a:cubicBezTo>
                  <a:cubicBezTo>
                    <a:pt x="494" y="3000"/>
                    <a:pt x="1080" y="4872"/>
                    <a:pt x="1735" y="6677"/>
                  </a:cubicBezTo>
                  <a:cubicBezTo>
                    <a:pt x="7998" y="14100"/>
                    <a:pt x="11537" y="21925"/>
                    <a:pt x="14778" y="29889"/>
                  </a:cubicBezTo>
                  <a:cubicBezTo>
                    <a:pt x="15950" y="31612"/>
                    <a:pt x="17133" y="33347"/>
                    <a:pt x="18305" y="35117"/>
                  </a:cubicBezTo>
                  <a:cubicBezTo>
                    <a:pt x="18788" y="34830"/>
                    <a:pt x="19259" y="34542"/>
                    <a:pt x="19730" y="34255"/>
                  </a:cubicBezTo>
                  <a:cubicBezTo>
                    <a:pt x="20841" y="36048"/>
                    <a:pt x="21942" y="37870"/>
                    <a:pt x="23012" y="39743"/>
                  </a:cubicBezTo>
                  <a:lnTo>
                    <a:pt x="23012" y="39743"/>
                  </a:lnTo>
                  <a:cubicBezTo>
                    <a:pt x="15832" y="27176"/>
                    <a:pt x="7318" y="16893"/>
                    <a:pt x="3103" y="2402"/>
                  </a:cubicBezTo>
                  <a:cubicBezTo>
                    <a:pt x="2781" y="1621"/>
                    <a:pt x="2482" y="817"/>
                    <a:pt x="2172" y="0"/>
                  </a:cubicBezTo>
                  <a:close/>
                  <a:moveTo>
                    <a:pt x="28314" y="53640"/>
                  </a:moveTo>
                  <a:cubicBezTo>
                    <a:pt x="28314" y="53652"/>
                    <a:pt x="28314" y="53652"/>
                    <a:pt x="28325" y="53663"/>
                  </a:cubicBezTo>
                  <a:cubicBezTo>
                    <a:pt x="28314" y="53652"/>
                    <a:pt x="28314" y="53640"/>
                    <a:pt x="28314" y="53640"/>
                  </a:cubicBezTo>
                  <a:close/>
                  <a:moveTo>
                    <a:pt x="28325" y="53675"/>
                  </a:moveTo>
                  <a:cubicBezTo>
                    <a:pt x="28325" y="53686"/>
                    <a:pt x="28325" y="53686"/>
                    <a:pt x="28337" y="53686"/>
                  </a:cubicBezTo>
                  <a:cubicBezTo>
                    <a:pt x="28325" y="53686"/>
                    <a:pt x="28325" y="53675"/>
                    <a:pt x="28325" y="53675"/>
                  </a:cubicBezTo>
                  <a:close/>
                  <a:moveTo>
                    <a:pt x="28348" y="53732"/>
                  </a:moveTo>
                  <a:cubicBezTo>
                    <a:pt x="28348" y="53744"/>
                    <a:pt x="28360" y="53744"/>
                    <a:pt x="28360" y="53755"/>
                  </a:cubicBezTo>
                  <a:cubicBezTo>
                    <a:pt x="28360" y="53744"/>
                    <a:pt x="28348" y="53732"/>
                    <a:pt x="28348" y="53732"/>
                  </a:cubicBezTo>
                  <a:close/>
                  <a:moveTo>
                    <a:pt x="28429" y="53951"/>
                  </a:moveTo>
                  <a:cubicBezTo>
                    <a:pt x="28429" y="53951"/>
                    <a:pt x="28440" y="53962"/>
                    <a:pt x="28440" y="53974"/>
                  </a:cubicBezTo>
                  <a:cubicBezTo>
                    <a:pt x="28440" y="53962"/>
                    <a:pt x="28440" y="53951"/>
                    <a:pt x="28429" y="53951"/>
                  </a:cubicBezTo>
                  <a:close/>
                  <a:moveTo>
                    <a:pt x="28440" y="53974"/>
                  </a:moveTo>
                  <a:cubicBezTo>
                    <a:pt x="28452" y="53997"/>
                    <a:pt x="28452" y="54020"/>
                    <a:pt x="28463" y="54031"/>
                  </a:cubicBezTo>
                  <a:cubicBezTo>
                    <a:pt x="28452" y="54008"/>
                    <a:pt x="28452" y="53997"/>
                    <a:pt x="28440" y="53974"/>
                  </a:cubicBezTo>
                  <a:close/>
                  <a:moveTo>
                    <a:pt x="23012" y="39743"/>
                  </a:moveTo>
                  <a:lnTo>
                    <a:pt x="23012" y="39743"/>
                  </a:lnTo>
                  <a:cubicBezTo>
                    <a:pt x="25716" y="44476"/>
                    <a:pt x="28231" y="49533"/>
                    <a:pt x="30256" y="55261"/>
                  </a:cubicBezTo>
                  <a:cubicBezTo>
                    <a:pt x="28231" y="49531"/>
                    <a:pt x="25716" y="44474"/>
                    <a:pt x="23012" y="397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-1036481" y="1423060"/>
              <a:ext cx="101726" cy="48970"/>
            </a:xfrm>
            <a:custGeom>
              <a:avLst/>
              <a:gdLst/>
              <a:ahLst/>
              <a:cxnLst/>
              <a:rect l="l" t="t" r="r" b="b"/>
              <a:pathLst>
                <a:path w="2414" h="1162" extrusionOk="0">
                  <a:moveTo>
                    <a:pt x="2413" y="0"/>
                  </a:moveTo>
                  <a:lnTo>
                    <a:pt x="2413" y="0"/>
                  </a:lnTo>
                  <a:cubicBezTo>
                    <a:pt x="2333" y="35"/>
                    <a:pt x="2253" y="81"/>
                    <a:pt x="2172" y="115"/>
                  </a:cubicBezTo>
                  <a:cubicBezTo>
                    <a:pt x="1741" y="328"/>
                    <a:pt x="1313" y="536"/>
                    <a:pt x="896" y="737"/>
                  </a:cubicBezTo>
                  <a:lnTo>
                    <a:pt x="896" y="737"/>
                  </a:lnTo>
                  <a:cubicBezTo>
                    <a:pt x="1011" y="682"/>
                    <a:pt x="1125" y="628"/>
                    <a:pt x="1241" y="575"/>
                  </a:cubicBezTo>
                  <a:cubicBezTo>
                    <a:pt x="1620" y="391"/>
                    <a:pt x="2023" y="196"/>
                    <a:pt x="2413" y="0"/>
                  </a:cubicBezTo>
                  <a:close/>
                  <a:moveTo>
                    <a:pt x="896" y="737"/>
                  </a:moveTo>
                  <a:cubicBezTo>
                    <a:pt x="784" y="790"/>
                    <a:pt x="672" y="844"/>
                    <a:pt x="561" y="897"/>
                  </a:cubicBezTo>
                  <a:lnTo>
                    <a:pt x="561" y="897"/>
                  </a:lnTo>
                  <a:cubicBezTo>
                    <a:pt x="672" y="844"/>
                    <a:pt x="784" y="791"/>
                    <a:pt x="896" y="737"/>
                  </a:cubicBezTo>
                  <a:close/>
                  <a:moveTo>
                    <a:pt x="561" y="897"/>
                  </a:moveTo>
                  <a:lnTo>
                    <a:pt x="561" y="897"/>
                  </a:lnTo>
                  <a:cubicBezTo>
                    <a:pt x="371" y="987"/>
                    <a:pt x="184" y="1076"/>
                    <a:pt x="0" y="1161"/>
                  </a:cubicBezTo>
                  <a:cubicBezTo>
                    <a:pt x="185" y="1077"/>
                    <a:pt x="372" y="988"/>
                    <a:pt x="561" y="89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-1313980" y="1576076"/>
              <a:ext cx="1092016" cy="2051370"/>
            </a:xfrm>
            <a:custGeom>
              <a:avLst/>
              <a:gdLst/>
              <a:ahLst/>
              <a:cxnLst/>
              <a:rect l="l" t="t" r="r" b="b"/>
              <a:pathLst>
                <a:path w="25914" h="48677" extrusionOk="0">
                  <a:moveTo>
                    <a:pt x="1736" y="0"/>
                  </a:moveTo>
                  <a:cubicBezTo>
                    <a:pt x="1529" y="127"/>
                    <a:pt x="1310" y="242"/>
                    <a:pt x="1093" y="368"/>
                  </a:cubicBezTo>
                  <a:cubicBezTo>
                    <a:pt x="771" y="564"/>
                    <a:pt x="426" y="771"/>
                    <a:pt x="69" y="978"/>
                  </a:cubicBezTo>
                  <a:cubicBezTo>
                    <a:pt x="46" y="989"/>
                    <a:pt x="23" y="1012"/>
                    <a:pt x="1" y="1024"/>
                  </a:cubicBezTo>
                  <a:cubicBezTo>
                    <a:pt x="9224" y="13899"/>
                    <a:pt x="13382" y="25092"/>
                    <a:pt x="19053" y="36473"/>
                  </a:cubicBezTo>
                  <a:lnTo>
                    <a:pt x="19053" y="36473"/>
                  </a:lnTo>
                  <a:cubicBezTo>
                    <a:pt x="18820" y="36005"/>
                    <a:pt x="18591" y="35538"/>
                    <a:pt x="18363" y="35071"/>
                  </a:cubicBezTo>
                  <a:cubicBezTo>
                    <a:pt x="18892" y="34818"/>
                    <a:pt x="19409" y="34565"/>
                    <a:pt x="19938" y="34302"/>
                  </a:cubicBezTo>
                  <a:cubicBezTo>
                    <a:pt x="15398" y="23937"/>
                    <a:pt x="11917" y="13572"/>
                    <a:pt x="4540" y="2839"/>
                  </a:cubicBezTo>
                  <a:cubicBezTo>
                    <a:pt x="3690" y="1931"/>
                    <a:pt x="2804" y="1047"/>
                    <a:pt x="1874" y="161"/>
                  </a:cubicBezTo>
                  <a:cubicBezTo>
                    <a:pt x="1828" y="104"/>
                    <a:pt x="1782" y="58"/>
                    <a:pt x="1736" y="0"/>
                  </a:cubicBezTo>
                  <a:close/>
                  <a:moveTo>
                    <a:pt x="19053" y="36473"/>
                  </a:moveTo>
                  <a:cubicBezTo>
                    <a:pt x="20247" y="38874"/>
                    <a:pt x="21511" y="41281"/>
                    <a:pt x="22904" y="43716"/>
                  </a:cubicBezTo>
                  <a:lnTo>
                    <a:pt x="22904" y="43716"/>
                  </a:lnTo>
                  <a:cubicBezTo>
                    <a:pt x="21512" y="41281"/>
                    <a:pt x="20249" y="38873"/>
                    <a:pt x="19053" y="36473"/>
                  </a:cubicBezTo>
                  <a:close/>
                  <a:moveTo>
                    <a:pt x="22904" y="43716"/>
                  </a:moveTo>
                  <a:cubicBezTo>
                    <a:pt x="23843" y="45356"/>
                    <a:pt x="24839" y="47007"/>
                    <a:pt x="25913" y="48676"/>
                  </a:cubicBezTo>
                  <a:cubicBezTo>
                    <a:pt x="24840" y="47007"/>
                    <a:pt x="23843" y="45355"/>
                    <a:pt x="22904" y="437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-1267962" y="1576076"/>
              <a:ext cx="27180" cy="15551"/>
            </a:xfrm>
            <a:custGeom>
              <a:avLst/>
              <a:gdLst/>
              <a:ahLst/>
              <a:cxnLst/>
              <a:rect l="l" t="t" r="r" b="b"/>
              <a:pathLst>
                <a:path w="645" h="369" extrusionOk="0">
                  <a:moveTo>
                    <a:pt x="644" y="0"/>
                  </a:moveTo>
                  <a:lnTo>
                    <a:pt x="644" y="0"/>
                  </a:lnTo>
                  <a:cubicBezTo>
                    <a:pt x="437" y="115"/>
                    <a:pt x="218" y="242"/>
                    <a:pt x="1" y="368"/>
                  </a:cubicBezTo>
                  <a:cubicBezTo>
                    <a:pt x="218" y="242"/>
                    <a:pt x="437" y="127"/>
                    <a:pt x="64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-1313980" y="1617248"/>
              <a:ext cx="2950" cy="1981"/>
            </a:xfrm>
            <a:custGeom>
              <a:avLst/>
              <a:gdLst/>
              <a:ahLst/>
              <a:cxnLst/>
              <a:rect l="l" t="t" r="r" b="b"/>
              <a:pathLst>
                <a:path w="70" h="47" extrusionOk="0">
                  <a:moveTo>
                    <a:pt x="69" y="1"/>
                  </a:moveTo>
                  <a:cubicBezTo>
                    <a:pt x="46" y="12"/>
                    <a:pt x="23" y="35"/>
                    <a:pt x="1" y="47"/>
                  </a:cubicBezTo>
                  <a:lnTo>
                    <a:pt x="1" y="47"/>
                  </a:lnTo>
                  <a:cubicBezTo>
                    <a:pt x="23" y="35"/>
                    <a:pt x="46" y="12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-2119762" y="1852607"/>
              <a:ext cx="1169933" cy="1973365"/>
            </a:xfrm>
            <a:custGeom>
              <a:avLst/>
              <a:gdLst/>
              <a:ahLst/>
              <a:cxnLst/>
              <a:rect l="l" t="t" r="r" b="b"/>
              <a:pathLst>
                <a:path w="27763" h="46826" extrusionOk="0">
                  <a:moveTo>
                    <a:pt x="9021" y="0"/>
                  </a:moveTo>
                  <a:cubicBezTo>
                    <a:pt x="8125" y="379"/>
                    <a:pt x="7252" y="724"/>
                    <a:pt x="6389" y="989"/>
                  </a:cubicBezTo>
                  <a:cubicBezTo>
                    <a:pt x="23603" y="20304"/>
                    <a:pt x="0" y="30325"/>
                    <a:pt x="26235" y="46470"/>
                  </a:cubicBezTo>
                  <a:cubicBezTo>
                    <a:pt x="26649" y="46723"/>
                    <a:pt x="26970" y="46826"/>
                    <a:pt x="27177" y="46826"/>
                  </a:cubicBezTo>
                  <a:cubicBezTo>
                    <a:pt x="27763" y="46826"/>
                    <a:pt x="27522" y="45987"/>
                    <a:pt x="26350" y="45263"/>
                  </a:cubicBezTo>
                  <a:cubicBezTo>
                    <a:pt x="2207" y="30417"/>
                    <a:pt x="25614" y="19512"/>
                    <a:pt x="902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-1850522" y="1852607"/>
              <a:ext cx="110955" cy="41679"/>
            </a:xfrm>
            <a:custGeom>
              <a:avLst/>
              <a:gdLst/>
              <a:ahLst/>
              <a:cxnLst/>
              <a:rect l="l" t="t" r="r" b="b"/>
              <a:pathLst>
                <a:path w="2633" h="989" extrusionOk="0">
                  <a:moveTo>
                    <a:pt x="2632" y="0"/>
                  </a:moveTo>
                  <a:cubicBezTo>
                    <a:pt x="1736" y="379"/>
                    <a:pt x="863" y="724"/>
                    <a:pt x="0" y="989"/>
                  </a:cubicBezTo>
                  <a:lnTo>
                    <a:pt x="0" y="989"/>
                  </a:lnTo>
                  <a:cubicBezTo>
                    <a:pt x="863" y="724"/>
                    <a:pt x="1736" y="379"/>
                    <a:pt x="263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-1410821" y="1619650"/>
              <a:ext cx="1312282" cy="2432971"/>
            </a:xfrm>
            <a:custGeom>
              <a:avLst/>
              <a:gdLst/>
              <a:ahLst/>
              <a:cxnLst/>
              <a:rect l="l" t="t" r="r" b="b"/>
              <a:pathLst>
                <a:path w="31141" h="57732" extrusionOk="0">
                  <a:moveTo>
                    <a:pt x="2276" y="1"/>
                  </a:moveTo>
                  <a:cubicBezTo>
                    <a:pt x="2058" y="128"/>
                    <a:pt x="1828" y="265"/>
                    <a:pt x="1598" y="414"/>
                  </a:cubicBezTo>
                  <a:cubicBezTo>
                    <a:pt x="1080" y="713"/>
                    <a:pt x="552" y="1035"/>
                    <a:pt x="0" y="1369"/>
                  </a:cubicBezTo>
                  <a:cubicBezTo>
                    <a:pt x="5792" y="17111"/>
                    <a:pt x="13595" y="26580"/>
                    <a:pt x="20477" y="38013"/>
                  </a:cubicBezTo>
                  <a:cubicBezTo>
                    <a:pt x="20972" y="37795"/>
                    <a:pt x="21465" y="37565"/>
                    <a:pt x="21960" y="37335"/>
                  </a:cubicBezTo>
                  <a:cubicBezTo>
                    <a:pt x="25303" y="43265"/>
                    <a:pt x="28452" y="49711"/>
                    <a:pt x="31141" y="57731"/>
                  </a:cubicBezTo>
                  <a:cubicBezTo>
                    <a:pt x="23155" y="33865"/>
                    <a:pt x="10998" y="23948"/>
                    <a:pt x="227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-1410821" y="1637096"/>
              <a:ext cx="67382" cy="40246"/>
            </a:xfrm>
            <a:custGeom>
              <a:avLst/>
              <a:gdLst/>
              <a:ahLst/>
              <a:cxnLst/>
              <a:rect l="l" t="t" r="r" b="b"/>
              <a:pathLst>
                <a:path w="1599" h="955" extrusionOk="0">
                  <a:moveTo>
                    <a:pt x="1598" y="0"/>
                  </a:moveTo>
                  <a:cubicBezTo>
                    <a:pt x="1529" y="35"/>
                    <a:pt x="1460" y="81"/>
                    <a:pt x="1391" y="115"/>
                  </a:cubicBezTo>
                  <a:cubicBezTo>
                    <a:pt x="1305" y="168"/>
                    <a:pt x="1217" y="222"/>
                    <a:pt x="1129" y="275"/>
                  </a:cubicBezTo>
                  <a:lnTo>
                    <a:pt x="1129" y="275"/>
                  </a:lnTo>
                  <a:cubicBezTo>
                    <a:pt x="1287" y="182"/>
                    <a:pt x="1443" y="90"/>
                    <a:pt x="1598" y="0"/>
                  </a:cubicBezTo>
                  <a:close/>
                  <a:moveTo>
                    <a:pt x="1129" y="275"/>
                  </a:moveTo>
                  <a:lnTo>
                    <a:pt x="1129" y="275"/>
                  </a:lnTo>
                  <a:cubicBezTo>
                    <a:pt x="872" y="427"/>
                    <a:pt x="612" y="584"/>
                    <a:pt x="347" y="745"/>
                  </a:cubicBezTo>
                  <a:lnTo>
                    <a:pt x="347" y="745"/>
                  </a:lnTo>
                  <a:cubicBezTo>
                    <a:pt x="611" y="586"/>
                    <a:pt x="873" y="430"/>
                    <a:pt x="1129" y="275"/>
                  </a:cubicBezTo>
                  <a:close/>
                  <a:moveTo>
                    <a:pt x="347" y="745"/>
                  </a:moveTo>
                  <a:cubicBezTo>
                    <a:pt x="232" y="814"/>
                    <a:pt x="116" y="884"/>
                    <a:pt x="0" y="955"/>
                  </a:cubicBezTo>
                  <a:cubicBezTo>
                    <a:pt x="117" y="884"/>
                    <a:pt x="233" y="814"/>
                    <a:pt x="347" y="7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-513046" y="1120865"/>
              <a:ext cx="1336512" cy="1513379"/>
            </a:xfrm>
            <a:custGeom>
              <a:avLst/>
              <a:gdLst/>
              <a:ahLst/>
              <a:cxnLst/>
              <a:rect l="l" t="t" r="r" b="b"/>
              <a:pathLst>
                <a:path w="31716" h="35911" extrusionOk="0">
                  <a:moveTo>
                    <a:pt x="1575" y="1"/>
                  </a:moveTo>
                  <a:cubicBezTo>
                    <a:pt x="1093" y="450"/>
                    <a:pt x="564" y="897"/>
                    <a:pt x="1" y="1334"/>
                  </a:cubicBezTo>
                  <a:cubicBezTo>
                    <a:pt x="989" y="4150"/>
                    <a:pt x="2104" y="6701"/>
                    <a:pt x="3287" y="9045"/>
                  </a:cubicBezTo>
                  <a:cubicBezTo>
                    <a:pt x="12273" y="21121"/>
                    <a:pt x="24247" y="10263"/>
                    <a:pt x="30153" y="34532"/>
                  </a:cubicBezTo>
                  <a:cubicBezTo>
                    <a:pt x="30372" y="35451"/>
                    <a:pt x="30819" y="35911"/>
                    <a:pt x="31153" y="35911"/>
                  </a:cubicBezTo>
                  <a:cubicBezTo>
                    <a:pt x="31486" y="35911"/>
                    <a:pt x="31716" y="35439"/>
                    <a:pt x="31486" y="34509"/>
                  </a:cubicBezTo>
                  <a:cubicBezTo>
                    <a:pt x="24430" y="5494"/>
                    <a:pt x="10538" y="23845"/>
                    <a:pt x="157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-513046" y="1120865"/>
              <a:ext cx="66413" cy="56218"/>
            </a:xfrm>
            <a:custGeom>
              <a:avLst/>
              <a:gdLst/>
              <a:ahLst/>
              <a:cxnLst/>
              <a:rect l="l" t="t" r="r" b="b"/>
              <a:pathLst>
                <a:path w="1576" h="1334" extrusionOk="0">
                  <a:moveTo>
                    <a:pt x="1575" y="1"/>
                  </a:moveTo>
                  <a:cubicBezTo>
                    <a:pt x="1093" y="450"/>
                    <a:pt x="564" y="897"/>
                    <a:pt x="1" y="1334"/>
                  </a:cubicBezTo>
                  <a:lnTo>
                    <a:pt x="1" y="1334"/>
                  </a:lnTo>
                  <a:cubicBezTo>
                    <a:pt x="564" y="897"/>
                    <a:pt x="1093" y="450"/>
                    <a:pt x="157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-536729" y="1177039"/>
              <a:ext cx="162239" cy="325003"/>
            </a:xfrm>
            <a:custGeom>
              <a:avLst/>
              <a:gdLst/>
              <a:ahLst/>
              <a:cxnLst/>
              <a:rect l="l" t="t" r="r" b="b"/>
              <a:pathLst>
                <a:path w="3850" h="7712" extrusionOk="0">
                  <a:moveTo>
                    <a:pt x="563" y="1"/>
                  </a:moveTo>
                  <a:cubicBezTo>
                    <a:pt x="379" y="151"/>
                    <a:pt x="195" y="289"/>
                    <a:pt x="0" y="427"/>
                  </a:cubicBezTo>
                  <a:cubicBezTo>
                    <a:pt x="1195" y="3517"/>
                    <a:pt x="2493" y="5873"/>
                    <a:pt x="3849" y="7712"/>
                  </a:cubicBezTo>
                  <a:cubicBezTo>
                    <a:pt x="2666" y="5368"/>
                    <a:pt x="1551" y="2817"/>
                    <a:pt x="56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-536729" y="1177039"/>
              <a:ext cx="23725" cy="17995"/>
            </a:xfrm>
            <a:custGeom>
              <a:avLst/>
              <a:gdLst/>
              <a:ahLst/>
              <a:cxnLst/>
              <a:rect l="l" t="t" r="r" b="b"/>
              <a:pathLst>
                <a:path w="563" h="427" extrusionOk="0">
                  <a:moveTo>
                    <a:pt x="563" y="1"/>
                  </a:moveTo>
                  <a:cubicBezTo>
                    <a:pt x="379" y="151"/>
                    <a:pt x="195" y="289"/>
                    <a:pt x="0" y="427"/>
                  </a:cubicBezTo>
                  <a:lnTo>
                    <a:pt x="0" y="427"/>
                  </a:lnTo>
                  <a:cubicBezTo>
                    <a:pt x="195" y="289"/>
                    <a:pt x="379" y="151"/>
                    <a:pt x="56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-739681" y="1268612"/>
              <a:ext cx="1264874" cy="2095409"/>
            </a:xfrm>
            <a:custGeom>
              <a:avLst/>
              <a:gdLst/>
              <a:ahLst/>
              <a:cxnLst/>
              <a:rect l="l" t="t" r="r" b="b"/>
              <a:pathLst>
                <a:path w="30016" h="49722" extrusionOk="0">
                  <a:moveTo>
                    <a:pt x="2196" y="0"/>
                  </a:moveTo>
                  <a:cubicBezTo>
                    <a:pt x="1484" y="437"/>
                    <a:pt x="748" y="862"/>
                    <a:pt x="1" y="1275"/>
                  </a:cubicBezTo>
                  <a:cubicBezTo>
                    <a:pt x="10479" y="15632"/>
                    <a:pt x="14184" y="33882"/>
                    <a:pt x="25233" y="45499"/>
                  </a:cubicBezTo>
                  <a:lnTo>
                    <a:pt x="25233" y="45499"/>
                  </a:lnTo>
                  <a:cubicBezTo>
                    <a:pt x="23040" y="43192"/>
                    <a:pt x="21136" y="40623"/>
                    <a:pt x="19410" y="37875"/>
                  </a:cubicBezTo>
                  <a:cubicBezTo>
                    <a:pt x="19984" y="37472"/>
                    <a:pt x="20536" y="37058"/>
                    <a:pt x="21087" y="36633"/>
                  </a:cubicBezTo>
                  <a:cubicBezTo>
                    <a:pt x="17720" y="30658"/>
                    <a:pt x="14928" y="23764"/>
                    <a:pt x="11848" y="17053"/>
                  </a:cubicBezTo>
                  <a:cubicBezTo>
                    <a:pt x="9079" y="13353"/>
                    <a:pt x="6471" y="8813"/>
                    <a:pt x="4356" y="3034"/>
                  </a:cubicBezTo>
                  <a:cubicBezTo>
                    <a:pt x="3667" y="1988"/>
                    <a:pt x="2943" y="976"/>
                    <a:pt x="2196" y="0"/>
                  </a:cubicBezTo>
                  <a:close/>
                  <a:moveTo>
                    <a:pt x="25233" y="45499"/>
                  </a:moveTo>
                  <a:cubicBezTo>
                    <a:pt x="26689" y="47031"/>
                    <a:pt x="28273" y="48446"/>
                    <a:pt x="30015" y="49721"/>
                  </a:cubicBezTo>
                  <a:cubicBezTo>
                    <a:pt x="28272" y="48445"/>
                    <a:pt x="26689" y="47030"/>
                    <a:pt x="25233" y="4549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-739681" y="1268612"/>
              <a:ext cx="92582" cy="53774"/>
            </a:xfrm>
            <a:custGeom>
              <a:avLst/>
              <a:gdLst/>
              <a:ahLst/>
              <a:cxnLst/>
              <a:rect l="l" t="t" r="r" b="b"/>
              <a:pathLst>
                <a:path w="2197" h="1276" extrusionOk="0">
                  <a:moveTo>
                    <a:pt x="2196" y="0"/>
                  </a:moveTo>
                  <a:lnTo>
                    <a:pt x="2196" y="0"/>
                  </a:lnTo>
                  <a:cubicBezTo>
                    <a:pt x="1472" y="437"/>
                    <a:pt x="748" y="862"/>
                    <a:pt x="1" y="1275"/>
                  </a:cubicBezTo>
                  <a:cubicBezTo>
                    <a:pt x="748" y="862"/>
                    <a:pt x="1484" y="437"/>
                    <a:pt x="219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-556114" y="1396427"/>
              <a:ext cx="315755" cy="590838"/>
            </a:xfrm>
            <a:custGeom>
              <a:avLst/>
              <a:gdLst/>
              <a:ahLst/>
              <a:cxnLst/>
              <a:rect l="l" t="t" r="r" b="b"/>
              <a:pathLst>
                <a:path w="7493" h="14020" extrusionOk="0">
                  <a:moveTo>
                    <a:pt x="0" y="1"/>
                  </a:moveTo>
                  <a:cubicBezTo>
                    <a:pt x="2115" y="5780"/>
                    <a:pt x="4723" y="10320"/>
                    <a:pt x="7492" y="14020"/>
                  </a:cubicBezTo>
                  <a:cubicBezTo>
                    <a:pt x="5251" y="9113"/>
                    <a:pt x="2861" y="4309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-1619504" y="1776078"/>
              <a:ext cx="1103562" cy="2168569"/>
            </a:xfrm>
            <a:custGeom>
              <a:avLst/>
              <a:gdLst/>
              <a:ahLst/>
              <a:cxnLst/>
              <a:rect l="l" t="t" r="r" b="b"/>
              <a:pathLst>
                <a:path w="26188" h="51458" extrusionOk="0">
                  <a:moveTo>
                    <a:pt x="17527" y="37414"/>
                  </a:moveTo>
                  <a:cubicBezTo>
                    <a:pt x="17526" y="37415"/>
                    <a:pt x="17525" y="37415"/>
                    <a:pt x="17523" y="37415"/>
                  </a:cubicBezTo>
                  <a:cubicBezTo>
                    <a:pt x="18105" y="38949"/>
                    <a:pt x="18677" y="40409"/>
                    <a:pt x="19257" y="41776"/>
                  </a:cubicBezTo>
                  <a:lnTo>
                    <a:pt x="19257" y="41776"/>
                  </a:lnTo>
                  <a:cubicBezTo>
                    <a:pt x="18678" y="40409"/>
                    <a:pt x="18107" y="38949"/>
                    <a:pt x="17527" y="37414"/>
                  </a:cubicBezTo>
                  <a:close/>
                  <a:moveTo>
                    <a:pt x="850" y="1"/>
                  </a:moveTo>
                  <a:cubicBezTo>
                    <a:pt x="563" y="150"/>
                    <a:pt x="276" y="299"/>
                    <a:pt x="0" y="448"/>
                  </a:cubicBezTo>
                  <a:cubicBezTo>
                    <a:pt x="2470" y="4011"/>
                    <a:pt x="4183" y="7297"/>
                    <a:pt x="5458" y="10446"/>
                  </a:cubicBezTo>
                  <a:cubicBezTo>
                    <a:pt x="11341" y="19773"/>
                    <a:pt x="14559" y="29566"/>
                    <a:pt x="17527" y="37414"/>
                  </a:cubicBezTo>
                  <a:lnTo>
                    <a:pt x="17527" y="37414"/>
                  </a:lnTo>
                  <a:cubicBezTo>
                    <a:pt x="18044" y="37242"/>
                    <a:pt x="18571" y="37058"/>
                    <a:pt x="19086" y="36864"/>
                  </a:cubicBezTo>
                  <a:cubicBezTo>
                    <a:pt x="20720" y="41522"/>
                    <a:pt x="22226" y="45425"/>
                    <a:pt x="24013" y="47981"/>
                  </a:cubicBezTo>
                  <a:lnTo>
                    <a:pt x="24013" y="47981"/>
                  </a:lnTo>
                  <a:cubicBezTo>
                    <a:pt x="19958" y="42173"/>
                    <a:pt x="17338" y="29382"/>
                    <a:pt x="11410" y="16651"/>
                  </a:cubicBezTo>
                  <a:cubicBezTo>
                    <a:pt x="8951" y="12537"/>
                    <a:pt x="6642" y="8550"/>
                    <a:pt x="4757" y="4976"/>
                  </a:cubicBezTo>
                  <a:cubicBezTo>
                    <a:pt x="3550" y="3264"/>
                    <a:pt x="2252" y="1598"/>
                    <a:pt x="850" y="1"/>
                  </a:cubicBezTo>
                  <a:close/>
                  <a:moveTo>
                    <a:pt x="24013" y="47981"/>
                  </a:moveTo>
                  <a:lnTo>
                    <a:pt x="24013" y="47981"/>
                  </a:lnTo>
                  <a:cubicBezTo>
                    <a:pt x="24691" y="48951"/>
                    <a:pt x="25408" y="49726"/>
                    <a:pt x="26188" y="50273"/>
                  </a:cubicBezTo>
                  <a:cubicBezTo>
                    <a:pt x="25408" y="49724"/>
                    <a:pt x="24690" y="48949"/>
                    <a:pt x="24013" y="47981"/>
                  </a:cubicBezTo>
                  <a:close/>
                  <a:moveTo>
                    <a:pt x="19257" y="41776"/>
                  </a:moveTo>
                  <a:cubicBezTo>
                    <a:pt x="21103" y="46135"/>
                    <a:pt x="23034" y="49556"/>
                    <a:pt x="25636" y="51457"/>
                  </a:cubicBezTo>
                  <a:cubicBezTo>
                    <a:pt x="23039" y="49559"/>
                    <a:pt x="21106" y="46136"/>
                    <a:pt x="19257" y="417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-1619504" y="1776078"/>
              <a:ext cx="35861" cy="18922"/>
            </a:xfrm>
            <a:custGeom>
              <a:avLst/>
              <a:gdLst/>
              <a:ahLst/>
              <a:cxnLst/>
              <a:rect l="l" t="t" r="r" b="b"/>
              <a:pathLst>
                <a:path w="851" h="449" extrusionOk="0">
                  <a:moveTo>
                    <a:pt x="850" y="1"/>
                  </a:moveTo>
                  <a:cubicBezTo>
                    <a:pt x="563" y="150"/>
                    <a:pt x="276" y="299"/>
                    <a:pt x="0" y="448"/>
                  </a:cubicBezTo>
                  <a:lnTo>
                    <a:pt x="0" y="448"/>
                  </a:lnTo>
                  <a:cubicBezTo>
                    <a:pt x="276" y="299"/>
                    <a:pt x="563" y="150"/>
                    <a:pt x="85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-1683938" y="1794958"/>
              <a:ext cx="294432" cy="421341"/>
            </a:xfrm>
            <a:custGeom>
              <a:avLst/>
              <a:gdLst/>
              <a:ahLst/>
              <a:cxnLst/>
              <a:rect l="l" t="t" r="r" b="b"/>
              <a:pathLst>
                <a:path w="6987" h="9998" extrusionOk="0">
                  <a:moveTo>
                    <a:pt x="1529" y="0"/>
                  </a:moveTo>
                  <a:cubicBezTo>
                    <a:pt x="1012" y="265"/>
                    <a:pt x="506" y="518"/>
                    <a:pt x="0" y="759"/>
                  </a:cubicBezTo>
                  <a:cubicBezTo>
                    <a:pt x="2689" y="3723"/>
                    <a:pt x="4999" y="6838"/>
                    <a:pt x="6987" y="9998"/>
                  </a:cubicBezTo>
                  <a:cubicBezTo>
                    <a:pt x="5712" y="6849"/>
                    <a:pt x="3999" y="3563"/>
                    <a:pt x="15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-1683938" y="1794958"/>
              <a:ext cx="64474" cy="31986"/>
            </a:xfrm>
            <a:custGeom>
              <a:avLst/>
              <a:gdLst/>
              <a:ahLst/>
              <a:cxnLst/>
              <a:rect l="l" t="t" r="r" b="b"/>
              <a:pathLst>
                <a:path w="1530" h="759" extrusionOk="0">
                  <a:moveTo>
                    <a:pt x="1529" y="0"/>
                  </a:moveTo>
                  <a:cubicBezTo>
                    <a:pt x="1012" y="265"/>
                    <a:pt x="506" y="518"/>
                    <a:pt x="0" y="759"/>
                  </a:cubicBezTo>
                  <a:cubicBezTo>
                    <a:pt x="506" y="518"/>
                    <a:pt x="1024" y="265"/>
                    <a:pt x="152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-1419038" y="1985732"/>
              <a:ext cx="280400" cy="492056"/>
            </a:xfrm>
            <a:custGeom>
              <a:avLst/>
              <a:gdLst/>
              <a:ahLst/>
              <a:cxnLst/>
              <a:rect l="l" t="t" r="r" b="b"/>
              <a:pathLst>
                <a:path w="6654" h="11676" extrusionOk="0">
                  <a:moveTo>
                    <a:pt x="0" y="1"/>
                  </a:moveTo>
                  <a:lnTo>
                    <a:pt x="0" y="1"/>
                  </a:lnTo>
                  <a:cubicBezTo>
                    <a:pt x="1885" y="3575"/>
                    <a:pt x="4194" y="7562"/>
                    <a:pt x="6653" y="11676"/>
                  </a:cubicBezTo>
                  <a:cubicBezTo>
                    <a:pt x="4804" y="7700"/>
                    <a:pt x="2631" y="374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-1218109" y="1521376"/>
              <a:ext cx="1486194" cy="2505582"/>
            </a:xfrm>
            <a:custGeom>
              <a:avLst/>
              <a:gdLst/>
              <a:ahLst/>
              <a:cxnLst/>
              <a:rect l="l" t="t" r="r" b="b"/>
              <a:pathLst>
                <a:path w="35268" h="59455" extrusionOk="0">
                  <a:moveTo>
                    <a:pt x="1885" y="0"/>
                  </a:moveTo>
                  <a:cubicBezTo>
                    <a:pt x="1472" y="195"/>
                    <a:pt x="1081" y="391"/>
                    <a:pt x="748" y="575"/>
                  </a:cubicBezTo>
                  <a:cubicBezTo>
                    <a:pt x="495" y="713"/>
                    <a:pt x="242" y="862"/>
                    <a:pt x="1" y="1000"/>
                  </a:cubicBezTo>
                  <a:cubicBezTo>
                    <a:pt x="794" y="2046"/>
                    <a:pt x="1541" y="3091"/>
                    <a:pt x="2265" y="4137"/>
                  </a:cubicBezTo>
                  <a:cubicBezTo>
                    <a:pt x="17927" y="20891"/>
                    <a:pt x="19157" y="40311"/>
                    <a:pt x="33658" y="58799"/>
                  </a:cubicBezTo>
                  <a:cubicBezTo>
                    <a:pt x="34026" y="59259"/>
                    <a:pt x="34371" y="59455"/>
                    <a:pt x="34624" y="59455"/>
                  </a:cubicBezTo>
                  <a:cubicBezTo>
                    <a:pt x="35129" y="59455"/>
                    <a:pt x="35267" y="58662"/>
                    <a:pt x="34394" y="57535"/>
                  </a:cubicBezTo>
                  <a:cubicBezTo>
                    <a:pt x="26660" y="47688"/>
                    <a:pt x="23110" y="37564"/>
                    <a:pt x="19088" y="27671"/>
                  </a:cubicBezTo>
                  <a:cubicBezTo>
                    <a:pt x="14124" y="20408"/>
                    <a:pt x="9251" y="13249"/>
                    <a:pt x="6045" y="4459"/>
                  </a:cubicBezTo>
                  <a:cubicBezTo>
                    <a:pt x="4781" y="2953"/>
                    <a:pt x="3402" y="1459"/>
                    <a:pt x="18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-1240823" y="1545607"/>
              <a:ext cx="54276" cy="30511"/>
            </a:xfrm>
            <a:custGeom>
              <a:avLst/>
              <a:gdLst/>
              <a:ahLst/>
              <a:cxnLst/>
              <a:rect l="l" t="t" r="r" b="b"/>
              <a:pathLst>
                <a:path w="1288" h="724" extrusionOk="0">
                  <a:moveTo>
                    <a:pt x="1275" y="0"/>
                  </a:moveTo>
                  <a:cubicBezTo>
                    <a:pt x="1033" y="128"/>
                    <a:pt x="777" y="270"/>
                    <a:pt x="508" y="425"/>
                  </a:cubicBezTo>
                  <a:lnTo>
                    <a:pt x="508" y="425"/>
                  </a:lnTo>
                  <a:cubicBezTo>
                    <a:pt x="515" y="421"/>
                    <a:pt x="522" y="417"/>
                    <a:pt x="529" y="414"/>
                  </a:cubicBezTo>
                  <a:lnTo>
                    <a:pt x="540" y="425"/>
                  </a:lnTo>
                  <a:cubicBezTo>
                    <a:pt x="781" y="287"/>
                    <a:pt x="1034" y="138"/>
                    <a:pt x="1287" y="0"/>
                  </a:cubicBezTo>
                  <a:close/>
                  <a:moveTo>
                    <a:pt x="508" y="425"/>
                  </a:moveTo>
                  <a:cubicBezTo>
                    <a:pt x="342" y="514"/>
                    <a:pt x="177" y="613"/>
                    <a:pt x="0" y="723"/>
                  </a:cubicBezTo>
                  <a:cubicBezTo>
                    <a:pt x="174" y="619"/>
                    <a:pt x="344" y="519"/>
                    <a:pt x="508" y="42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-963408" y="1709242"/>
              <a:ext cx="549674" cy="978254"/>
            </a:xfrm>
            <a:custGeom>
              <a:avLst/>
              <a:gdLst/>
              <a:ahLst/>
              <a:cxnLst/>
              <a:rect l="l" t="t" r="r" b="b"/>
              <a:pathLst>
                <a:path w="13044" h="23213" extrusionOk="0">
                  <a:moveTo>
                    <a:pt x="1" y="1"/>
                  </a:moveTo>
                  <a:cubicBezTo>
                    <a:pt x="3207" y="8791"/>
                    <a:pt x="8080" y="15950"/>
                    <a:pt x="13044" y="23213"/>
                  </a:cubicBezTo>
                  <a:cubicBezTo>
                    <a:pt x="9803" y="15249"/>
                    <a:pt x="6264" y="7424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-1240823" y="1563475"/>
              <a:ext cx="118161" cy="132285"/>
            </a:xfrm>
            <a:custGeom>
              <a:avLst/>
              <a:gdLst/>
              <a:ahLst/>
              <a:cxnLst/>
              <a:rect l="l" t="t" r="r" b="b"/>
              <a:pathLst>
                <a:path w="2804" h="3139" extrusionOk="0">
                  <a:moveTo>
                    <a:pt x="540" y="1"/>
                  </a:moveTo>
                  <a:cubicBezTo>
                    <a:pt x="356" y="105"/>
                    <a:pt x="184" y="208"/>
                    <a:pt x="0" y="299"/>
                  </a:cubicBezTo>
                  <a:cubicBezTo>
                    <a:pt x="46" y="357"/>
                    <a:pt x="92" y="403"/>
                    <a:pt x="138" y="460"/>
                  </a:cubicBezTo>
                  <a:cubicBezTo>
                    <a:pt x="1068" y="1346"/>
                    <a:pt x="1954" y="2230"/>
                    <a:pt x="2804" y="3138"/>
                  </a:cubicBezTo>
                  <a:cubicBezTo>
                    <a:pt x="2080" y="2092"/>
                    <a:pt x="1333" y="1047"/>
                    <a:pt x="54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7"/>
            <p:cNvSpPr/>
            <p:nvPr/>
          </p:nvSpPr>
          <p:spPr>
            <a:xfrm>
              <a:off x="-1240823" y="1563012"/>
              <a:ext cx="22756" cy="13106"/>
            </a:xfrm>
            <a:custGeom>
              <a:avLst/>
              <a:gdLst/>
              <a:ahLst/>
              <a:cxnLst/>
              <a:rect l="l" t="t" r="r" b="b"/>
              <a:pathLst>
                <a:path w="540" h="311" extrusionOk="0">
                  <a:moveTo>
                    <a:pt x="529" y="1"/>
                  </a:moveTo>
                  <a:cubicBezTo>
                    <a:pt x="356" y="93"/>
                    <a:pt x="184" y="196"/>
                    <a:pt x="0" y="310"/>
                  </a:cubicBezTo>
                  <a:cubicBezTo>
                    <a:pt x="184" y="219"/>
                    <a:pt x="356" y="116"/>
                    <a:pt x="540" y="12"/>
                  </a:cubicBezTo>
                  <a:lnTo>
                    <a:pt x="529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7"/>
            <p:cNvSpPr/>
            <p:nvPr/>
          </p:nvSpPr>
          <p:spPr>
            <a:xfrm>
              <a:off x="-934794" y="1378517"/>
              <a:ext cx="1254213" cy="2336591"/>
            </a:xfrm>
            <a:custGeom>
              <a:avLst/>
              <a:gdLst/>
              <a:ahLst/>
              <a:cxnLst/>
              <a:rect l="l" t="t" r="r" b="b"/>
              <a:pathLst>
                <a:path w="29763" h="55445" extrusionOk="0">
                  <a:moveTo>
                    <a:pt x="2115" y="0"/>
                  </a:moveTo>
                  <a:cubicBezTo>
                    <a:pt x="1402" y="368"/>
                    <a:pt x="690" y="725"/>
                    <a:pt x="0" y="1057"/>
                  </a:cubicBezTo>
                  <a:cubicBezTo>
                    <a:pt x="218" y="1908"/>
                    <a:pt x="448" y="2747"/>
                    <a:pt x="690" y="3574"/>
                  </a:cubicBezTo>
                  <a:cubicBezTo>
                    <a:pt x="6377" y="17903"/>
                    <a:pt x="13744" y="26958"/>
                    <a:pt x="20271" y="37818"/>
                  </a:cubicBezTo>
                  <a:cubicBezTo>
                    <a:pt x="20707" y="37553"/>
                    <a:pt x="21132" y="37277"/>
                    <a:pt x="21558" y="36990"/>
                  </a:cubicBezTo>
                  <a:cubicBezTo>
                    <a:pt x="21075" y="36059"/>
                    <a:pt x="20603" y="35140"/>
                    <a:pt x="20144" y="34209"/>
                  </a:cubicBezTo>
                  <a:cubicBezTo>
                    <a:pt x="14007" y="23764"/>
                    <a:pt x="7424" y="14502"/>
                    <a:pt x="2115" y="0"/>
                  </a:cubicBezTo>
                  <a:close/>
                  <a:moveTo>
                    <a:pt x="25751" y="44620"/>
                  </a:moveTo>
                  <a:cubicBezTo>
                    <a:pt x="27153" y="47539"/>
                    <a:pt x="28498" y="50641"/>
                    <a:pt x="29762" y="54043"/>
                  </a:cubicBezTo>
                  <a:cubicBezTo>
                    <a:pt x="28498" y="50641"/>
                    <a:pt x="27165" y="47539"/>
                    <a:pt x="25763" y="44620"/>
                  </a:cubicBezTo>
                  <a:close/>
                  <a:moveTo>
                    <a:pt x="28785" y="55422"/>
                  </a:moveTo>
                  <a:cubicBezTo>
                    <a:pt x="28785" y="55422"/>
                    <a:pt x="28797" y="55433"/>
                    <a:pt x="28797" y="55445"/>
                  </a:cubicBezTo>
                  <a:cubicBezTo>
                    <a:pt x="28797" y="55433"/>
                    <a:pt x="28797" y="55433"/>
                    <a:pt x="28785" y="5542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7"/>
            <p:cNvSpPr/>
            <p:nvPr/>
          </p:nvSpPr>
          <p:spPr>
            <a:xfrm>
              <a:off x="-934794" y="1378517"/>
              <a:ext cx="89126" cy="44587"/>
            </a:xfrm>
            <a:custGeom>
              <a:avLst/>
              <a:gdLst/>
              <a:ahLst/>
              <a:cxnLst/>
              <a:rect l="l" t="t" r="r" b="b"/>
              <a:pathLst>
                <a:path w="2115" h="1058" extrusionOk="0">
                  <a:moveTo>
                    <a:pt x="2115" y="0"/>
                  </a:moveTo>
                  <a:cubicBezTo>
                    <a:pt x="1402" y="368"/>
                    <a:pt x="690" y="725"/>
                    <a:pt x="0" y="1057"/>
                  </a:cubicBezTo>
                  <a:lnTo>
                    <a:pt x="0" y="1057"/>
                  </a:lnTo>
                  <a:cubicBezTo>
                    <a:pt x="690" y="725"/>
                    <a:pt x="1402" y="368"/>
                    <a:pt x="211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-85945" y="2820130"/>
              <a:ext cx="236869" cy="438788"/>
            </a:xfrm>
            <a:custGeom>
              <a:avLst/>
              <a:gdLst/>
              <a:ahLst/>
              <a:cxnLst/>
              <a:rect l="l" t="t" r="r" b="b"/>
              <a:pathLst>
                <a:path w="5621" h="10412" extrusionOk="0">
                  <a:moveTo>
                    <a:pt x="5608" y="10411"/>
                  </a:moveTo>
                  <a:lnTo>
                    <a:pt x="5608" y="10411"/>
                  </a:lnTo>
                  <a:lnTo>
                    <a:pt x="5620" y="10411"/>
                  </a:lnTo>
                  <a:lnTo>
                    <a:pt x="5620" y="10411"/>
                  </a:lnTo>
                  <a:lnTo>
                    <a:pt x="5608" y="10411"/>
                  </a:lnTo>
                  <a:close/>
                  <a:moveTo>
                    <a:pt x="1" y="0"/>
                  </a:moveTo>
                  <a:cubicBezTo>
                    <a:pt x="460" y="931"/>
                    <a:pt x="932" y="1850"/>
                    <a:pt x="1415" y="2781"/>
                  </a:cubicBezTo>
                  <a:lnTo>
                    <a:pt x="1415" y="2781"/>
                  </a:lnTo>
                  <a:cubicBezTo>
                    <a:pt x="932" y="1850"/>
                    <a:pt x="460" y="93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-944992" y="1423060"/>
              <a:ext cx="39274" cy="106115"/>
            </a:xfrm>
            <a:custGeom>
              <a:avLst/>
              <a:gdLst/>
              <a:ahLst/>
              <a:cxnLst/>
              <a:rect l="l" t="t" r="r" b="b"/>
              <a:pathLst>
                <a:path w="932" h="2518" extrusionOk="0">
                  <a:moveTo>
                    <a:pt x="242" y="0"/>
                  </a:moveTo>
                  <a:cubicBezTo>
                    <a:pt x="162" y="35"/>
                    <a:pt x="82" y="81"/>
                    <a:pt x="1" y="115"/>
                  </a:cubicBezTo>
                  <a:cubicBezTo>
                    <a:pt x="311" y="932"/>
                    <a:pt x="610" y="1736"/>
                    <a:pt x="932" y="2517"/>
                  </a:cubicBezTo>
                  <a:cubicBezTo>
                    <a:pt x="690" y="1690"/>
                    <a:pt x="460" y="851"/>
                    <a:pt x="24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-944992" y="1423060"/>
              <a:ext cx="10240" cy="4889"/>
            </a:xfrm>
            <a:custGeom>
              <a:avLst/>
              <a:gdLst/>
              <a:ahLst/>
              <a:cxnLst/>
              <a:rect l="l" t="t" r="r" b="b"/>
              <a:pathLst>
                <a:path w="243" h="116" extrusionOk="0">
                  <a:moveTo>
                    <a:pt x="242" y="0"/>
                  </a:moveTo>
                  <a:cubicBezTo>
                    <a:pt x="162" y="35"/>
                    <a:pt x="82" y="81"/>
                    <a:pt x="1" y="115"/>
                  </a:cubicBezTo>
                  <a:cubicBezTo>
                    <a:pt x="13" y="115"/>
                    <a:pt x="1" y="115"/>
                    <a:pt x="1" y="115"/>
                  </a:cubicBezTo>
                  <a:cubicBezTo>
                    <a:pt x="82" y="81"/>
                    <a:pt x="162" y="35"/>
                    <a:pt x="24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-1653933" y="796924"/>
              <a:ext cx="204421" cy="218425"/>
            </a:xfrm>
            <a:custGeom>
              <a:avLst/>
              <a:gdLst/>
              <a:ahLst/>
              <a:cxnLst/>
              <a:rect l="l" t="t" r="r" b="b"/>
              <a:pathLst>
                <a:path w="4851" h="5183" extrusionOk="0">
                  <a:moveTo>
                    <a:pt x="1541" y="219"/>
                  </a:moveTo>
                  <a:cubicBezTo>
                    <a:pt x="2529" y="1"/>
                    <a:pt x="4850" y="2793"/>
                    <a:pt x="3678" y="3988"/>
                  </a:cubicBezTo>
                  <a:cubicBezTo>
                    <a:pt x="2495" y="5183"/>
                    <a:pt x="1" y="564"/>
                    <a:pt x="1541" y="219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-1740112" y="862286"/>
              <a:ext cx="112893" cy="170509"/>
            </a:xfrm>
            <a:custGeom>
              <a:avLst/>
              <a:gdLst/>
              <a:ahLst/>
              <a:cxnLst/>
              <a:rect l="l" t="t" r="r" b="b"/>
              <a:pathLst>
                <a:path w="2679" h="4046" extrusionOk="0">
                  <a:moveTo>
                    <a:pt x="1736" y="174"/>
                  </a:moveTo>
                  <a:cubicBezTo>
                    <a:pt x="437" y="1"/>
                    <a:pt x="0" y="3563"/>
                    <a:pt x="1230" y="3805"/>
                  </a:cubicBezTo>
                  <a:cubicBezTo>
                    <a:pt x="2460" y="4046"/>
                    <a:pt x="2678" y="299"/>
                    <a:pt x="1736" y="174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-1906696" y="949012"/>
              <a:ext cx="146268" cy="169961"/>
            </a:xfrm>
            <a:custGeom>
              <a:avLst/>
              <a:gdLst/>
              <a:ahLst/>
              <a:cxnLst/>
              <a:rect l="l" t="t" r="r" b="b"/>
              <a:pathLst>
                <a:path w="3471" h="4033" extrusionOk="0">
                  <a:moveTo>
                    <a:pt x="2770" y="575"/>
                  </a:moveTo>
                  <a:cubicBezTo>
                    <a:pt x="3471" y="1126"/>
                    <a:pt x="1598" y="4033"/>
                    <a:pt x="736" y="3229"/>
                  </a:cubicBezTo>
                  <a:cubicBezTo>
                    <a:pt x="1" y="2562"/>
                    <a:pt x="2035" y="0"/>
                    <a:pt x="2770" y="575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-1496536" y="747535"/>
              <a:ext cx="208762" cy="196679"/>
            </a:xfrm>
            <a:custGeom>
              <a:avLst/>
              <a:gdLst/>
              <a:ahLst/>
              <a:cxnLst/>
              <a:rect l="l" t="t" r="r" b="b"/>
              <a:pathLst>
                <a:path w="4954" h="4667" extrusionOk="0">
                  <a:moveTo>
                    <a:pt x="563" y="977"/>
                  </a:moveTo>
                  <a:cubicBezTo>
                    <a:pt x="1426" y="1"/>
                    <a:pt x="4953" y="2115"/>
                    <a:pt x="4195" y="3252"/>
                  </a:cubicBezTo>
                  <a:cubicBezTo>
                    <a:pt x="3241" y="4666"/>
                    <a:pt x="1" y="1610"/>
                    <a:pt x="563" y="977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-1420977" y="679266"/>
              <a:ext cx="167085" cy="99330"/>
            </a:xfrm>
            <a:custGeom>
              <a:avLst/>
              <a:gdLst/>
              <a:ahLst/>
              <a:cxnLst/>
              <a:rect l="l" t="t" r="r" b="b"/>
              <a:pathLst>
                <a:path w="3965" h="2357" extrusionOk="0">
                  <a:moveTo>
                    <a:pt x="264" y="1103"/>
                  </a:moveTo>
                  <a:cubicBezTo>
                    <a:pt x="690" y="0"/>
                    <a:pt x="3964" y="173"/>
                    <a:pt x="3528" y="1264"/>
                  </a:cubicBezTo>
                  <a:cubicBezTo>
                    <a:pt x="3091" y="2356"/>
                    <a:pt x="0" y="1816"/>
                    <a:pt x="264" y="110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-1282037" y="737884"/>
              <a:ext cx="156929" cy="130768"/>
            </a:xfrm>
            <a:custGeom>
              <a:avLst/>
              <a:gdLst/>
              <a:ahLst/>
              <a:cxnLst/>
              <a:rect l="l" t="t" r="r" b="b"/>
              <a:pathLst>
                <a:path w="3724" h="3103" extrusionOk="0">
                  <a:moveTo>
                    <a:pt x="277" y="1183"/>
                  </a:moveTo>
                  <a:cubicBezTo>
                    <a:pt x="1" y="2022"/>
                    <a:pt x="3218" y="3103"/>
                    <a:pt x="3471" y="2114"/>
                  </a:cubicBezTo>
                  <a:cubicBezTo>
                    <a:pt x="3724" y="1126"/>
                    <a:pt x="667" y="0"/>
                    <a:pt x="277" y="118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-1464087" y="928658"/>
              <a:ext cx="148206" cy="140925"/>
            </a:xfrm>
            <a:custGeom>
              <a:avLst/>
              <a:gdLst/>
              <a:ahLst/>
              <a:cxnLst/>
              <a:rect l="l" t="t" r="r" b="b"/>
              <a:pathLst>
                <a:path w="3517" h="3344" extrusionOk="0">
                  <a:moveTo>
                    <a:pt x="863" y="437"/>
                  </a:moveTo>
                  <a:cubicBezTo>
                    <a:pt x="1552" y="0"/>
                    <a:pt x="3517" y="2930"/>
                    <a:pt x="2597" y="3137"/>
                  </a:cubicBezTo>
                  <a:cubicBezTo>
                    <a:pt x="1667" y="3344"/>
                    <a:pt x="0" y="977"/>
                    <a:pt x="863" y="437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-1644704" y="940289"/>
              <a:ext cx="143360" cy="197606"/>
            </a:xfrm>
            <a:custGeom>
              <a:avLst/>
              <a:gdLst/>
              <a:ahLst/>
              <a:cxnLst/>
              <a:rect l="l" t="t" r="r" b="b"/>
              <a:pathLst>
                <a:path w="3402" h="4689" extrusionOk="0">
                  <a:moveTo>
                    <a:pt x="931" y="322"/>
                  </a:moveTo>
                  <a:cubicBezTo>
                    <a:pt x="1" y="747"/>
                    <a:pt x="1207" y="4689"/>
                    <a:pt x="2310" y="4022"/>
                  </a:cubicBezTo>
                  <a:cubicBezTo>
                    <a:pt x="3402" y="3356"/>
                    <a:pt x="1655" y="0"/>
                    <a:pt x="931" y="322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-1797719" y="1035655"/>
              <a:ext cx="106572" cy="174386"/>
            </a:xfrm>
            <a:custGeom>
              <a:avLst/>
              <a:gdLst/>
              <a:ahLst/>
              <a:cxnLst/>
              <a:rect l="l" t="t" r="r" b="b"/>
              <a:pathLst>
                <a:path w="2529" h="4138" extrusionOk="0">
                  <a:moveTo>
                    <a:pt x="920" y="184"/>
                  </a:moveTo>
                  <a:cubicBezTo>
                    <a:pt x="0" y="345"/>
                    <a:pt x="161" y="4137"/>
                    <a:pt x="1344" y="3850"/>
                  </a:cubicBezTo>
                  <a:cubicBezTo>
                    <a:pt x="2528" y="3563"/>
                    <a:pt x="2069" y="1"/>
                    <a:pt x="920" y="184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-1239391" y="640032"/>
              <a:ext cx="198564" cy="109486"/>
            </a:xfrm>
            <a:custGeom>
              <a:avLst/>
              <a:gdLst/>
              <a:ahLst/>
              <a:cxnLst/>
              <a:rect l="l" t="t" r="r" b="b"/>
              <a:pathLst>
                <a:path w="4712" h="2598" extrusionOk="0">
                  <a:moveTo>
                    <a:pt x="207" y="1219"/>
                  </a:moveTo>
                  <a:cubicBezTo>
                    <a:pt x="518" y="1"/>
                    <a:pt x="4711" y="414"/>
                    <a:pt x="4367" y="1368"/>
                  </a:cubicBezTo>
                  <a:cubicBezTo>
                    <a:pt x="3930" y="2598"/>
                    <a:pt x="0" y="2023"/>
                    <a:pt x="207" y="1219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-1094130" y="740244"/>
              <a:ext cx="162745" cy="121623"/>
            </a:xfrm>
            <a:custGeom>
              <a:avLst/>
              <a:gdLst/>
              <a:ahLst/>
              <a:cxnLst/>
              <a:rect l="l" t="t" r="r" b="b"/>
              <a:pathLst>
                <a:path w="3862" h="2886" extrusionOk="0">
                  <a:moveTo>
                    <a:pt x="357" y="1093"/>
                  </a:moveTo>
                  <a:cubicBezTo>
                    <a:pt x="978" y="1"/>
                    <a:pt x="3861" y="1277"/>
                    <a:pt x="3333" y="2081"/>
                  </a:cubicBezTo>
                  <a:cubicBezTo>
                    <a:pt x="2804" y="2886"/>
                    <a:pt x="0" y="1714"/>
                    <a:pt x="357" y="109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-1289244" y="855037"/>
              <a:ext cx="121532" cy="114333"/>
            </a:xfrm>
            <a:custGeom>
              <a:avLst/>
              <a:gdLst/>
              <a:ahLst/>
              <a:cxnLst/>
              <a:rect l="l" t="t" r="r" b="b"/>
              <a:pathLst>
                <a:path w="2884" h="2713" extrusionOk="0">
                  <a:moveTo>
                    <a:pt x="632" y="506"/>
                  </a:moveTo>
                  <a:cubicBezTo>
                    <a:pt x="1264" y="1"/>
                    <a:pt x="2884" y="1023"/>
                    <a:pt x="2125" y="1862"/>
                  </a:cubicBezTo>
                  <a:cubicBezTo>
                    <a:pt x="1367" y="2713"/>
                    <a:pt x="0" y="1000"/>
                    <a:pt x="632" y="50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-1955116" y="1125711"/>
              <a:ext cx="120647" cy="155969"/>
            </a:xfrm>
            <a:custGeom>
              <a:avLst/>
              <a:gdLst/>
              <a:ahLst/>
              <a:cxnLst/>
              <a:rect l="l" t="t" r="r" b="b"/>
              <a:pathLst>
                <a:path w="2863" h="3701" extrusionOk="0">
                  <a:moveTo>
                    <a:pt x="1908" y="162"/>
                  </a:moveTo>
                  <a:cubicBezTo>
                    <a:pt x="909" y="1"/>
                    <a:pt x="0" y="2679"/>
                    <a:pt x="1070" y="3184"/>
                  </a:cubicBezTo>
                  <a:cubicBezTo>
                    <a:pt x="2150" y="3701"/>
                    <a:pt x="2862" y="323"/>
                    <a:pt x="1908" y="162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-1044235" y="591612"/>
              <a:ext cx="155454" cy="91576"/>
            </a:xfrm>
            <a:custGeom>
              <a:avLst/>
              <a:gdLst/>
              <a:ahLst/>
              <a:cxnLst/>
              <a:rect l="l" t="t" r="r" b="b"/>
              <a:pathLst>
                <a:path w="3689" h="2173" extrusionOk="0">
                  <a:moveTo>
                    <a:pt x="299" y="874"/>
                  </a:moveTo>
                  <a:cubicBezTo>
                    <a:pt x="586" y="1"/>
                    <a:pt x="3689" y="839"/>
                    <a:pt x="3149" y="1506"/>
                  </a:cubicBezTo>
                  <a:cubicBezTo>
                    <a:pt x="2597" y="2172"/>
                    <a:pt x="0" y="1758"/>
                    <a:pt x="299" y="874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-962902" y="679771"/>
              <a:ext cx="146310" cy="100257"/>
            </a:xfrm>
            <a:custGeom>
              <a:avLst/>
              <a:gdLst/>
              <a:ahLst/>
              <a:cxnLst/>
              <a:rect l="l" t="t" r="r" b="b"/>
              <a:pathLst>
                <a:path w="3472" h="2379" extrusionOk="0">
                  <a:moveTo>
                    <a:pt x="323" y="999"/>
                  </a:moveTo>
                  <a:cubicBezTo>
                    <a:pt x="805" y="0"/>
                    <a:pt x="3471" y="976"/>
                    <a:pt x="3195" y="1678"/>
                  </a:cubicBezTo>
                  <a:cubicBezTo>
                    <a:pt x="2908" y="2378"/>
                    <a:pt x="1" y="1655"/>
                    <a:pt x="323" y="999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-2043233" y="1126217"/>
              <a:ext cx="104170" cy="108517"/>
            </a:xfrm>
            <a:custGeom>
              <a:avLst/>
              <a:gdLst/>
              <a:ahLst/>
              <a:cxnLst/>
              <a:rect l="l" t="t" r="r" b="b"/>
              <a:pathLst>
                <a:path w="2472" h="2575" extrusionOk="0">
                  <a:moveTo>
                    <a:pt x="1828" y="231"/>
                  </a:moveTo>
                  <a:cubicBezTo>
                    <a:pt x="954" y="1"/>
                    <a:pt x="0" y="1988"/>
                    <a:pt x="460" y="2276"/>
                  </a:cubicBezTo>
                  <a:cubicBezTo>
                    <a:pt x="931" y="2575"/>
                    <a:pt x="2471" y="391"/>
                    <a:pt x="1828" y="23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-1856337" y="1188207"/>
              <a:ext cx="88157" cy="102701"/>
            </a:xfrm>
            <a:custGeom>
              <a:avLst/>
              <a:gdLst/>
              <a:ahLst/>
              <a:cxnLst/>
              <a:rect l="l" t="t" r="r" b="b"/>
              <a:pathLst>
                <a:path w="2092" h="2437" extrusionOk="0">
                  <a:moveTo>
                    <a:pt x="840" y="116"/>
                  </a:moveTo>
                  <a:cubicBezTo>
                    <a:pt x="1494" y="1"/>
                    <a:pt x="2092" y="1931"/>
                    <a:pt x="1185" y="2184"/>
                  </a:cubicBezTo>
                  <a:cubicBezTo>
                    <a:pt x="288" y="2437"/>
                    <a:pt x="1" y="276"/>
                    <a:pt x="840" y="11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-1692155" y="1065660"/>
              <a:ext cx="90559" cy="110455"/>
            </a:xfrm>
            <a:custGeom>
              <a:avLst/>
              <a:gdLst/>
              <a:ahLst/>
              <a:cxnLst/>
              <a:rect l="l" t="t" r="r" b="b"/>
              <a:pathLst>
                <a:path w="2149" h="2621" extrusionOk="0">
                  <a:moveTo>
                    <a:pt x="759" y="323"/>
                  </a:moveTo>
                  <a:cubicBezTo>
                    <a:pt x="1287" y="1"/>
                    <a:pt x="2149" y="2173"/>
                    <a:pt x="1413" y="2391"/>
                  </a:cubicBezTo>
                  <a:cubicBezTo>
                    <a:pt x="690" y="2621"/>
                    <a:pt x="1" y="782"/>
                    <a:pt x="759" y="32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-1057341" y="859378"/>
              <a:ext cx="81920" cy="74634"/>
            </a:xfrm>
            <a:custGeom>
              <a:avLst/>
              <a:gdLst/>
              <a:ahLst/>
              <a:cxnLst/>
              <a:rect l="l" t="t" r="r" b="b"/>
              <a:pathLst>
                <a:path w="1944" h="1771" extrusionOk="0">
                  <a:moveTo>
                    <a:pt x="299" y="403"/>
                  </a:moveTo>
                  <a:cubicBezTo>
                    <a:pt x="587" y="1"/>
                    <a:pt x="1943" y="529"/>
                    <a:pt x="1632" y="1150"/>
                  </a:cubicBezTo>
                  <a:cubicBezTo>
                    <a:pt x="1323" y="1770"/>
                    <a:pt x="1" y="805"/>
                    <a:pt x="299" y="40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-905295" y="793047"/>
              <a:ext cx="71259" cy="59589"/>
            </a:xfrm>
            <a:custGeom>
              <a:avLst/>
              <a:gdLst/>
              <a:ahLst/>
              <a:cxnLst/>
              <a:rect l="l" t="t" r="r" b="b"/>
              <a:pathLst>
                <a:path w="1691" h="1414" extrusionOk="0">
                  <a:moveTo>
                    <a:pt x="174" y="288"/>
                  </a:moveTo>
                  <a:cubicBezTo>
                    <a:pt x="358" y="1"/>
                    <a:pt x="1691" y="530"/>
                    <a:pt x="1507" y="966"/>
                  </a:cubicBezTo>
                  <a:cubicBezTo>
                    <a:pt x="1334" y="1414"/>
                    <a:pt x="1" y="576"/>
                    <a:pt x="174" y="28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-2023385" y="1246786"/>
              <a:ext cx="60555" cy="71221"/>
            </a:xfrm>
            <a:custGeom>
              <a:avLst/>
              <a:gdLst/>
              <a:ahLst/>
              <a:cxnLst/>
              <a:rect l="l" t="t" r="r" b="b"/>
              <a:pathLst>
                <a:path w="1437" h="1690" extrusionOk="0">
                  <a:moveTo>
                    <a:pt x="943" y="24"/>
                  </a:moveTo>
                  <a:cubicBezTo>
                    <a:pt x="437" y="1"/>
                    <a:pt x="1" y="1390"/>
                    <a:pt x="678" y="1540"/>
                  </a:cubicBezTo>
                  <a:cubicBezTo>
                    <a:pt x="1357" y="1689"/>
                    <a:pt x="1437" y="58"/>
                    <a:pt x="943" y="24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-1938133" y="1319901"/>
              <a:ext cx="40202" cy="47031"/>
            </a:xfrm>
            <a:custGeom>
              <a:avLst/>
              <a:gdLst/>
              <a:ahLst/>
              <a:cxnLst/>
              <a:rect l="l" t="t" r="r" b="b"/>
              <a:pathLst>
                <a:path w="954" h="1116" extrusionOk="0">
                  <a:moveTo>
                    <a:pt x="483" y="35"/>
                  </a:moveTo>
                  <a:cubicBezTo>
                    <a:pt x="149" y="81"/>
                    <a:pt x="0" y="1057"/>
                    <a:pt x="471" y="1080"/>
                  </a:cubicBezTo>
                  <a:cubicBezTo>
                    <a:pt x="953" y="1115"/>
                    <a:pt x="815" y="0"/>
                    <a:pt x="483" y="35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-2102315" y="1284039"/>
              <a:ext cx="47028" cy="51877"/>
            </a:xfrm>
            <a:custGeom>
              <a:avLst/>
              <a:gdLst/>
              <a:ahLst/>
              <a:cxnLst/>
              <a:rect l="l" t="t" r="r" b="b"/>
              <a:pathLst>
                <a:path w="1116" h="1231" extrusionOk="0">
                  <a:moveTo>
                    <a:pt x="782" y="70"/>
                  </a:moveTo>
                  <a:cubicBezTo>
                    <a:pt x="437" y="1"/>
                    <a:pt x="0" y="886"/>
                    <a:pt x="449" y="1058"/>
                  </a:cubicBezTo>
                  <a:cubicBezTo>
                    <a:pt x="896" y="1231"/>
                    <a:pt x="1115" y="128"/>
                    <a:pt x="782" y="7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-861174" y="621153"/>
              <a:ext cx="56173" cy="41215"/>
            </a:xfrm>
            <a:custGeom>
              <a:avLst/>
              <a:gdLst/>
              <a:ahLst/>
              <a:cxnLst/>
              <a:rect l="l" t="t" r="r" b="b"/>
              <a:pathLst>
                <a:path w="1333" h="978" extrusionOk="0">
                  <a:moveTo>
                    <a:pt x="103" y="253"/>
                  </a:moveTo>
                  <a:cubicBezTo>
                    <a:pt x="195" y="0"/>
                    <a:pt x="1333" y="219"/>
                    <a:pt x="1252" y="598"/>
                  </a:cubicBezTo>
                  <a:cubicBezTo>
                    <a:pt x="1172" y="977"/>
                    <a:pt x="0" y="506"/>
                    <a:pt x="103" y="25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-766272" y="706868"/>
              <a:ext cx="49430" cy="36327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92" y="230"/>
                  </a:moveTo>
                  <a:cubicBezTo>
                    <a:pt x="184" y="1"/>
                    <a:pt x="1172" y="195"/>
                    <a:pt x="1103" y="529"/>
                  </a:cubicBezTo>
                  <a:cubicBezTo>
                    <a:pt x="1034" y="862"/>
                    <a:pt x="0" y="448"/>
                    <a:pt x="92" y="23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-1316383" y="959632"/>
              <a:ext cx="80909" cy="80450"/>
            </a:xfrm>
            <a:custGeom>
              <a:avLst/>
              <a:gdLst/>
              <a:ahLst/>
              <a:cxnLst/>
              <a:rect l="l" t="t" r="r" b="b"/>
              <a:pathLst>
                <a:path w="1920" h="1909" extrusionOk="0">
                  <a:moveTo>
                    <a:pt x="402" y="288"/>
                  </a:moveTo>
                  <a:cubicBezTo>
                    <a:pt x="805" y="1"/>
                    <a:pt x="1919" y="931"/>
                    <a:pt x="1425" y="1414"/>
                  </a:cubicBezTo>
                  <a:cubicBezTo>
                    <a:pt x="931" y="1908"/>
                    <a:pt x="1" y="575"/>
                    <a:pt x="402" y="28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-1141581" y="926214"/>
              <a:ext cx="47492" cy="49939"/>
            </a:xfrm>
            <a:custGeom>
              <a:avLst/>
              <a:gdLst/>
              <a:ahLst/>
              <a:cxnLst/>
              <a:rect l="l" t="t" r="r" b="b"/>
              <a:pathLst>
                <a:path w="1127" h="1185" extrusionOk="0">
                  <a:moveTo>
                    <a:pt x="184" y="150"/>
                  </a:moveTo>
                  <a:cubicBezTo>
                    <a:pt x="380" y="1"/>
                    <a:pt x="1126" y="690"/>
                    <a:pt x="897" y="943"/>
                  </a:cubicBezTo>
                  <a:cubicBezTo>
                    <a:pt x="667" y="1185"/>
                    <a:pt x="0" y="299"/>
                    <a:pt x="184" y="15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-1751237" y="1300516"/>
              <a:ext cx="31984" cy="48970"/>
            </a:xfrm>
            <a:custGeom>
              <a:avLst/>
              <a:gdLst/>
              <a:ahLst/>
              <a:cxnLst/>
              <a:rect l="l" t="t" r="r" b="b"/>
              <a:pathLst>
                <a:path w="759" h="1162" extrusionOk="0">
                  <a:moveTo>
                    <a:pt x="241" y="24"/>
                  </a:moveTo>
                  <a:cubicBezTo>
                    <a:pt x="483" y="1"/>
                    <a:pt x="759" y="978"/>
                    <a:pt x="425" y="1070"/>
                  </a:cubicBezTo>
                  <a:cubicBezTo>
                    <a:pt x="104" y="1162"/>
                    <a:pt x="1" y="47"/>
                    <a:pt x="241" y="24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-1710107" y="1216276"/>
              <a:ext cx="62999" cy="72190"/>
            </a:xfrm>
            <a:custGeom>
              <a:avLst/>
              <a:gdLst/>
              <a:ahLst/>
              <a:cxnLst/>
              <a:rect l="l" t="t" r="r" b="b"/>
              <a:pathLst>
                <a:path w="1495" h="1713" extrusionOk="0">
                  <a:moveTo>
                    <a:pt x="495" y="46"/>
                  </a:moveTo>
                  <a:cubicBezTo>
                    <a:pt x="989" y="0"/>
                    <a:pt x="1495" y="1356"/>
                    <a:pt x="817" y="1540"/>
                  </a:cubicBezTo>
                  <a:cubicBezTo>
                    <a:pt x="139" y="1713"/>
                    <a:pt x="1" y="81"/>
                    <a:pt x="495" y="4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-2038893" y="1366383"/>
              <a:ext cx="32996" cy="48464"/>
            </a:xfrm>
            <a:custGeom>
              <a:avLst/>
              <a:gdLst/>
              <a:ahLst/>
              <a:cxnLst/>
              <a:rect l="l" t="t" r="r" b="b"/>
              <a:pathLst>
                <a:path w="783" h="1150" extrusionOk="0">
                  <a:moveTo>
                    <a:pt x="553" y="69"/>
                  </a:moveTo>
                  <a:cubicBezTo>
                    <a:pt x="782" y="138"/>
                    <a:pt x="667" y="1149"/>
                    <a:pt x="334" y="1103"/>
                  </a:cubicBezTo>
                  <a:cubicBezTo>
                    <a:pt x="1" y="1058"/>
                    <a:pt x="323" y="0"/>
                    <a:pt x="553" y="69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-1892157" y="1392511"/>
              <a:ext cx="28107" cy="46525"/>
            </a:xfrm>
            <a:custGeom>
              <a:avLst/>
              <a:gdLst/>
              <a:ahLst/>
              <a:cxnLst/>
              <a:rect l="l" t="t" r="r" b="b"/>
              <a:pathLst>
                <a:path w="667" h="1104" extrusionOk="0">
                  <a:moveTo>
                    <a:pt x="426" y="47"/>
                  </a:moveTo>
                  <a:cubicBezTo>
                    <a:pt x="667" y="82"/>
                    <a:pt x="667" y="1104"/>
                    <a:pt x="334" y="1093"/>
                  </a:cubicBezTo>
                  <a:cubicBezTo>
                    <a:pt x="0" y="1093"/>
                    <a:pt x="196" y="1"/>
                    <a:pt x="426" y="47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-908203" y="919935"/>
              <a:ext cx="50442" cy="44081"/>
            </a:xfrm>
            <a:custGeom>
              <a:avLst/>
              <a:gdLst/>
              <a:ahLst/>
              <a:cxnLst/>
              <a:rect l="l" t="t" r="r" b="b"/>
              <a:pathLst>
                <a:path w="1197" h="1046" extrusionOk="0">
                  <a:moveTo>
                    <a:pt x="139" y="196"/>
                  </a:moveTo>
                  <a:cubicBezTo>
                    <a:pt x="289" y="1"/>
                    <a:pt x="1196" y="448"/>
                    <a:pt x="1047" y="747"/>
                  </a:cubicBezTo>
                  <a:cubicBezTo>
                    <a:pt x="886" y="1046"/>
                    <a:pt x="1" y="379"/>
                    <a:pt x="139" y="19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-1508630" y="1009991"/>
              <a:ext cx="86724" cy="105609"/>
            </a:xfrm>
            <a:custGeom>
              <a:avLst/>
              <a:gdLst/>
              <a:ahLst/>
              <a:cxnLst/>
              <a:rect l="l" t="t" r="r" b="b"/>
              <a:pathLst>
                <a:path w="2058" h="2506" extrusionOk="0">
                  <a:moveTo>
                    <a:pt x="449" y="196"/>
                  </a:moveTo>
                  <a:cubicBezTo>
                    <a:pt x="919" y="1"/>
                    <a:pt x="2057" y="1771"/>
                    <a:pt x="1460" y="2138"/>
                  </a:cubicBezTo>
                  <a:cubicBezTo>
                    <a:pt x="873" y="2506"/>
                    <a:pt x="0" y="380"/>
                    <a:pt x="449" y="196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-1575930" y="1157233"/>
              <a:ext cx="72649" cy="78469"/>
            </a:xfrm>
            <a:custGeom>
              <a:avLst/>
              <a:gdLst/>
              <a:ahLst/>
              <a:cxnLst/>
              <a:rect l="l" t="t" r="r" b="b"/>
              <a:pathLst>
                <a:path w="1724" h="1862" extrusionOk="0">
                  <a:moveTo>
                    <a:pt x="471" y="149"/>
                  </a:moveTo>
                  <a:cubicBezTo>
                    <a:pt x="954" y="0"/>
                    <a:pt x="1724" y="1229"/>
                    <a:pt x="1103" y="1540"/>
                  </a:cubicBezTo>
                  <a:cubicBezTo>
                    <a:pt x="483" y="1862"/>
                    <a:pt x="0" y="299"/>
                    <a:pt x="471" y="149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-1478626" y="1201776"/>
              <a:ext cx="43151" cy="51372"/>
            </a:xfrm>
            <a:custGeom>
              <a:avLst/>
              <a:gdLst/>
              <a:ahLst/>
              <a:cxnLst/>
              <a:rect l="l" t="t" r="r" b="b"/>
              <a:pathLst>
                <a:path w="1024" h="1219" extrusionOk="0">
                  <a:moveTo>
                    <a:pt x="219" y="103"/>
                  </a:moveTo>
                  <a:cubicBezTo>
                    <a:pt x="449" y="0"/>
                    <a:pt x="1024" y="839"/>
                    <a:pt x="736" y="1023"/>
                  </a:cubicBezTo>
                  <a:cubicBezTo>
                    <a:pt x="460" y="1218"/>
                    <a:pt x="1" y="195"/>
                    <a:pt x="219" y="103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-1405975" y="1086520"/>
              <a:ext cx="68772" cy="71221"/>
            </a:xfrm>
            <a:custGeom>
              <a:avLst/>
              <a:gdLst/>
              <a:ahLst/>
              <a:cxnLst/>
              <a:rect l="l" t="t" r="r" b="b"/>
              <a:pathLst>
                <a:path w="1632" h="1690" extrusionOk="0">
                  <a:moveTo>
                    <a:pt x="391" y="195"/>
                  </a:moveTo>
                  <a:cubicBezTo>
                    <a:pt x="794" y="1"/>
                    <a:pt x="1632" y="966"/>
                    <a:pt x="1126" y="1322"/>
                  </a:cubicBezTo>
                  <a:cubicBezTo>
                    <a:pt x="633" y="1689"/>
                    <a:pt x="0" y="379"/>
                    <a:pt x="391" y="195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-1254393" y="1113153"/>
              <a:ext cx="46017" cy="50402"/>
            </a:xfrm>
            <a:custGeom>
              <a:avLst/>
              <a:gdLst/>
              <a:ahLst/>
              <a:cxnLst/>
              <a:rect l="l" t="t" r="r" b="b"/>
              <a:pathLst>
                <a:path w="1092" h="1196" extrusionOk="0">
                  <a:moveTo>
                    <a:pt x="207" y="127"/>
                  </a:moveTo>
                  <a:cubicBezTo>
                    <a:pt x="414" y="0"/>
                    <a:pt x="1092" y="747"/>
                    <a:pt x="839" y="977"/>
                  </a:cubicBezTo>
                  <a:cubicBezTo>
                    <a:pt x="586" y="1195"/>
                    <a:pt x="0" y="253"/>
                    <a:pt x="207" y="127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-742083" y="866668"/>
              <a:ext cx="57184" cy="51372"/>
            </a:xfrm>
            <a:custGeom>
              <a:avLst/>
              <a:gdLst/>
              <a:ahLst/>
              <a:cxnLst/>
              <a:rect l="l" t="t" r="r" b="b"/>
              <a:pathLst>
                <a:path w="1357" h="1219" extrusionOk="0">
                  <a:moveTo>
                    <a:pt x="162" y="218"/>
                  </a:moveTo>
                  <a:cubicBezTo>
                    <a:pt x="334" y="1"/>
                    <a:pt x="1357" y="540"/>
                    <a:pt x="1173" y="874"/>
                  </a:cubicBezTo>
                  <a:cubicBezTo>
                    <a:pt x="989" y="1219"/>
                    <a:pt x="1" y="437"/>
                    <a:pt x="162" y="218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-1064126" y="1138311"/>
              <a:ext cx="47997" cy="49939"/>
            </a:xfrm>
            <a:custGeom>
              <a:avLst/>
              <a:gdLst/>
              <a:ahLst/>
              <a:cxnLst/>
              <a:rect l="l" t="t" r="r" b="b"/>
              <a:pathLst>
                <a:path w="1139" h="1185" extrusionOk="0">
                  <a:moveTo>
                    <a:pt x="197" y="150"/>
                  </a:moveTo>
                  <a:cubicBezTo>
                    <a:pt x="392" y="1"/>
                    <a:pt x="1139" y="690"/>
                    <a:pt x="909" y="932"/>
                  </a:cubicBezTo>
                  <a:cubicBezTo>
                    <a:pt x="679" y="1185"/>
                    <a:pt x="1" y="299"/>
                    <a:pt x="197" y="15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-1614658" y="1432756"/>
              <a:ext cx="34386" cy="49433"/>
            </a:xfrm>
            <a:custGeom>
              <a:avLst/>
              <a:gdLst/>
              <a:ahLst/>
              <a:cxnLst/>
              <a:rect l="l" t="t" r="r" b="b"/>
              <a:pathLst>
                <a:path w="816" h="1173" extrusionOk="0">
                  <a:moveTo>
                    <a:pt x="241" y="34"/>
                  </a:moveTo>
                  <a:cubicBezTo>
                    <a:pt x="483" y="0"/>
                    <a:pt x="815" y="965"/>
                    <a:pt x="494" y="1068"/>
                  </a:cubicBezTo>
                  <a:cubicBezTo>
                    <a:pt x="172" y="1172"/>
                    <a:pt x="0" y="80"/>
                    <a:pt x="241" y="34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-2023385" y="1526689"/>
              <a:ext cx="33459" cy="48464"/>
            </a:xfrm>
            <a:custGeom>
              <a:avLst/>
              <a:gdLst/>
              <a:ahLst/>
              <a:cxnLst/>
              <a:rect l="l" t="t" r="r" b="b"/>
              <a:pathLst>
                <a:path w="794" h="1150" extrusionOk="0">
                  <a:moveTo>
                    <a:pt x="563" y="69"/>
                  </a:moveTo>
                  <a:cubicBezTo>
                    <a:pt x="793" y="138"/>
                    <a:pt x="678" y="1149"/>
                    <a:pt x="345" y="1103"/>
                  </a:cubicBezTo>
                  <a:cubicBezTo>
                    <a:pt x="1" y="1057"/>
                    <a:pt x="333" y="0"/>
                    <a:pt x="563" y="69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-95132" y="2762017"/>
              <a:ext cx="550601" cy="896877"/>
            </a:xfrm>
            <a:custGeom>
              <a:avLst/>
              <a:gdLst/>
              <a:ahLst/>
              <a:cxnLst/>
              <a:rect l="l" t="t" r="r" b="b"/>
              <a:pathLst>
                <a:path w="13066" h="21282" extrusionOk="0">
                  <a:moveTo>
                    <a:pt x="1334" y="0"/>
                  </a:moveTo>
                  <a:cubicBezTo>
                    <a:pt x="897" y="310"/>
                    <a:pt x="448" y="621"/>
                    <a:pt x="1" y="920"/>
                  </a:cubicBezTo>
                  <a:cubicBezTo>
                    <a:pt x="70" y="1081"/>
                    <a:pt x="150" y="1229"/>
                    <a:pt x="219" y="1379"/>
                  </a:cubicBezTo>
                  <a:cubicBezTo>
                    <a:pt x="2161" y="4666"/>
                    <a:pt x="4046" y="8067"/>
                    <a:pt x="5838" y="11790"/>
                  </a:cubicBezTo>
                  <a:cubicBezTo>
                    <a:pt x="7516" y="14617"/>
                    <a:pt x="9354" y="17478"/>
                    <a:pt x="11446" y="20374"/>
                  </a:cubicBezTo>
                  <a:cubicBezTo>
                    <a:pt x="11768" y="20833"/>
                    <a:pt x="12089" y="21109"/>
                    <a:pt x="12353" y="21224"/>
                  </a:cubicBezTo>
                  <a:cubicBezTo>
                    <a:pt x="12445" y="21259"/>
                    <a:pt x="12537" y="21282"/>
                    <a:pt x="12606" y="21282"/>
                  </a:cubicBezTo>
                  <a:lnTo>
                    <a:pt x="12652" y="21282"/>
                  </a:lnTo>
                  <a:lnTo>
                    <a:pt x="12664" y="21282"/>
                  </a:lnTo>
                  <a:lnTo>
                    <a:pt x="12664" y="21282"/>
                  </a:lnTo>
                  <a:cubicBezTo>
                    <a:pt x="13020" y="21236"/>
                    <a:pt x="13066" y="20649"/>
                    <a:pt x="12434" y="19776"/>
                  </a:cubicBezTo>
                  <a:cubicBezTo>
                    <a:pt x="11653" y="18673"/>
                    <a:pt x="10905" y="17582"/>
                    <a:pt x="10193" y="16501"/>
                  </a:cubicBezTo>
                  <a:lnTo>
                    <a:pt x="10193" y="16501"/>
                  </a:lnTo>
                  <a:cubicBezTo>
                    <a:pt x="10182" y="16490"/>
                    <a:pt x="10182" y="16479"/>
                    <a:pt x="10170" y="16479"/>
                  </a:cubicBezTo>
                  <a:lnTo>
                    <a:pt x="10170" y="16467"/>
                  </a:lnTo>
                  <a:lnTo>
                    <a:pt x="10159" y="16456"/>
                  </a:lnTo>
                  <a:cubicBezTo>
                    <a:pt x="10159" y="16444"/>
                    <a:pt x="10147" y="16433"/>
                    <a:pt x="10147" y="16433"/>
                  </a:cubicBezTo>
                  <a:lnTo>
                    <a:pt x="10147" y="16421"/>
                  </a:lnTo>
                  <a:cubicBezTo>
                    <a:pt x="6539" y="10917"/>
                    <a:pt x="3793" y="5447"/>
                    <a:pt x="133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-85945" y="2820130"/>
              <a:ext cx="236869" cy="438788"/>
            </a:xfrm>
            <a:custGeom>
              <a:avLst/>
              <a:gdLst/>
              <a:ahLst/>
              <a:cxnLst/>
              <a:rect l="l" t="t" r="r" b="b"/>
              <a:pathLst>
                <a:path w="5621" h="10412" extrusionOk="0">
                  <a:moveTo>
                    <a:pt x="1" y="0"/>
                  </a:moveTo>
                  <a:cubicBezTo>
                    <a:pt x="460" y="931"/>
                    <a:pt x="932" y="1850"/>
                    <a:pt x="1415" y="2781"/>
                  </a:cubicBezTo>
                  <a:cubicBezTo>
                    <a:pt x="1460" y="2746"/>
                    <a:pt x="1506" y="2723"/>
                    <a:pt x="1552" y="2689"/>
                  </a:cubicBezTo>
                  <a:cubicBezTo>
                    <a:pt x="2942" y="5148"/>
                    <a:pt x="4310" y="7687"/>
                    <a:pt x="5608" y="10411"/>
                  </a:cubicBezTo>
                  <a:lnTo>
                    <a:pt x="5620" y="10411"/>
                  </a:lnTo>
                  <a:cubicBezTo>
                    <a:pt x="3828" y="6688"/>
                    <a:pt x="1943" y="3287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-1065558" y="3261266"/>
              <a:ext cx="289123" cy="543891"/>
            </a:xfrm>
            <a:custGeom>
              <a:avLst/>
              <a:gdLst/>
              <a:ahLst/>
              <a:cxnLst/>
              <a:rect l="l" t="t" r="r" b="b"/>
              <a:pathLst>
                <a:path w="6861" h="12906" extrusionOk="0">
                  <a:moveTo>
                    <a:pt x="6620" y="11192"/>
                  </a:moveTo>
                  <a:cubicBezTo>
                    <a:pt x="6620" y="11204"/>
                    <a:pt x="6631" y="11215"/>
                    <a:pt x="6631" y="11215"/>
                  </a:cubicBezTo>
                  <a:lnTo>
                    <a:pt x="6631" y="11215"/>
                  </a:lnTo>
                  <a:lnTo>
                    <a:pt x="6631" y="11215"/>
                  </a:lnTo>
                  <a:cubicBezTo>
                    <a:pt x="6631" y="11204"/>
                    <a:pt x="6620" y="11204"/>
                    <a:pt x="6620" y="11192"/>
                  </a:cubicBezTo>
                  <a:close/>
                  <a:moveTo>
                    <a:pt x="6597" y="11169"/>
                  </a:moveTo>
                  <a:lnTo>
                    <a:pt x="6620" y="11192"/>
                  </a:lnTo>
                  <a:lnTo>
                    <a:pt x="6597" y="11169"/>
                  </a:lnTo>
                  <a:close/>
                  <a:moveTo>
                    <a:pt x="6585" y="11146"/>
                  </a:moveTo>
                  <a:cubicBezTo>
                    <a:pt x="6585" y="11158"/>
                    <a:pt x="6597" y="11158"/>
                    <a:pt x="6597" y="11169"/>
                  </a:cubicBezTo>
                  <a:cubicBezTo>
                    <a:pt x="6597" y="11158"/>
                    <a:pt x="6585" y="11158"/>
                    <a:pt x="6585" y="11146"/>
                  </a:cubicBezTo>
                  <a:close/>
                  <a:moveTo>
                    <a:pt x="6562" y="11123"/>
                  </a:moveTo>
                  <a:cubicBezTo>
                    <a:pt x="6574" y="11123"/>
                    <a:pt x="6574" y="11135"/>
                    <a:pt x="6585" y="11146"/>
                  </a:cubicBezTo>
                  <a:cubicBezTo>
                    <a:pt x="6574" y="11135"/>
                    <a:pt x="6574" y="11123"/>
                    <a:pt x="6562" y="11123"/>
                  </a:cubicBezTo>
                  <a:close/>
                  <a:moveTo>
                    <a:pt x="6551" y="11100"/>
                  </a:moveTo>
                  <a:cubicBezTo>
                    <a:pt x="6551" y="11100"/>
                    <a:pt x="6562" y="11112"/>
                    <a:pt x="6562" y="11123"/>
                  </a:cubicBezTo>
                  <a:cubicBezTo>
                    <a:pt x="6562" y="11112"/>
                    <a:pt x="6551" y="11100"/>
                    <a:pt x="6551" y="11100"/>
                  </a:cubicBezTo>
                  <a:close/>
                  <a:moveTo>
                    <a:pt x="6528" y="11078"/>
                  </a:moveTo>
                  <a:cubicBezTo>
                    <a:pt x="6539" y="11078"/>
                    <a:pt x="6539" y="11089"/>
                    <a:pt x="6551" y="11100"/>
                  </a:cubicBezTo>
                  <a:cubicBezTo>
                    <a:pt x="6539" y="11089"/>
                    <a:pt x="6539" y="11078"/>
                    <a:pt x="6528" y="11078"/>
                  </a:cubicBezTo>
                  <a:close/>
                  <a:moveTo>
                    <a:pt x="6516" y="11055"/>
                  </a:moveTo>
                  <a:cubicBezTo>
                    <a:pt x="6516" y="11055"/>
                    <a:pt x="6528" y="11066"/>
                    <a:pt x="6528" y="11078"/>
                  </a:cubicBezTo>
                  <a:cubicBezTo>
                    <a:pt x="6528" y="11066"/>
                    <a:pt x="6516" y="11055"/>
                    <a:pt x="6516" y="11055"/>
                  </a:cubicBezTo>
                  <a:close/>
                  <a:moveTo>
                    <a:pt x="6493" y="11032"/>
                  </a:moveTo>
                  <a:cubicBezTo>
                    <a:pt x="6505" y="11032"/>
                    <a:pt x="6505" y="11043"/>
                    <a:pt x="6516" y="11055"/>
                  </a:cubicBezTo>
                  <a:cubicBezTo>
                    <a:pt x="6505" y="11043"/>
                    <a:pt x="6505" y="11032"/>
                    <a:pt x="6493" y="11032"/>
                  </a:cubicBezTo>
                  <a:close/>
                  <a:moveTo>
                    <a:pt x="4436" y="10699"/>
                  </a:moveTo>
                  <a:cubicBezTo>
                    <a:pt x="4769" y="11169"/>
                    <a:pt x="5103" y="11641"/>
                    <a:pt x="5459" y="12112"/>
                  </a:cubicBezTo>
                  <a:cubicBezTo>
                    <a:pt x="5884" y="12675"/>
                    <a:pt x="6298" y="12905"/>
                    <a:pt x="6608" y="12905"/>
                  </a:cubicBezTo>
                  <a:cubicBezTo>
                    <a:pt x="6700" y="12905"/>
                    <a:pt x="6792" y="12882"/>
                    <a:pt x="6861" y="12847"/>
                  </a:cubicBezTo>
                  <a:cubicBezTo>
                    <a:pt x="6792" y="12882"/>
                    <a:pt x="6700" y="12905"/>
                    <a:pt x="6608" y="12905"/>
                  </a:cubicBezTo>
                  <a:cubicBezTo>
                    <a:pt x="6298" y="12905"/>
                    <a:pt x="5884" y="12675"/>
                    <a:pt x="5459" y="12112"/>
                  </a:cubicBezTo>
                  <a:cubicBezTo>
                    <a:pt x="5103" y="11629"/>
                    <a:pt x="4769" y="11169"/>
                    <a:pt x="4436" y="10699"/>
                  </a:cubicBezTo>
                  <a:close/>
                  <a:moveTo>
                    <a:pt x="4413" y="10676"/>
                  </a:moveTo>
                  <a:lnTo>
                    <a:pt x="4413" y="10676"/>
                  </a:lnTo>
                  <a:lnTo>
                    <a:pt x="4413" y="10676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506" y="3413"/>
                    <a:pt x="3540" y="7045"/>
                    <a:pt x="6493" y="11021"/>
                  </a:cubicBezTo>
                  <a:cubicBezTo>
                    <a:pt x="3540" y="7045"/>
                    <a:pt x="1506" y="341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-1132352" y="3261266"/>
              <a:ext cx="371928" cy="543891"/>
            </a:xfrm>
            <a:custGeom>
              <a:avLst/>
              <a:gdLst/>
              <a:ahLst/>
              <a:cxnLst/>
              <a:rect l="l" t="t" r="r" b="b"/>
              <a:pathLst>
                <a:path w="8826" h="12906" extrusionOk="0">
                  <a:moveTo>
                    <a:pt x="1586" y="0"/>
                  </a:moveTo>
                  <a:cubicBezTo>
                    <a:pt x="1045" y="173"/>
                    <a:pt x="517" y="322"/>
                    <a:pt x="0" y="472"/>
                  </a:cubicBezTo>
                  <a:cubicBezTo>
                    <a:pt x="1471" y="3620"/>
                    <a:pt x="3366" y="6987"/>
                    <a:pt x="5998" y="10676"/>
                  </a:cubicBezTo>
                  <a:lnTo>
                    <a:pt x="5998" y="10676"/>
                  </a:lnTo>
                  <a:cubicBezTo>
                    <a:pt x="6009" y="10687"/>
                    <a:pt x="6009" y="10699"/>
                    <a:pt x="6021" y="10699"/>
                  </a:cubicBezTo>
                  <a:cubicBezTo>
                    <a:pt x="6354" y="11169"/>
                    <a:pt x="6688" y="11629"/>
                    <a:pt x="7044" y="12112"/>
                  </a:cubicBezTo>
                  <a:cubicBezTo>
                    <a:pt x="7469" y="12675"/>
                    <a:pt x="7883" y="12905"/>
                    <a:pt x="8193" y="12905"/>
                  </a:cubicBezTo>
                  <a:cubicBezTo>
                    <a:pt x="8285" y="12905"/>
                    <a:pt x="8377" y="12882"/>
                    <a:pt x="8446" y="12847"/>
                  </a:cubicBezTo>
                  <a:cubicBezTo>
                    <a:pt x="8779" y="12652"/>
                    <a:pt x="8825" y="12020"/>
                    <a:pt x="8216" y="11215"/>
                  </a:cubicBezTo>
                  <a:lnTo>
                    <a:pt x="8216" y="11215"/>
                  </a:lnTo>
                  <a:cubicBezTo>
                    <a:pt x="8216" y="11215"/>
                    <a:pt x="8205" y="11204"/>
                    <a:pt x="8205" y="11192"/>
                  </a:cubicBezTo>
                  <a:lnTo>
                    <a:pt x="8205" y="11192"/>
                  </a:lnTo>
                  <a:lnTo>
                    <a:pt x="8182" y="11169"/>
                  </a:lnTo>
                  <a:lnTo>
                    <a:pt x="8182" y="11169"/>
                  </a:lnTo>
                  <a:cubicBezTo>
                    <a:pt x="8182" y="11158"/>
                    <a:pt x="8170" y="11158"/>
                    <a:pt x="8170" y="11146"/>
                  </a:cubicBezTo>
                  <a:lnTo>
                    <a:pt x="8170" y="11146"/>
                  </a:lnTo>
                  <a:cubicBezTo>
                    <a:pt x="8159" y="11135"/>
                    <a:pt x="8159" y="11123"/>
                    <a:pt x="8147" y="11123"/>
                  </a:cubicBezTo>
                  <a:lnTo>
                    <a:pt x="8147" y="11123"/>
                  </a:lnTo>
                  <a:cubicBezTo>
                    <a:pt x="8147" y="11112"/>
                    <a:pt x="8136" y="11100"/>
                    <a:pt x="8136" y="11100"/>
                  </a:cubicBezTo>
                  <a:lnTo>
                    <a:pt x="8136" y="11100"/>
                  </a:lnTo>
                  <a:cubicBezTo>
                    <a:pt x="8124" y="11089"/>
                    <a:pt x="8124" y="11078"/>
                    <a:pt x="8113" y="11078"/>
                  </a:cubicBezTo>
                  <a:lnTo>
                    <a:pt x="8113" y="11078"/>
                  </a:lnTo>
                  <a:cubicBezTo>
                    <a:pt x="8113" y="11066"/>
                    <a:pt x="8101" y="11055"/>
                    <a:pt x="8101" y="11055"/>
                  </a:cubicBezTo>
                  <a:lnTo>
                    <a:pt x="8101" y="11055"/>
                  </a:lnTo>
                  <a:cubicBezTo>
                    <a:pt x="8090" y="11043"/>
                    <a:pt x="8090" y="11032"/>
                    <a:pt x="8078" y="11032"/>
                  </a:cubicBezTo>
                  <a:lnTo>
                    <a:pt x="8078" y="11021"/>
                  </a:lnTo>
                  <a:cubicBezTo>
                    <a:pt x="5125" y="7045"/>
                    <a:pt x="3091" y="3413"/>
                    <a:pt x="158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-741114" y="3144071"/>
              <a:ext cx="398097" cy="790846"/>
            </a:xfrm>
            <a:custGeom>
              <a:avLst/>
              <a:gdLst/>
              <a:ahLst/>
              <a:cxnLst/>
              <a:rect l="l" t="t" r="r" b="b"/>
              <a:pathLst>
                <a:path w="9447" h="18766" extrusionOk="0">
                  <a:moveTo>
                    <a:pt x="8481" y="18317"/>
                  </a:moveTo>
                  <a:lnTo>
                    <a:pt x="8481" y="18329"/>
                  </a:lnTo>
                  <a:lnTo>
                    <a:pt x="8481" y="18317"/>
                  </a:lnTo>
                  <a:close/>
                  <a:moveTo>
                    <a:pt x="9423" y="17777"/>
                  </a:moveTo>
                  <a:cubicBezTo>
                    <a:pt x="9446" y="18421"/>
                    <a:pt x="9240" y="18766"/>
                    <a:pt x="8987" y="18766"/>
                  </a:cubicBezTo>
                  <a:cubicBezTo>
                    <a:pt x="8814" y="18766"/>
                    <a:pt x="8630" y="18616"/>
                    <a:pt x="8481" y="18329"/>
                  </a:cubicBezTo>
                  <a:cubicBezTo>
                    <a:pt x="8630" y="18616"/>
                    <a:pt x="8814" y="18766"/>
                    <a:pt x="8987" y="18766"/>
                  </a:cubicBezTo>
                  <a:cubicBezTo>
                    <a:pt x="9240" y="18766"/>
                    <a:pt x="9446" y="18421"/>
                    <a:pt x="9423" y="17777"/>
                  </a:cubicBezTo>
                  <a:close/>
                  <a:moveTo>
                    <a:pt x="8216" y="17490"/>
                  </a:moveTo>
                  <a:cubicBezTo>
                    <a:pt x="8228" y="17525"/>
                    <a:pt x="8228" y="17559"/>
                    <a:pt x="8239" y="17594"/>
                  </a:cubicBezTo>
                  <a:cubicBezTo>
                    <a:pt x="8228" y="17559"/>
                    <a:pt x="8228" y="17525"/>
                    <a:pt x="8216" y="17490"/>
                  </a:cubicBezTo>
                  <a:close/>
                  <a:moveTo>
                    <a:pt x="8216" y="17444"/>
                  </a:moveTo>
                  <a:lnTo>
                    <a:pt x="8216" y="17444"/>
                  </a:lnTo>
                  <a:lnTo>
                    <a:pt x="8216" y="17444"/>
                  </a:lnTo>
                  <a:close/>
                  <a:moveTo>
                    <a:pt x="8205" y="17433"/>
                  </a:moveTo>
                  <a:lnTo>
                    <a:pt x="8205" y="17433"/>
                  </a:lnTo>
                  <a:lnTo>
                    <a:pt x="8205" y="17433"/>
                  </a:lnTo>
                  <a:close/>
                  <a:moveTo>
                    <a:pt x="8205" y="17410"/>
                  </a:moveTo>
                  <a:lnTo>
                    <a:pt x="8205" y="17421"/>
                  </a:lnTo>
                  <a:lnTo>
                    <a:pt x="8205" y="17410"/>
                  </a:lnTo>
                  <a:close/>
                  <a:moveTo>
                    <a:pt x="8205" y="17398"/>
                  </a:moveTo>
                  <a:lnTo>
                    <a:pt x="8205" y="17398"/>
                  </a:lnTo>
                  <a:lnTo>
                    <a:pt x="8205" y="17398"/>
                  </a:lnTo>
                  <a:close/>
                  <a:moveTo>
                    <a:pt x="8205" y="17387"/>
                  </a:moveTo>
                  <a:lnTo>
                    <a:pt x="8205" y="17387"/>
                  </a:lnTo>
                  <a:lnTo>
                    <a:pt x="8205" y="17387"/>
                  </a:lnTo>
                  <a:close/>
                  <a:moveTo>
                    <a:pt x="8193" y="17375"/>
                  </a:moveTo>
                  <a:lnTo>
                    <a:pt x="8205" y="17375"/>
                  </a:lnTo>
                  <a:lnTo>
                    <a:pt x="8193" y="17375"/>
                  </a:lnTo>
                  <a:close/>
                  <a:moveTo>
                    <a:pt x="8193" y="17364"/>
                  </a:moveTo>
                  <a:lnTo>
                    <a:pt x="8193" y="17364"/>
                  </a:lnTo>
                  <a:lnTo>
                    <a:pt x="8193" y="17364"/>
                  </a:lnTo>
                  <a:close/>
                  <a:moveTo>
                    <a:pt x="8193" y="17341"/>
                  </a:moveTo>
                  <a:lnTo>
                    <a:pt x="8193" y="17352"/>
                  </a:lnTo>
                  <a:lnTo>
                    <a:pt x="8193" y="17341"/>
                  </a:lnTo>
                  <a:close/>
                  <a:moveTo>
                    <a:pt x="8193" y="17329"/>
                  </a:moveTo>
                  <a:lnTo>
                    <a:pt x="8193" y="17329"/>
                  </a:lnTo>
                  <a:lnTo>
                    <a:pt x="8193" y="17329"/>
                  </a:lnTo>
                  <a:close/>
                  <a:moveTo>
                    <a:pt x="8193" y="17318"/>
                  </a:moveTo>
                  <a:lnTo>
                    <a:pt x="8193" y="17318"/>
                  </a:lnTo>
                  <a:lnTo>
                    <a:pt x="8193" y="17318"/>
                  </a:lnTo>
                  <a:close/>
                  <a:moveTo>
                    <a:pt x="8182" y="17295"/>
                  </a:moveTo>
                  <a:cubicBezTo>
                    <a:pt x="8182" y="17295"/>
                    <a:pt x="8182" y="17306"/>
                    <a:pt x="8193" y="17306"/>
                  </a:cubicBezTo>
                  <a:cubicBezTo>
                    <a:pt x="8182" y="17306"/>
                    <a:pt x="8182" y="17295"/>
                    <a:pt x="8182" y="17295"/>
                  </a:cubicBezTo>
                  <a:close/>
                  <a:moveTo>
                    <a:pt x="8182" y="17283"/>
                  </a:moveTo>
                  <a:lnTo>
                    <a:pt x="8182" y="17295"/>
                  </a:lnTo>
                  <a:lnTo>
                    <a:pt x="8182" y="17283"/>
                  </a:lnTo>
                  <a:close/>
                  <a:moveTo>
                    <a:pt x="8182" y="17272"/>
                  </a:moveTo>
                  <a:lnTo>
                    <a:pt x="8182" y="17283"/>
                  </a:lnTo>
                  <a:lnTo>
                    <a:pt x="8182" y="17272"/>
                  </a:lnTo>
                  <a:close/>
                  <a:moveTo>
                    <a:pt x="8170" y="17237"/>
                  </a:moveTo>
                  <a:cubicBezTo>
                    <a:pt x="8182" y="17249"/>
                    <a:pt x="8182" y="17260"/>
                    <a:pt x="8182" y="17272"/>
                  </a:cubicBezTo>
                  <a:cubicBezTo>
                    <a:pt x="8182" y="17260"/>
                    <a:pt x="8182" y="17249"/>
                    <a:pt x="8170" y="17237"/>
                  </a:cubicBezTo>
                  <a:close/>
                  <a:moveTo>
                    <a:pt x="8170" y="17226"/>
                  </a:moveTo>
                  <a:lnTo>
                    <a:pt x="8170" y="17237"/>
                  </a:lnTo>
                  <a:lnTo>
                    <a:pt x="8170" y="17226"/>
                  </a:lnTo>
                  <a:close/>
                  <a:moveTo>
                    <a:pt x="8170" y="17214"/>
                  </a:moveTo>
                  <a:lnTo>
                    <a:pt x="8170" y="17226"/>
                  </a:lnTo>
                  <a:lnTo>
                    <a:pt x="8170" y="17214"/>
                  </a:lnTo>
                  <a:close/>
                  <a:moveTo>
                    <a:pt x="8159" y="17180"/>
                  </a:moveTo>
                  <a:cubicBezTo>
                    <a:pt x="8170" y="17191"/>
                    <a:pt x="8170" y="17203"/>
                    <a:pt x="8170" y="17214"/>
                  </a:cubicBezTo>
                  <a:cubicBezTo>
                    <a:pt x="8170" y="17203"/>
                    <a:pt x="8170" y="17191"/>
                    <a:pt x="8159" y="17180"/>
                  </a:cubicBezTo>
                  <a:close/>
                  <a:moveTo>
                    <a:pt x="8159" y="17168"/>
                  </a:moveTo>
                  <a:lnTo>
                    <a:pt x="8159" y="17180"/>
                  </a:lnTo>
                  <a:lnTo>
                    <a:pt x="8159" y="17168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115" y="7091"/>
                    <a:pt x="7424" y="13376"/>
                    <a:pt x="8159" y="17168"/>
                  </a:cubicBezTo>
                  <a:cubicBezTo>
                    <a:pt x="7424" y="13376"/>
                    <a:pt x="4115" y="709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-741114" y="3114529"/>
              <a:ext cx="398097" cy="820388"/>
            </a:xfrm>
            <a:custGeom>
              <a:avLst/>
              <a:gdLst/>
              <a:ahLst/>
              <a:cxnLst/>
              <a:rect l="l" t="t" r="r" b="b"/>
              <a:pathLst>
                <a:path w="9447" h="19467" extrusionOk="0">
                  <a:moveTo>
                    <a:pt x="1633" y="1"/>
                  </a:moveTo>
                  <a:cubicBezTo>
                    <a:pt x="1081" y="242"/>
                    <a:pt x="540" y="472"/>
                    <a:pt x="1" y="701"/>
                  </a:cubicBezTo>
                  <a:cubicBezTo>
                    <a:pt x="4115" y="7792"/>
                    <a:pt x="7424" y="14077"/>
                    <a:pt x="8159" y="17869"/>
                  </a:cubicBezTo>
                  <a:lnTo>
                    <a:pt x="8159" y="17869"/>
                  </a:lnTo>
                  <a:lnTo>
                    <a:pt x="8159" y="17881"/>
                  </a:lnTo>
                  <a:lnTo>
                    <a:pt x="8159" y="17881"/>
                  </a:lnTo>
                  <a:cubicBezTo>
                    <a:pt x="8170" y="17892"/>
                    <a:pt x="8170" y="17904"/>
                    <a:pt x="8170" y="17915"/>
                  </a:cubicBezTo>
                  <a:lnTo>
                    <a:pt x="8170" y="17915"/>
                  </a:lnTo>
                  <a:lnTo>
                    <a:pt x="8170" y="17927"/>
                  </a:lnTo>
                  <a:lnTo>
                    <a:pt x="8170" y="17927"/>
                  </a:lnTo>
                  <a:lnTo>
                    <a:pt x="8170" y="17938"/>
                  </a:lnTo>
                  <a:lnTo>
                    <a:pt x="8170" y="17938"/>
                  </a:lnTo>
                  <a:cubicBezTo>
                    <a:pt x="8182" y="17950"/>
                    <a:pt x="8182" y="17961"/>
                    <a:pt x="8182" y="17973"/>
                  </a:cubicBezTo>
                  <a:lnTo>
                    <a:pt x="8182" y="17973"/>
                  </a:lnTo>
                  <a:lnTo>
                    <a:pt x="8182" y="17984"/>
                  </a:lnTo>
                  <a:lnTo>
                    <a:pt x="8182" y="17984"/>
                  </a:lnTo>
                  <a:lnTo>
                    <a:pt x="8182" y="17996"/>
                  </a:lnTo>
                  <a:lnTo>
                    <a:pt x="8182" y="17996"/>
                  </a:lnTo>
                  <a:cubicBezTo>
                    <a:pt x="8182" y="17996"/>
                    <a:pt x="8182" y="18007"/>
                    <a:pt x="8193" y="18007"/>
                  </a:cubicBezTo>
                  <a:lnTo>
                    <a:pt x="8193" y="18019"/>
                  </a:lnTo>
                  <a:lnTo>
                    <a:pt x="8193" y="18019"/>
                  </a:lnTo>
                  <a:lnTo>
                    <a:pt x="8193" y="18030"/>
                  </a:lnTo>
                  <a:lnTo>
                    <a:pt x="8193" y="18030"/>
                  </a:lnTo>
                  <a:lnTo>
                    <a:pt x="8193" y="18042"/>
                  </a:lnTo>
                  <a:lnTo>
                    <a:pt x="8193" y="18053"/>
                  </a:lnTo>
                  <a:lnTo>
                    <a:pt x="8193" y="18065"/>
                  </a:lnTo>
                  <a:lnTo>
                    <a:pt x="8193" y="18065"/>
                  </a:lnTo>
                  <a:lnTo>
                    <a:pt x="8193" y="18076"/>
                  </a:lnTo>
                  <a:lnTo>
                    <a:pt x="8205" y="18076"/>
                  </a:lnTo>
                  <a:lnTo>
                    <a:pt x="8205" y="18088"/>
                  </a:lnTo>
                  <a:lnTo>
                    <a:pt x="8205" y="18088"/>
                  </a:lnTo>
                  <a:lnTo>
                    <a:pt x="8205" y="18099"/>
                  </a:lnTo>
                  <a:lnTo>
                    <a:pt x="8205" y="18099"/>
                  </a:lnTo>
                  <a:lnTo>
                    <a:pt x="8205" y="18111"/>
                  </a:lnTo>
                  <a:lnTo>
                    <a:pt x="8205" y="18122"/>
                  </a:lnTo>
                  <a:lnTo>
                    <a:pt x="8205" y="18134"/>
                  </a:lnTo>
                  <a:lnTo>
                    <a:pt x="8205" y="18134"/>
                  </a:lnTo>
                  <a:lnTo>
                    <a:pt x="8216" y="18145"/>
                  </a:lnTo>
                  <a:lnTo>
                    <a:pt x="8216" y="18145"/>
                  </a:lnTo>
                  <a:lnTo>
                    <a:pt x="8216" y="18157"/>
                  </a:lnTo>
                  <a:lnTo>
                    <a:pt x="8216" y="18191"/>
                  </a:lnTo>
                  <a:cubicBezTo>
                    <a:pt x="8228" y="18226"/>
                    <a:pt x="8228" y="18260"/>
                    <a:pt x="8239" y="18295"/>
                  </a:cubicBezTo>
                  <a:cubicBezTo>
                    <a:pt x="8297" y="18593"/>
                    <a:pt x="8377" y="18834"/>
                    <a:pt x="8481" y="19018"/>
                  </a:cubicBezTo>
                  <a:lnTo>
                    <a:pt x="8481" y="19030"/>
                  </a:lnTo>
                  <a:lnTo>
                    <a:pt x="8481" y="19030"/>
                  </a:lnTo>
                  <a:cubicBezTo>
                    <a:pt x="8630" y="19317"/>
                    <a:pt x="8814" y="19467"/>
                    <a:pt x="8987" y="19467"/>
                  </a:cubicBezTo>
                  <a:cubicBezTo>
                    <a:pt x="9240" y="19467"/>
                    <a:pt x="9446" y="19122"/>
                    <a:pt x="9423" y="18478"/>
                  </a:cubicBezTo>
                  <a:cubicBezTo>
                    <a:pt x="9423" y="18329"/>
                    <a:pt x="9411" y="18145"/>
                    <a:pt x="9377" y="17961"/>
                  </a:cubicBezTo>
                  <a:cubicBezTo>
                    <a:pt x="8676" y="13767"/>
                    <a:pt x="5562" y="7263"/>
                    <a:pt x="163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276764" y="2500530"/>
              <a:ext cx="395189" cy="490581"/>
            </a:xfrm>
            <a:custGeom>
              <a:avLst/>
              <a:gdLst/>
              <a:ahLst/>
              <a:cxnLst/>
              <a:rect l="l" t="t" r="r" b="b"/>
              <a:pathLst>
                <a:path w="9378" h="11641" extrusionOk="0">
                  <a:moveTo>
                    <a:pt x="9343" y="10043"/>
                  </a:moveTo>
                  <a:lnTo>
                    <a:pt x="9343" y="10043"/>
                  </a:lnTo>
                  <a:lnTo>
                    <a:pt x="9343" y="10043"/>
                  </a:lnTo>
                  <a:close/>
                  <a:moveTo>
                    <a:pt x="9332" y="10008"/>
                  </a:moveTo>
                  <a:lnTo>
                    <a:pt x="9332" y="10008"/>
                  </a:lnTo>
                  <a:lnTo>
                    <a:pt x="9332" y="10008"/>
                  </a:lnTo>
                  <a:close/>
                  <a:moveTo>
                    <a:pt x="9332" y="9985"/>
                  </a:moveTo>
                  <a:lnTo>
                    <a:pt x="9332" y="9985"/>
                  </a:lnTo>
                  <a:lnTo>
                    <a:pt x="9332" y="9985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207" y="3505"/>
                    <a:pt x="7435" y="6320"/>
                    <a:pt x="8056" y="10399"/>
                  </a:cubicBezTo>
                  <a:cubicBezTo>
                    <a:pt x="8182" y="11250"/>
                    <a:pt x="8515" y="11640"/>
                    <a:pt x="8814" y="11640"/>
                  </a:cubicBezTo>
                  <a:cubicBezTo>
                    <a:pt x="9113" y="11640"/>
                    <a:pt x="9378" y="11261"/>
                    <a:pt x="9378" y="10560"/>
                  </a:cubicBezTo>
                  <a:cubicBezTo>
                    <a:pt x="9378" y="11261"/>
                    <a:pt x="9113" y="11640"/>
                    <a:pt x="8814" y="11640"/>
                  </a:cubicBezTo>
                  <a:cubicBezTo>
                    <a:pt x="8515" y="11640"/>
                    <a:pt x="8182" y="11250"/>
                    <a:pt x="8056" y="10399"/>
                  </a:cubicBezTo>
                  <a:cubicBezTo>
                    <a:pt x="7435" y="6320"/>
                    <a:pt x="4207" y="3505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276764" y="2419619"/>
              <a:ext cx="395189" cy="571494"/>
            </a:xfrm>
            <a:custGeom>
              <a:avLst/>
              <a:gdLst/>
              <a:ahLst/>
              <a:cxnLst/>
              <a:rect l="l" t="t" r="r" b="b"/>
              <a:pathLst>
                <a:path w="9378" h="13561" extrusionOk="0">
                  <a:moveTo>
                    <a:pt x="1839" y="1"/>
                  </a:moveTo>
                  <a:cubicBezTo>
                    <a:pt x="1253" y="656"/>
                    <a:pt x="644" y="1288"/>
                    <a:pt x="1" y="1920"/>
                  </a:cubicBezTo>
                  <a:cubicBezTo>
                    <a:pt x="4207" y="5425"/>
                    <a:pt x="7435" y="8240"/>
                    <a:pt x="8056" y="12319"/>
                  </a:cubicBezTo>
                  <a:cubicBezTo>
                    <a:pt x="8182" y="13170"/>
                    <a:pt x="8515" y="13560"/>
                    <a:pt x="8814" y="13560"/>
                  </a:cubicBezTo>
                  <a:cubicBezTo>
                    <a:pt x="9113" y="13560"/>
                    <a:pt x="9378" y="13181"/>
                    <a:pt x="9378" y="12480"/>
                  </a:cubicBezTo>
                  <a:cubicBezTo>
                    <a:pt x="9378" y="12319"/>
                    <a:pt x="9366" y="12158"/>
                    <a:pt x="9343" y="11974"/>
                  </a:cubicBezTo>
                  <a:lnTo>
                    <a:pt x="9343" y="11974"/>
                  </a:lnTo>
                  <a:lnTo>
                    <a:pt x="9343" y="11974"/>
                  </a:lnTo>
                  <a:lnTo>
                    <a:pt x="9343" y="11963"/>
                  </a:lnTo>
                  <a:lnTo>
                    <a:pt x="9343" y="11963"/>
                  </a:lnTo>
                  <a:cubicBezTo>
                    <a:pt x="9343" y="11951"/>
                    <a:pt x="9332" y="11940"/>
                    <a:pt x="9332" y="11928"/>
                  </a:cubicBezTo>
                  <a:lnTo>
                    <a:pt x="9332" y="11928"/>
                  </a:lnTo>
                  <a:lnTo>
                    <a:pt x="9332" y="11905"/>
                  </a:lnTo>
                  <a:lnTo>
                    <a:pt x="9332" y="11905"/>
                  </a:lnTo>
                  <a:cubicBezTo>
                    <a:pt x="8619" y="7424"/>
                    <a:pt x="5688" y="3931"/>
                    <a:pt x="183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-265129" y="2907742"/>
              <a:ext cx="494471" cy="915799"/>
            </a:xfrm>
            <a:custGeom>
              <a:avLst/>
              <a:gdLst/>
              <a:ahLst/>
              <a:cxnLst/>
              <a:rect l="l" t="t" r="r" b="b"/>
              <a:pathLst>
                <a:path w="11734" h="21731" extrusionOk="0">
                  <a:moveTo>
                    <a:pt x="10769" y="20582"/>
                  </a:moveTo>
                  <a:cubicBezTo>
                    <a:pt x="11055" y="21374"/>
                    <a:pt x="11435" y="21731"/>
                    <a:pt x="11734" y="21731"/>
                  </a:cubicBezTo>
                  <a:lnTo>
                    <a:pt x="11734" y="21731"/>
                  </a:lnTo>
                  <a:cubicBezTo>
                    <a:pt x="11435" y="21731"/>
                    <a:pt x="11055" y="21374"/>
                    <a:pt x="10769" y="20582"/>
                  </a:cubicBezTo>
                  <a:close/>
                  <a:moveTo>
                    <a:pt x="10757" y="20536"/>
                  </a:moveTo>
                  <a:lnTo>
                    <a:pt x="10757" y="20547"/>
                  </a:lnTo>
                  <a:lnTo>
                    <a:pt x="10757" y="20536"/>
                  </a:lnTo>
                  <a:close/>
                  <a:moveTo>
                    <a:pt x="10746" y="20513"/>
                  </a:moveTo>
                  <a:lnTo>
                    <a:pt x="10746" y="20513"/>
                  </a:lnTo>
                  <a:lnTo>
                    <a:pt x="10746" y="20513"/>
                  </a:lnTo>
                  <a:close/>
                  <a:moveTo>
                    <a:pt x="10734" y="20478"/>
                  </a:moveTo>
                  <a:lnTo>
                    <a:pt x="10734" y="20478"/>
                  </a:lnTo>
                  <a:lnTo>
                    <a:pt x="10734" y="20478"/>
                  </a:lnTo>
                  <a:close/>
                  <a:moveTo>
                    <a:pt x="10723" y="20444"/>
                  </a:moveTo>
                  <a:lnTo>
                    <a:pt x="10723" y="20455"/>
                  </a:lnTo>
                  <a:lnTo>
                    <a:pt x="10723" y="20444"/>
                  </a:lnTo>
                  <a:close/>
                  <a:moveTo>
                    <a:pt x="10711" y="20421"/>
                  </a:moveTo>
                  <a:lnTo>
                    <a:pt x="10711" y="20421"/>
                  </a:lnTo>
                  <a:lnTo>
                    <a:pt x="10711" y="20421"/>
                  </a:lnTo>
                  <a:close/>
                  <a:moveTo>
                    <a:pt x="10700" y="20386"/>
                  </a:moveTo>
                  <a:lnTo>
                    <a:pt x="10700" y="20386"/>
                  </a:lnTo>
                  <a:lnTo>
                    <a:pt x="10700" y="20386"/>
                  </a:lnTo>
                  <a:close/>
                  <a:moveTo>
                    <a:pt x="10688" y="20352"/>
                  </a:moveTo>
                  <a:lnTo>
                    <a:pt x="10688" y="20352"/>
                  </a:lnTo>
                  <a:lnTo>
                    <a:pt x="10688" y="20352"/>
                  </a:lnTo>
                  <a:close/>
                  <a:moveTo>
                    <a:pt x="10159" y="18915"/>
                  </a:moveTo>
                  <a:lnTo>
                    <a:pt x="10159" y="18927"/>
                  </a:lnTo>
                  <a:lnTo>
                    <a:pt x="10159" y="18915"/>
                  </a:lnTo>
                  <a:close/>
                  <a:moveTo>
                    <a:pt x="10136" y="18858"/>
                  </a:moveTo>
                  <a:lnTo>
                    <a:pt x="10136" y="18858"/>
                  </a:lnTo>
                  <a:lnTo>
                    <a:pt x="10136" y="18858"/>
                  </a:lnTo>
                  <a:close/>
                  <a:moveTo>
                    <a:pt x="10125" y="18823"/>
                  </a:moveTo>
                  <a:lnTo>
                    <a:pt x="10125" y="18835"/>
                  </a:lnTo>
                  <a:lnTo>
                    <a:pt x="10125" y="18823"/>
                  </a:lnTo>
                  <a:close/>
                  <a:moveTo>
                    <a:pt x="10102" y="18766"/>
                  </a:moveTo>
                  <a:lnTo>
                    <a:pt x="10102" y="18766"/>
                  </a:lnTo>
                  <a:lnTo>
                    <a:pt x="10102" y="18766"/>
                  </a:lnTo>
                  <a:close/>
                  <a:moveTo>
                    <a:pt x="10090" y="18731"/>
                  </a:moveTo>
                  <a:lnTo>
                    <a:pt x="10090" y="18743"/>
                  </a:lnTo>
                  <a:lnTo>
                    <a:pt x="10090" y="18731"/>
                  </a:lnTo>
                  <a:close/>
                  <a:moveTo>
                    <a:pt x="10079" y="18697"/>
                  </a:moveTo>
                  <a:lnTo>
                    <a:pt x="10079" y="18708"/>
                  </a:lnTo>
                  <a:lnTo>
                    <a:pt x="10079" y="18697"/>
                  </a:lnTo>
                  <a:close/>
                  <a:moveTo>
                    <a:pt x="10067" y="18674"/>
                  </a:moveTo>
                  <a:lnTo>
                    <a:pt x="10067" y="18674"/>
                  </a:lnTo>
                  <a:lnTo>
                    <a:pt x="10067" y="18674"/>
                  </a:lnTo>
                  <a:close/>
                  <a:moveTo>
                    <a:pt x="10056" y="18639"/>
                  </a:moveTo>
                  <a:lnTo>
                    <a:pt x="10056" y="18651"/>
                  </a:lnTo>
                  <a:lnTo>
                    <a:pt x="10056" y="18639"/>
                  </a:lnTo>
                  <a:close/>
                  <a:moveTo>
                    <a:pt x="10044" y="18605"/>
                  </a:moveTo>
                  <a:lnTo>
                    <a:pt x="10044" y="18616"/>
                  </a:lnTo>
                  <a:lnTo>
                    <a:pt x="10044" y="18605"/>
                  </a:lnTo>
                  <a:close/>
                  <a:moveTo>
                    <a:pt x="10033" y="18570"/>
                  </a:moveTo>
                  <a:lnTo>
                    <a:pt x="10033" y="18582"/>
                  </a:lnTo>
                  <a:lnTo>
                    <a:pt x="10033" y="18570"/>
                  </a:lnTo>
                  <a:close/>
                  <a:moveTo>
                    <a:pt x="10021" y="18547"/>
                  </a:moveTo>
                  <a:lnTo>
                    <a:pt x="10021" y="18559"/>
                  </a:lnTo>
                  <a:lnTo>
                    <a:pt x="10021" y="18547"/>
                  </a:lnTo>
                  <a:close/>
                  <a:moveTo>
                    <a:pt x="9998" y="18513"/>
                  </a:moveTo>
                  <a:cubicBezTo>
                    <a:pt x="10010" y="18513"/>
                    <a:pt x="10010" y="18524"/>
                    <a:pt x="10010" y="18524"/>
                  </a:cubicBezTo>
                  <a:cubicBezTo>
                    <a:pt x="10010" y="18524"/>
                    <a:pt x="10010" y="18513"/>
                    <a:pt x="9998" y="18513"/>
                  </a:cubicBezTo>
                  <a:close/>
                  <a:moveTo>
                    <a:pt x="9987" y="18478"/>
                  </a:moveTo>
                  <a:cubicBezTo>
                    <a:pt x="9998" y="18490"/>
                    <a:pt x="9998" y="18490"/>
                    <a:pt x="9998" y="18501"/>
                  </a:cubicBezTo>
                  <a:cubicBezTo>
                    <a:pt x="9998" y="18490"/>
                    <a:pt x="9998" y="18490"/>
                    <a:pt x="9987" y="18478"/>
                  </a:cubicBezTo>
                  <a:close/>
                  <a:moveTo>
                    <a:pt x="9975" y="18432"/>
                  </a:moveTo>
                  <a:cubicBezTo>
                    <a:pt x="9975" y="18455"/>
                    <a:pt x="9987" y="18467"/>
                    <a:pt x="9987" y="18478"/>
                  </a:cubicBezTo>
                  <a:cubicBezTo>
                    <a:pt x="9987" y="18467"/>
                    <a:pt x="9975" y="18455"/>
                    <a:pt x="9975" y="18432"/>
                  </a:cubicBezTo>
                  <a:close/>
                  <a:moveTo>
                    <a:pt x="9964" y="18409"/>
                  </a:moveTo>
                  <a:cubicBezTo>
                    <a:pt x="9964" y="18421"/>
                    <a:pt x="9975" y="18432"/>
                    <a:pt x="9975" y="18432"/>
                  </a:cubicBezTo>
                  <a:cubicBezTo>
                    <a:pt x="9975" y="18432"/>
                    <a:pt x="9964" y="18421"/>
                    <a:pt x="9964" y="18409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713" y="5585"/>
                    <a:pt x="7252" y="11481"/>
                    <a:pt x="9964" y="18409"/>
                  </a:cubicBezTo>
                  <a:cubicBezTo>
                    <a:pt x="7252" y="11481"/>
                    <a:pt x="3713" y="55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-265129" y="2871458"/>
              <a:ext cx="518701" cy="952083"/>
            </a:xfrm>
            <a:custGeom>
              <a:avLst/>
              <a:gdLst/>
              <a:ahLst/>
              <a:cxnLst/>
              <a:rect l="l" t="t" r="r" b="b"/>
              <a:pathLst>
                <a:path w="12309" h="22592" extrusionOk="0">
                  <a:moveTo>
                    <a:pt x="1426" y="0"/>
                  </a:moveTo>
                  <a:cubicBezTo>
                    <a:pt x="955" y="287"/>
                    <a:pt x="484" y="575"/>
                    <a:pt x="1" y="862"/>
                  </a:cubicBezTo>
                  <a:cubicBezTo>
                    <a:pt x="3713" y="6446"/>
                    <a:pt x="7252" y="12342"/>
                    <a:pt x="9964" y="19270"/>
                  </a:cubicBezTo>
                  <a:lnTo>
                    <a:pt x="9964" y="19270"/>
                  </a:lnTo>
                  <a:cubicBezTo>
                    <a:pt x="9964" y="19282"/>
                    <a:pt x="9975" y="19293"/>
                    <a:pt x="9975" y="19293"/>
                  </a:cubicBezTo>
                  <a:lnTo>
                    <a:pt x="9975" y="19293"/>
                  </a:lnTo>
                  <a:cubicBezTo>
                    <a:pt x="9975" y="19316"/>
                    <a:pt x="9987" y="19328"/>
                    <a:pt x="9987" y="19339"/>
                  </a:cubicBezTo>
                  <a:lnTo>
                    <a:pt x="9987" y="19339"/>
                  </a:lnTo>
                  <a:cubicBezTo>
                    <a:pt x="9998" y="19351"/>
                    <a:pt x="9998" y="19351"/>
                    <a:pt x="9998" y="19362"/>
                  </a:cubicBezTo>
                  <a:lnTo>
                    <a:pt x="9998" y="19374"/>
                  </a:lnTo>
                  <a:cubicBezTo>
                    <a:pt x="10010" y="19374"/>
                    <a:pt x="10010" y="19385"/>
                    <a:pt x="10010" y="19385"/>
                  </a:cubicBezTo>
                  <a:cubicBezTo>
                    <a:pt x="10010" y="19385"/>
                    <a:pt x="10010" y="19397"/>
                    <a:pt x="10021" y="19408"/>
                  </a:cubicBezTo>
                  <a:lnTo>
                    <a:pt x="10021" y="19420"/>
                  </a:lnTo>
                  <a:cubicBezTo>
                    <a:pt x="10021" y="19420"/>
                    <a:pt x="10021" y="19431"/>
                    <a:pt x="10033" y="19431"/>
                  </a:cubicBezTo>
                  <a:lnTo>
                    <a:pt x="10033" y="19443"/>
                  </a:lnTo>
                  <a:cubicBezTo>
                    <a:pt x="10033" y="19454"/>
                    <a:pt x="10033" y="19454"/>
                    <a:pt x="10044" y="19466"/>
                  </a:cubicBezTo>
                  <a:lnTo>
                    <a:pt x="10044" y="19477"/>
                  </a:lnTo>
                  <a:cubicBezTo>
                    <a:pt x="10044" y="19489"/>
                    <a:pt x="10056" y="19489"/>
                    <a:pt x="10056" y="19500"/>
                  </a:cubicBezTo>
                  <a:lnTo>
                    <a:pt x="10056" y="19512"/>
                  </a:lnTo>
                  <a:cubicBezTo>
                    <a:pt x="10056" y="19512"/>
                    <a:pt x="10067" y="19523"/>
                    <a:pt x="10067" y="19535"/>
                  </a:cubicBezTo>
                  <a:lnTo>
                    <a:pt x="10067" y="19535"/>
                  </a:lnTo>
                  <a:cubicBezTo>
                    <a:pt x="10067" y="19546"/>
                    <a:pt x="10079" y="19558"/>
                    <a:pt x="10079" y="19558"/>
                  </a:cubicBezTo>
                  <a:lnTo>
                    <a:pt x="10079" y="19569"/>
                  </a:lnTo>
                  <a:cubicBezTo>
                    <a:pt x="10079" y="19569"/>
                    <a:pt x="10090" y="19581"/>
                    <a:pt x="10090" y="19592"/>
                  </a:cubicBezTo>
                  <a:lnTo>
                    <a:pt x="10090" y="19604"/>
                  </a:lnTo>
                  <a:cubicBezTo>
                    <a:pt x="10090" y="19604"/>
                    <a:pt x="10102" y="19615"/>
                    <a:pt x="10102" y="19627"/>
                  </a:cubicBezTo>
                  <a:lnTo>
                    <a:pt x="10102" y="19627"/>
                  </a:lnTo>
                  <a:cubicBezTo>
                    <a:pt x="10113" y="19650"/>
                    <a:pt x="10113" y="19673"/>
                    <a:pt x="10125" y="19684"/>
                  </a:cubicBezTo>
                  <a:lnTo>
                    <a:pt x="10125" y="19696"/>
                  </a:lnTo>
                  <a:cubicBezTo>
                    <a:pt x="10125" y="19696"/>
                    <a:pt x="10136" y="19707"/>
                    <a:pt x="10136" y="19719"/>
                  </a:cubicBezTo>
                  <a:lnTo>
                    <a:pt x="10136" y="19719"/>
                  </a:lnTo>
                  <a:cubicBezTo>
                    <a:pt x="10148" y="19742"/>
                    <a:pt x="10148" y="19765"/>
                    <a:pt x="10159" y="19776"/>
                  </a:cubicBezTo>
                  <a:lnTo>
                    <a:pt x="10159" y="19788"/>
                  </a:lnTo>
                  <a:cubicBezTo>
                    <a:pt x="10343" y="20259"/>
                    <a:pt x="10516" y="20730"/>
                    <a:pt x="10688" y="21213"/>
                  </a:cubicBezTo>
                  <a:lnTo>
                    <a:pt x="10688" y="21213"/>
                  </a:lnTo>
                  <a:cubicBezTo>
                    <a:pt x="10700" y="21224"/>
                    <a:pt x="10700" y="21236"/>
                    <a:pt x="10700" y="21247"/>
                  </a:cubicBezTo>
                  <a:lnTo>
                    <a:pt x="10700" y="21247"/>
                  </a:lnTo>
                  <a:cubicBezTo>
                    <a:pt x="10711" y="21259"/>
                    <a:pt x="10711" y="21270"/>
                    <a:pt x="10711" y="21282"/>
                  </a:cubicBezTo>
                  <a:lnTo>
                    <a:pt x="10711" y="21282"/>
                  </a:lnTo>
                  <a:cubicBezTo>
                    <a:pt x="10723" y="21293"/>
                    <a:pt x="10723" y="21305"/>
                    <a:pt x="10723" y="21305"/>
                  </a:cubicBezTo>
                  <a:lnTo>
                    <a:pt x="10723" y="21316"/>
                  </a:lnTo>
                  <a:cubicBezTo>
                    <a:pt x="10734" y="21328"/>
                    <a:pt x="10734" y="21328"/>
                    <a:pt x="10734" y="21339"/>
                  </a:cubicBezTo>
                  <a:lnTo>
                    <a:pt x="10734" y="21339"/>
                  </a:lnTo>
                  <a:cubicBezTo>
                    <a:pt x="10746" y="21351"/>
                    <a:pt x="10746" y="21362"/>
                    <a:pt x="10746" y="21374"/>
                  </a:cubicBezTo>
                  <a:lnTo>
                    <a:pt x="10746" y="21374"/>
                  </a:lnTo>
                  <a:cubicBezTo>
                    <a:pt x="10757" y="21385"/>
                    <a:pt x="10757" y="21397"/>
                    <a:pt x="10757" y="21397"/>
                  </a:cubicBezTo>
                  <a:lnTo>
                    <a:pt x="10757" y="21408"/>
                  </a:lnTo>
                  <a:cubicBezTo>
                    <a:pt x="10769" y="21420"/>
                    <a:pt x="10769" y="21431"/>
                    <a:pt x="10769" y="21443"/>
                  </a:cubicBezTo>
                  <a:lnTo>
                    <a:pt x="10769" y="21443"/>
                  </a:lnTo>
                  <a:cubicBezTo>
                    <a:pt x="11055" y="22235"/>
                    <a:pt x="11435" y="22592"/>
                    <a:pt x="11734" y="22592"/>
                  </a:cubicBezTo>
                  <a:cubicBezTo>
                    <a:pt x="12101" y="22592"/>
                    <a:pt x="12308" y="22005"/>
                    <a:pt x="11952" y="21006"/>
                  </a:cubicBezTo>
                  <a:cubicBezTo>
                    <a:pt x="9125" y="13008"/>
                    <a:pt x="5345" y="6320"/>
                    <a:pt x="142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-473812" y="3021566"/>
              <a:ext cx="513349" cy="917695"/>
            </a:xfrm>
            <a:custGeom>
              <a:avLst/>
              <a:gdLst/>
              <a:ahLst/>
              <a:cxnLst/>
              <a:rect l="l" t="t" r="r" b="b"/>
              <a:pathLst>
                <a:path w="12182" h="21776" extrusionOk="0">
                  <a:moveTo>
                    <a:pt x="11457" y="21730"/>
                  </a:moveTo>
                  <a:lnTo>
                    <a:pt x="11457" y="21730"/>
                  </a:lnTo>
                  <a:lnTo>
                    <a:pt x="11457" y="21730"/>
                  </a:lnTo>
                  <a:close/>
                  <a:moveTo>
                    <a:pt x="5999" y="14421"/>
                  </a:moveTo>
                  <a:cubicBezTo>
                    <a:pt x="7389" y="16559"/>
                    <a:pt x="8895" y="18731"/>
                    <a:pt x="10573" y="20937"/>
                  </a:cubicBezTo>
                  <a:cubicBezTo>
                    <a:pt x="10905" y="21385"/>
                    <a:pt x="11216" y="21627"/>
                    <a:pt x="11457" y="21730"/>
                  </a:cubicBezTo>
                  <a:cubicBezTo>
                    <a:pt x="11216" y="21627"/>
                    <a:pt x="10905" y="21385"/>
                    <a:pt x="10573" y="20937"/>
                  </a:cubicBezTo>
                  <a:cubicBezTo>
                    <a:pt x="8895" y="18731"/>
                    <a:pt x="7389" y="16559"/>
                    <a:pt x="5999" y="14421"/>
                  </a:cubicBezTo>
                  <a:close/>
                  <a:moveTo>
                    <a:pt x="5987" y="14398"/>
                  </a:moveTo>
                  <a:cubicBezTo>
                    <a:pt x="5999" y="14410"/>
                    <a:pt x="5999" y="14410"/>
                    <a:pt x="5999" y="14421"/>
                  </a:cubicBezTo>
                  <a:cubicBezTo>
                    <a:pt x="5999" y="14410"/>
                    <a:pt x="5999" y="14410"/>
                    <a:pt x="5987" y="14398"/>
                  </a:cubicBezTo>
                  <a:close/>
                  <a:moveTo>
                    <a:pt x="5976" y="14375"/>
                  </a:moveTo>
                  <a:cubicBezTo>
                    <a:pt x="5976" y="14387"/>
                    <a:pt x="5976" y="14387"/>
                    <a:pt x="5987" y="14387"/>
                  </a:cubicBezTo>
                  <a:cubicBezTo>
                    <a:pt x="5976" y="14387"/>
                    <a:pt x="5976" y="14387"/>
                    <a:pt x="5976" y="14375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931" y="6688"/>
                    <a:pt x="6309" y="13376"/>
                    <a:pt x="11469" y="20179"/>
                  </a:cubicBezTo>
                  <a:cubicBezTo>
                    <a:pt x="12181" y="21121"/>
                    <a:pt x="12112" y="21776"/>
                    <a:pt x="11676" y="21776"/>
                  </a:cubicBezTo>
                  <a:lnTo>
                    <a:pt x="11676" y="21776"/>
                  </a:lnTo>
                  <a:cubicBezTo>
                    <a:pt x="12112" y="21776"/>
                    <a:pt x="12181" y="21121"/>
                    <a:pt x="11469" y="20179"/>
                  </a:cubicBezTo>
                  <a:cubicBezTo>
                    <a:pt x="6309" y="13376"/>
                    <a:pt x="2931" y="6676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-540142" y="3021566"/>
              <a:ext cx="579678" cy="917695"/>
            </a:xfrm>
            <a:custGeom>
              <a:avLst/>
              <a:gdLst/>
              <a:ahLst/>
              <a:cxnLst/>
              <a:rect l="l" t="t" r="r" b="b"/>
              <a:pathLst>
                <a:path w="13756" h="21776" extrusionOk="0">
                  <a:moveTo>
                    <a:pt x="1575" y="1"/>
                  </a:moveTo>
                  <a:cubicBezTo>
                    <a:pt x="1046" y="264"/>
                    <a:pt x="529" y="517"/>
                    <a:pt x="0" y="770"/>
                  </a:cubicBezTo>
                  <a:cubicBezTo>
                    <a:pt x="2183" y="5252"/>
                    <a:pt x="4574" y="9745"/>
                    <a:pt x="7550" y="14375"/>
                  </a:cubicBezTo>
                  <a:cubicBezTo>
                    <a:pt x="7550" y="14387"/>
                    <a:pt x="7550" y="14387"/>
                    <a:pt x="7561" y="14387"/>
                  </a:cubicBezTo>
                  <a:lnTo>
                    <a:pt x="7561" y="14398"/>
                  </a:lnTo>
                  <a:cubicBezTo>
                    <a:pt x="7573" y="14410"/>
                    <a:pt x="7573" y="14410"/>
                    <a:pt x="7573" y="14421"/>
                  </a:cubicBezTo>
                  <a:lnTo>
                    <a:pt x="7573" y="14421"/>
                  </a:lnTo>
                  <a:cubicBezTo>
                    <a:pt x="8963" y="16559"/>
                    <a:pt x="10469" y="18731"/>
                    <a:pt x="12147" y="20937"/>
                  </a:cubicBezTo>
                  <a:cubicBezTo>
                    <a:pt x="12479" y="21385"/>
                    <a:pt x="12790" y="21627"/>
                    <a:pt x="13031" y="21730"/>
                  </a:cubicBezTo>
                  <a:lnTo>
                    <a:pt x="13031" y="21730"/>
                  </a:lnTo>
                  <a:lnTo>
                    <a:pt x="13031" y="21730"/>
                  </a:lnTo>
                  <a:cubicBezTo>
                    <a:pt x="13112" y="21765"/>
                    <a:pt x="13192" y="21776"/>
                    <a:pt x="13250" y="21776"/>
                  </a:cubicBezTo>
                  <a:cubicBezTo>
                    <a:pt x="13686" y="21776"/>
                    <a:pt x="13755" y="21121"/>
                    <a:pt x="13043" y="20179"/>
                  </a:cubicBezTo>
                  <a:cubicBezTo>
                    <a:pt x="7883" y="13376"/>
                    <a:pt x="4505" y="6688"/>
                    <a:pt x="157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-1415161" y="3474332"/>
              <a:ext cx="472642" cy="377765"/>
            </a:xfrm>
            <a:custGeom>
              <a:avLst/>
              <a:gdLst/>
              <a:ahLst/>
              <a:cxnLst/>
              <a:rect l="l" t="t" r="r" b="b"/>
              <a:pathLst>
                <a:path w="11216" h="8964" extrusionOk="0">
                  <a:moveTo>
                    <a:pt x="1413" y="0"/>
                  </a:moveTo>
                  <a:cubicBezTo>
                    <a:pt x="3195" y="2195"/>
                    <a:pt x="5815" y="4436"/>
                    <a:pt x="9630" y="6780"/>
                  </a:cubicBezTo>
                  <a:cubicBezTo>
                    <a:pt x="11216" y="7757"/>
                    <a:pt x="11101" y="8963"/>
                    <a:pt x="9515" y="7987"/>
                  </a:cubicBezTo>
                  <a:cubicBezTo>
                    <a:pt x="5044" y="5229"/>
                    <a:pt x="2023" y="2655"/>
                    <a:pt x="0" y="184"/>
                  </a:cubicBezTo>
                  <a:cubicBezTo>
                    <a:pt x="460" y="138"/>
                    <a:pt x="931" y="69"/>
                    <a:pt x="141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-547896" y="3221526"/>
              <a:ext cx="454733" cy="848497"/>
            </a:xfrm>
            <a:custGeom>
              <a:avLst/>
              <a:gdLst/>
              <a:ahLst/>
              <a:cxnLst/>
              <a:rect l="l" t="t" r="r" b="b"/>
              <a:pathLst>
                <a:path w="10791" h="20134" extrusionOk="0">
                  <a:moveTo>
                    <a:pt x="10710" y="19880"/>
                  </a:moveTo>
                  <a:cubicBezTo>
                    <a:pt x="10722" y="19892"/>
                    <a:pt x="10722" y="19892"/>
                    <a:pt x="10722" y="19903"/>
                  </a:cubicBezTo>
                  <a:cubicBezTo>
                    <a:pt x="10745" y="19984"/>
                    <a:pt x="10768" y="20064"/>
                    <a:pt x="10791" y="20133"/>
                  </a:cubicBezTo>
                  <a:cubicBezTo>
                    <a:pt x="10768" y="20064"/>
                    <a:pt x="10745" y="19984"/>
                    <a:pt x="10722" y="19903"/>
                  </a:cubicBezTo>
                  <a:cubicBezTo>
                    <a:pt x="10722" y="19892"/>
                    <a:pt x="10722" y="19892"/>
                    <a:pt x="10710" y="19880"/>
                  </a:cubicBezTo>
                  <a:close/>
                  <a:moveTo>
                    <a:pt x="10699" y="19846"/>
                  </a:moveTo>
                  <a:cubicBezTo>
                    <a:pt x="10710" y="19846"/>
                    <a:pt x="10710" y="19857"/>
                    <a:pt x="10710" y="19869"/>
                  </a:cubicBezTo>
                  <a:cubicBezTo>
                    <a:pt x="10710" y="19857"/>
                    <a:pt x="10710" y="19846"/>
                    <a:pt x="10699" y="19846"/>
                  </a:cubicBezTo>
                  <a:close/>
                  <a:moveTo>
                    <a:pt x="10687" y="19811"/>
                  </a:moveTo>
                  <a:cubicBezTo>
                    <a:pt x="10699" y="19811"/>
                    <a:pt x="10699" y="19823"/>
                    <a:pt x="10699" y="19834"/>
                  </a:cubicBezTo>
                  <a:cubicBezTo>
                    <a:pt x="10699" y="19823"/>
                    <a:pt x="10699" y="19811"/>
                    <a:pt x="10687" y="19811"/>
                  </a:cubicBezTo>
                  <a:close/>
                  <a:moveTo>
                    <a:pt x="10676" y="19777"/>
                  </a:moveTo>
                  <a:lnTo>
                    <a:pt x="10687" y="19788"/>
                  </a:lnTo>
                  <a:lnTo>
                    <a:pt x="10676" y="19777"/>
                  </a:lnTo>
                  <a:close/>
                  <a:moveTo>
                    <a:pt x="10664" y="19742"/>
                  </a:moveTo>
                  <a:lnTo>
                    <a:pt x="10664" y="19742"/>
                  </a:lnTo>
                  <a:lnTo>
                    <a:pt x="10664" y="19742"/>
                  </a:lnTo>
                  <a:close/>
                  <a:moveTo>
                    <a:pt x="10664" y="19719"/>
                  </a:moveTo>
                  <a:lnTo>
                    <a:pt x="10664" y="19719"/>
                  </a:lnTo>
                  <a:lnTo>
                    <a:pt x="10664" y="19719"/>
                  </a:lnTo>
                  <a:close/>
                  <a:moveTo>
                    <a:pt x="8837" y="18421"/>
                  </a:moveTo>
                  <a:lnTo>
                    <a:pt x="8848" y="18432"/>
                  </a:lnTo>
                  <a:lnTo>
                    <a:pt x="8837" y="18421"/>
                  </a:lnTo>
                  <a:close/>
                  <a:moveTo>
                    <a:pt x="8825" y="18376"/>
                  </a:moveTo>
                  <a:cubicBezTo>
                    <a:pt x="8825" y="18387"/>
                    <a:pt x="8837" y="18398"/>
                    <a:pt x="8837" y="18398"/>
                  </a:cubicBezTo>
                  <a:cubicBezTo>
                    <a:pt x="8837" y="18398"/>
                    <a:pt x="8825" y="18387"/>
                    <a:pt x="8825" y="1837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3253" y="5402"/>
                    <a:pt x="6297" y="11228"/>
                    <a:pt x="8825" y="18376"/>
                  </a:cubicBezTo>
                  <a:cubicBezTo>
                    <a:pt x="6297" y="11228"/>
                    <a:pt x="3253" y="5402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-547896" y="3192997"/>
              <a:ext cx="463919" cy="928863"/>
            </a:xfrm>
            <a:custGeom>
              <a:avLst/>
              <a:gdLst/>
              <a:ahLst/>
              <a:cxnLst/>
              <a:rect l="l" t="t" r="r" b="b"/>
              <a:pathLst>
                <a:path w="11009" h="22041" extrusionOk="0">
                  <a:moveTo>
                    <a:pt x="1483" y="0"/>
                  </a:moveTo>
                  <a:cubicBezTo>
                    <a:pt x="988" y="230"/>
                    <a:pt x="495" y="460"/>
                    <a:pt x="0" y="678"/>
                  </a:cubicBezTo>
                  <a:cubicBezTo>
                    <a:pt x="3253" y="6079"/>
                    <a:pt x="6297" y="11905"/>
                    <a:pt x="8825" y="19053"/>
                  </a:cubicBezTo>
                  <a:cubicBezTo>
                    <a:pt x="8825" y="19064"/>
                    <a:pt x="8837" y="19075"/>
                    <a:pt x="8837" y="19075"/>
                  </a:cubicBezTo>
                  <a:lnTo>
                    <a:pt x="8837" y="19098"/>
                  </a:lnTo>
                  <a:lnTo>
                    <a:pt x="8848" y="19109"/>
                  </a:lnTo>
                  <a:cubicBezTo>
                    <a:pt x="9032" y="19650"/>
                    <a:pt x="9228" y="20202"/>
                    <a:pt x="9412" y="20764"/>
                  </a:cubicBezTo>
                  <a:cubicBezTo>
                    <a:pt x="9699" y="21626"/>
                    <a:pt x="10147" y="22040"/>
                    <a:pt x="10469" y="22040"/>
                  </a:cubicBezTo>
                  <a:cubicBezTo>
                    <a:pt x="10802" y="22040"/>
                    <a:pt x="11009" y="21615"/>
                    <a:pt x="10791" y="20810"/>
                  </a:cubicBezTo>
                  <a:cubicBezTo>
                    <a:pt x="10768" y="20741"/>
                    <a:pt x="10745" y="20661"/>
                    <a:pt x="10722" y="20580"/>
                  </a:cubicBezTo>
                  <a:cubicBezTo>
                    <a:pt x="10722" y="20569"/>
                    <a:pt x="10722" y="20569"/>
                    <a:pt x="10710" y="20557"/>
                  </a:cubicBezTo>
                  <a:lnTo>
                    <a:pt x="10710" y="20546"/>
                  </a:lnTo>
                  <a:cubicBezTo>
                    <a:pt x="10710" y="20534"/>
                    <a:pt x="10710" y="20523"/>
                    <a:pt x="10699" y="20523"/>
                  </a:cubicBezTo>
                  <a:lnTo>
                    <a:pt x="10699" y="20511"/>
                  </a:lnTo>
                  <a:cubicBezTo>
                    <a:pt x="10699" y="20500"/>
                    <a:pt x="10699" y="20488"/>
                    <a:pt x="10687" y="20488"/>
                  </a:cubicBezTo>
                  <a:lnTo>
                    <a:pt x="10687" y="20465"/>
                  </a:lnTo>
                  <a:lnTo>
                    <a:pt x="10676" y="20454"/>
                  </a:lnTo>
                  <a:cubicBezTo>
                    <a:pt x="10676" y="20442"/>
                    <a:pt x="10676" y="20431"/>
                    <a:pt x="10664" y="20419"/>
                  </a:cubicBezTo>
                  <a:lnTo>
                    <a:pt x="10664" y="20396"/>
                  </a:lnTo>
                  <a:cubicBezTo>
                    <a:pt x="7975" y="12376"/>
                    <a:pt x="4826" y="5930"/>
                    <a:pt x="148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652031" y="2191086"/>
              <a:ext cx="181160" cy="463483"/>
            </a:xfrm>
            <a:custGeom>
              <a:avLst/>
              <a:gdLst/>
              <a:ahLst/>
              <a:cxnLst/>
              <a:rect l="l" t="t" r="r" b="b"/>
              <a:pathLst>
                <a:path w="4299" h="10998" extrusionOk="0">
                  <a:moveTo>
                    <a:pt x="759" y="0"/>
                  </a:moveTo>
                  <a:cubicBezTo>
                    <a:pt x="1885" y="2367"/>
                    <a:pt x="2920" y="5332"/>
                    <a:pt x="3839" y="9113"/>
                  </a:cubicBezTo>
                  <a:cubicBezTo>
                    <a:pt x="4299" y="10962"/>
                    <a:pt x="2955" y="10997"/>
                    <a:pt x="2506" y="9136"/>
                  </a:cubicBezTo>
                  <a:cubicBezTo>
                    <a:pt x="1760" y="6079"/>
                    <a:pt x="920" y="3574"/>
                    <a:pt x="1" y="1517"/>
                  </a:cubicBezTo>
                  <a:cubicBezTo>
                    <a:pt x="266" y="1011"/>
                    <a:pt x="518" y="506"/>
                    <a:pt x="75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573143" y="3366830"/>
              <a:ext cx="16982" cy="23768"/>
            </a:xfrm>
            <a:custGeom>
              <a:avLst/>
              <a:gdLst/>
              <a:ahLst/>
              <a:cxnLst/>
              <a:rect l="l" t="t" r="r" b="b"/>
              <a:pathLst>
                <a:path w="403" h="564" extrusionOk="0">
                  <a:moveTo>
                    <a:pt x="299" y="0"/>
                  </a:moveTo>
                  <a:cubicBezTo>
                    <a:pt x="391" y="345"/>
                    <a:pt x="276" y="564"/>
                    <a:pt x="0" y="564"/>
                  </a:cubicBezTo>
                  <a:cubicBezTo>
                    <a:pt x="276" y="564"/>
                    <a:pt x="402" y="345"/>
                    <a:pt x="29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78237" y="2812376"/>
              <a:ext cx="511411" cy="578237"/>
            </a:xfrm>
            <a:custGeom>
              <a:avLst/>
              <a:gdLst/>
              <a:ahLst/>
              <a:cxnLst/>
              <a:rect l="l" t="t" r="r" b="b"/>
              <a:pathLst>
                <a:path w="12136" h="13721" extrusionOk="0">
                  <a:moveTo>
                    <a:pt x="1678" y="0"/>
                  </a:moveTo>
                  <a:cubicBezTo>
                    <a:pt x="1127" y="425"/>
                    <a:pt x="575" y="839"/>
                    <a:pt x="1" y="1242"/>
                  </a:cubicBezTo>
                  <a:cubicBezTo>
                    <a:pt x="2873" y="5815"/>
                    <a:pt x="6240" y="9894"/>
                    <a:pt x="10606" y="13088"/>
                  </a:cubicBezTo>
                  <a:cubicBezTo>
                    <a:pt x="10618" y="13100"/>
                    <a:pt x="10629" y="13100"/>
                    <a:pt x="10629" y="13111"/>
                  </a:cubicBezTo>
                  <a:lnTo>
                    <a:pt x="10641" y="13111"/>
                  </a:lnTo>
                  <a:lnTo>
                    <a:pt x="10652" y="13123"/>
                  </a:lnTo>
                  <a:cubicBezTo>
                    <a:pt x="10664" y="13123"/>
                    <a:pt x="10664" y="13134"/>
                    <a:pt x="10664" y="13134"/>
                  </a:cubicBezTo>
                  <a:cubicBezTo>
                    <a:pt x="10675" y="13134"/>
                    <a:pt x="10675" y="13134"/>
                    <a:pt x="10687" y="13146"/>
                  </a:cubicBezTo>
                  <a:cubicBezTo>
                    <a:pt x="10698" y="13157"/>
                    <a:pt x="10710" y="13157"/>
                    <a:pt x="10710" y="13169"/>
                  </a:cubicBezTo>
                  <a:cubicBezTo>
                    <a:pt x="10733" y="13192"/>
                    <a:pt x="10756" y="13203"/>
                    <a:pt x="10779" y="13226"/>
                  </a:cubicBezTo>
                  <a:lnTo>
                    <a:pt x="10813" y="13261"/>
                  </a:lnTo>
                  <a:cubicBezTo>
                    <a:pt x="10825" y="13261"/>
                    <a:pt x="10825" y="13272"/>
                    <a:pt x="10836" y="13272"/>
                  </a:cubicBezTo>
                  <a:cubicBezTo>
                    <a:pt x="11216" y="13594"/>
                    <a:pt x="11526" y="13721"/>
                    <a:pt x="11744" y="13721"/>
                  </a:cubicBezTo>
                  <a:cubicBezTo>
                    <a:pt x="12020" y="13721"/>
                    <a:pt x="12135" y="13502"/>
                    <a:pt x="12043" y="13157"/>
                  </a:cubicBezTo>
                  <a:cubicBezTo>
                    <a:pt x="11962" y="12847"/>
                    <a:pt x="11709" y="12457"/>
                    <a:pt x="11250" y="12043"/>
                  </a:cubicBezTo>
                  <a:cubicBezTo>
                    <a:pt x="11250" y="12043"/>
                    <a:pt x="11239" y="12031"/>
                    <a:pt x="11227" y="12031"/>
                  </a:cubicBezTo>
                  <a:lnTo>
                    <a:pt x="11227" y="12020"/>
                  </a:lnTo>
                  <a:cubicBezTo>
                    <a:pt x="11216" y="12020"/>
                    <a:pt x="11216" y="12020"/>
                    <a:pt x="11204" y="12008"/>
                  </a:cubicBezTo>
                  <a:lnTo>
                    <a:pt x="11193" y="11997"/>
                  </a:lnTo>
                  <a:cubicBezTo>
                    <a:pt x="11181" y="11997"/>
                    <a:pt x="11181" y="11985"/>
                    <a:pt x="11181" y="11985"/>
                  </a:cubicBezTo>
                  <a:cubicBezTo>
                    <a:pt x="11181" y="11985"/>
                    <a:pt x="11170" y="11985"/>
                    <a:pt x="11170" y="11974"/>
                  </a:cubicBezTo>
                  <a:lnTo>
                    <a:pt x="11158" y="11974"/>
                  </a:lnTo>
                  <a:cubicBezTo>
                    <a:pt x="11135" y="11951"/>
                    <a:pt x="11112" y="11939"/>
                    <a:pt x="11089" y="11916"/>
                  </a:cubicBezTo>
                  <a:lnTo>
                    <a:pt x="11078" y="11905"/>
                  </a:lnTo>
                  <a:lnTo>
                    <a:pt x="11066" y="11905"/>
                  </a:lnTo>
                  <a:cubicBezTo>
                    <a:pt x="11066" y="11893"/>
                    <a:pt x="11055" y="11893"/>
                    <a:pt x="11055" y="11882"/>
                  </a:cubicBezTo>
                  <a:cubicBezTo>
                    <a:pt x="7297" y="8826"/>
                    <a:pt x="4309" y="4689"/>
                    <a:pt x="167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-881064" y="3329535"/>
              <a:ext cx="411624" cy="636857"/>
            </a:xfrm>
            <a:custGeom>
              <a:avLst/>
              <a:gdLst/>
              <a:ahLst/>
              <a:cxnLst/>
              <a:rect l="l" t="t" r="r" b="b"/>
              <a:pathLst>
                <a:path w="9768" h="15112" extrusionOk="0">
                  <a:moveTo>
                    <a:pt x="1563" y="1"/>
                  </a:moveTo>
                  <a:cubicBezTo>
                    <a:pt x="1047" y="196"/>
                    <a:pt x="518" y="380"/>
                    <a:pt x="0" y="552"/>
                  </a:cubicBezTo>
                  <a:cubicBezTo>
                    <a:pt x="2437" y="6975"/>
                    <a:pt x="4701" y="12100"/>
                    <a:pt x="8113" y="14594"/>
                  </a:cubicBezTo>
                  <a:lnTo>
                    <a:pt x="8125" y="14605"/>
                  </a:lnTo>
                  <a:cubicBezTo>
                    <a:pt x="8136" y="14617"/>
                    <a:pt x="8148" y="14617"/>
                    <a:pt x="8159" y="14628"/>
                  </a:cubicBezTo>
                  <a:lnTo>
                    <a:pt x="8171" y="14640"/>
                  </a:lnTo>
                  <a:cubicBezTo>
                    <a:pt x="8171" y="14640"/>
                    <a:pt x="8182" y="14640"/>
                    <a:pt x="8182" y="14651"/>
                  </a:cubicBezTo>
                  <a:lnTo>
                    <a:pt x="8194" y="14651"/>
                  </a:lnTo>
                  <a:lnTo>
                    <a:pt x="8205" y="14663"/>
                  </a:lnTo>
                  <a:lnTo>
                    <a:pt x="8217" y="14663"/>
                  </a:lnTo>
                  <a:lnTo>
                    <a:pt x="8217" y="14674"/>
                  </a:lnTo>
                  <a:lnTo>
                    <a:pt x="8228" y="14674"/>
                  </a:lnTo>
                  <a:lnTo>
                    <a:pt x="8228" y="14686"/>
                  </a:lnTo>
                  <a:lnTo>
                    <a:pt x="8251" y="14686"/>
                  </a:lnTo>
                  <a:lnTo>
                    <a:pt x="8251" y="14697"/>
                  </a:lnTo>
                  <a:lnTo>
                    <a:pt x="8263" y="14697"/>
                  </a:lnTo>
                  <a:cubicBezTo>
                    <a:pt x="8263" y="14697"/>
                    <a:pt x="8263" y="14709"/>
                    <a:pt x="8274" y="14709"/>
                  </a:cubicBezTo>
                  <a:cubicBezTo>
                    <a:pt x="8677" y="14996"/>
                    <a:pt x="8998" y="15111"/>
                    <a:pt x="9239" y="15111"/>
                  </a:cubicBezTo>
                  <a:cubicBezTo>
                    <a:pt x="9665" y="15111"/>
                    <a:pt x="9768" y="14720"/>
                    <a:pt x="9469" y="14215"/>
                  </a:cubicBezTo>
                  <a:cubicBezTo>
                    <a:pt x="9308" y="13962"/>
                    <a:pt x="9044" y="13675"/>
                    <a:pt x="8665" y="13410"/>
                  </a:cubicBezTo>
                  <a:cubicBezTo>
                    <a:pt x="5827" y="11411"/>
                    <a:pt x="3815" y="6424"/>
                    <a:pt x="156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-315488" y="3076265"/>
              <a:ext cx="601970" cy="981162"/>
            </a:xfrm>
            <a:custGeom>
              <a:avLst/>
              <a:gdLst/>
              <a:ahLst/>
              <a:cxnLst/>
              <a:rect l="l" t="t" r="r" b="b"/>
              <a:pathLst>
                <a:path w="14285" h="23282" extrusionOk="0">
                  <a:moveTo>
                    <a:pt x="1403" y="1"/>
                  </a:moveTo>
                  <a:cubicBezTo>
                    <a:pt x="4288" y="6907"/>
                    <a:pt x="7631" y="13836"/>
                    <a:pt x="12975" y="20638"/>
                  </a:cubicBezTo>
                  <a:cubicBezTo>
                    <a:pt x="14285" y="22316"/>
                    <a:pt x="13319" y="23281"/>
                    <a:pt x="12239" y="21902"/>
                  </a:cubicBezTo>
                  <a:cubicBezTo>
                    <a:pt x="6770" y="14928"/>
                    <a:pt x="3184" y="7815"/>
                    <a:pt x="1" y="759"/>
                  </a:cubicBezTo>
                  <a:cubicBezTo>
                    <a:pt x="473" y="506"/>
                    <a:pt x="932" y="265"/>
                    <a:pt x="14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-80593" y="2972176"/>
              <a:ext cx="455702" cy="893000"/>
            </a:xfrm>
            <a:custGeom>
              <a:avLst/>
              <a:gdLst/>
              <a:ahLst/>
              <a:cxnLst/>
              <a:rect l="l" t="t" r="r" b="b"/>
              <a:pathLst>
                <a:path w="10814" h="21190" extrusionOk="0">
                  <a:moveTo>
                    <a:pt x="9331" y="19960"/>
                  </a:moveTo>
                  <a:cubicBezTo>
                    <a:pt x="9630" y="20833"/>
                    <a:pt x="10021" y="21190"/>
                    <a:pt x="10330" y="21190"/>
                  </a:cubicBezTo>
                  <a:cubicBezTo>
                    <a:pt x="10572" y="21190"/>
                    <a:pt x="10756" y="20983"/>
                    <a:pt x="10802" y="20615"/>
                  </a:cubicBezTo>
                  <a:cubicBezTo>
                    <a:pt x="10756" y="20983"/>
                    <a:pt x="10572" y="21190"/>
                    <a:pt x="10330" y="21190"/>
                  </a:cubicBezTo>
                  <a:cubicBezTo>
                    <a:pt x="10021" y="21190"/>
                    <a:pt x="9630" y="20833"/>
                    <a:pt x="9331" y="19960"/>
                  </a:cubicBezTo>
                  <a:close/>
                  <a:moveTo>
                    <a:pt x="9319" y="19914"/>
                  </a:moveTo>
                  <a:cubicBezTo>
                    <a:pt x="9319" y="19926"/>
                    <a:pt x="9319" y="19926"/>
                    <a:pt x="9331" y="19926"/>
                  </a:cubicBezTo>
                  <a:cubicBezTo>
                    <a:pt x="9319" y="19926"/>
                    <a:pt x="9319" y="19926"/>
                    <a:pt x="9319" y="19914"/>
                  </a:cubicBezTo>
                  <a:close/>
                  <a:moveTo>
                    <a:pt x="9296" y="19857"/>
                  </a:moveTo>
                  <a:lnTo>
                    <a:pt x="9296" y="19857"/>
                  </a:lnTo>
                  <a:lnTo>
                    <a:pt x="9296" y="19857"/>
                  </a:lnTo>
                  <a:close/>
                  <a:moveTo>
                    <a:pt x="8561" y="17731"/>
                  </a:moveTo>
                  <a:lnTo>
                    <a:pt x="8561" y="17731"/>
                  </a:lnTo>
                  <a:lnTo>
                    <a:pt x="8561" y="17731"/>
                  </a:lnTo>
                  <a:close/>
                  <a:moveTo>
                    <a:pt x="8550" y="17697"/>
                  </a:moveTo>
                  <a:lnTo>
                    <a:pt x="8550" y="17697"/>
                  </a:lnTo>
                  <a:lnTo>
                    <a:pt x="8550" y="17697"/>
                  </a:lnTo>
                  <a:close/>
                  <a:moveTo>
                    <a:pt x="8538" y="17662"/>
                  </a:moveTo>
                  <a:lnTo>
                    <a:pt x="8538" y="17662"/>
                  </a:lnTo>
                  <a:lnTo>
                    <a:pt x="8538" y="17662"/>
                  </a:lnTo>
                  <a:close/>
                  <a:moveTo>
                    <a:pt x="8527" y="17628"/>
                  </a:moveTo>
                  <a:lnTo>
                    <a:pt x="8527" y="17639"/>
                  </a:lnTo>
                  <a:lnTo>
                    <a:pt x="8527" y="17628"/>
                  </a:lnTo>
                  <a:close/>
                  <a:moveTo>
                    <a:pt x="8515" y="17593"/>
                  </a:moveTo>
                  <a:lnTo>
                    <a:pt x="8515" y="17605"/>
                  </a:lnTo>
                  <a:lnTo>
                    <a:pt x="8515" y="17593"/>
                  </a:lnTo>
                  <a:close/>
                  <a:moveTo>
                    <a:pt x="8504" y="17547"/>
                  </a:moveTo>
                  <a:lnTo>
                    <a:pt x="8504" y="17570"/>
                  </a:lnTo>
                  <a:lnTo>
                    <a:pt x="8504" y="17547"/>
                  </a:lnTo>
                  <a:close/>
                  <a:moveTo>
                    <a:pt x="8492" y="17513"/>
                  </a:moveTo>
                  <a:lnTo>
                    <a:pt x="8492" y="17536"/>
                  </a:lnTo>
                  <a:lnTo>
                    <a:pt x="8492" y="17513"/>
                  </a:lnTo>
                  <a:close/>
                  <a:moveTo>
                    <a:pt x="9515" y="16283"/>
                  </a:moveTo>
                  <a:cubicBezTo>
                    <a:pt x="9906" y="17375"/>
                    <a:pt x="10296" y="18478"/>
                    <a:pt x="10675" y="19627"/>
                  </a:cubicBezTo>
                  <a:cubicBezTo>
                    <a:pt x="10767" y="19880"/>
                    <a:pt x="10802" y="20098"/>
                    <a:pt x="10813" y="20305"/>
                  </a:cubicBezTo>
                  <a:cubicBezTo>
                    <a:pt x="10802" y="20098"/>
                    <a:pt x="10767" y="19880"/>
                    <a:pt x="10675" y="19627"/>
                  </a:cubicBezTo>
                  <a:cubicBezTo>
                    <a:pt x="10296" y="18478"/>
                    <a:pt x="9906" y="17375"/>
                    <a:pt x="9515" y="16283"/>
                  </a:cubicBezTo>
                  <a:close/>
                  <a:moveTo>
                    <a:pt x="9503" y="16260"/>
                  </a:moveTo>
                  <a:lnTo>
                    <a:pt x="9503" y="16272"/>
                  </a:lnTo>
                  <a:lnTo>
                    <a:pt x="9503" y="16260"/>
                  </a:lnTo>
                  <a:close/>
                  <a:moveTo>
                    <a:pt x="9492" y="16226"/>
                  </a:moveTo>
                  <a:lnTo>
                    <a:pt x="9492" y="16237"/>
                  </a:lnTo>
                  <a:lnTo>
                    <a:pt x="9492" y="16226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14" y="5171"/>
                    <a:pt x="6033" y="10756"/>
                    <a:pt x="8481" y="17513"/>
                  </a:cubicBezTo>
                  <a:cubicBezTo>
                    <a:pt x="6033" y="10756"/>
                    <a:pt x="3114" y="517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-80593" y="2937325"/>
              <a:ext cx="456208" cy="927851"/>
            </a:xfrm>
            <a:custGeom>
              <a:avLst/>
              <a:gdLst/>
              <a:ahLst/>
              <a:cxnLst/>
              <a:rect l="l" t="t" r="r" b="b"/>
              <a:pathLst>
                <a:path w="10826" h="22017" extrusionOk="0">
                  <a:moveTo>
                    <a:pt x="1288" y="0"/>
                  </a:moveTo>
                  <a:cubicBezTo>
                    <a:pt x="862" y="287"/>
                    <a:pt x="437" y="563"/>
                    <a:pt x="1" y="828"/>
                  </a:cubicBezTo>
                  <a:cubicBezTo>
                    <a:pt x="3114" y="5998"/>
                    <a:pt x="6033" y="11583"/>
                    <a:pt x="8481" y="18340"/>
                  </a:cubicBezTo>
                  <a:lnTo>
                    <a:pt x="8492" y="18340"/>
                  </a:lnTo>
                  <a:lnTo>
                    <a:pt x="8492" y="18363"/>
                  </a:lnTo>
                  <a:cubicBezTo>
                    <a:pt x="8492" y="18363"/>
                    <a:pt x="8492" y="18374"/>
                    <a:pt x="8504" y="18374"/>
                  </a:cubicBezTo>
                  <a:lnTo>
                    <a:pt x="8504" y="18397"/>
                  </a:lnTo>
                  <a:cubicBezTo>
                    <a:pt x="8504" y="18409"/>
                    <a:pt x="8515" y="18409"/>
                    <a:pt x="8515" y="18420"/>
                  </a:cubicBezTo>
                  <a:lnTo>
                    <a:pt x="8515" y="18432"/>
                  </a:lnTo>
                  <a:cubicBezTo>
                    <a:pt x="8515" y="18432"/>
                    <a:pt x="8527" y="18443"/>
                    <a:pt x="8527" y="18455"/>
                  </a:cubicBezTo>
                  <a:lnTo>
                    <a:pt x="8527" y="18466"/>
                  </a:lnTo>
                  <a:cubicBezTo>
                    <a:pt x="8538" y="18466"/>
                    <a:pt x="8538" y="18478"/>
                    <a:pt x="8538" y="18489"/>
                  </a:cubicBezTo>
                  <a:cubicBezTo>
                    <a:pt x="8550" y="18501"/>
                    <a:pt x="8550" y="18512"/>
                    <a:pt x="8550" y="18524"/>
                  </a:cubicBezTo>
                  <a:cubicBezTo>
                    <a:pt x="8561" y="18535"/>
                    <a:pt x="8561" y="18547"/>
                    <a:pt x="8561" y="18558"/>
                  </a:cubicBezTo>
                  <a:cubicBezTo>
                    <a:pt x="8814" y="19247"/>
                    <a:pt x="9055" y="19960"/>
                    <a:pt x="9296" y="20684"/>
                  </a:cubicBezTo>
                  <a:cubicBezTo>
                    <a:pt x="9308" y="20707"/>
                    <a:pt x="9319" y="20730"/>
                    <a:pt x="9319" y="20741"/>
                  </a:cubicBezTo>
                  <a:cubicBezTo>
                    <a:pt x="9319" y="20753"/>
                    <a:pt x="9319" y="20753"/>
                    <a:pt x="9331" y="20753"/>
                  </a:cubicBezTo>
                  <a:lnTo>
                    <a:pt x="9331" y="20787"/>
                  </a:lnTo>
                  <a:cubicBezTo>
                    <a:pt x="9630" y="21660"/>
                    <a:pt x="10021" y="22017"/>
                    <a:pt x="10330" y="22017"/>
                  </a:cubicBezTo>
                  <a:cubicBezTo>
                    <a:pt x="10572" y="22017"/>
                    <a:pt x="10756" y="21810"/>
                    <a:pt x="10802" y="21442"/>
                  </a:cubicBezTo>
                  <a:cubicBezTo>
                    <a:pt x="10813" y="21350"/>
                    <a:pt x="10825" y="21247"/>
                    <a:pt x="10813" y="21132"/>
                  </a:cubicBezTo>
                  <a:cubicBezTo>
                    <a:pt x="10802" y="20925"/>
                    <a:pt x="10767" y="20707"/>
                    <a:pt x="10675" y="20454"/>
                  </a:cubicBezTo>
                  <a:cubicBezTo>
                    <a:pt x="10296" y="19305"/>
                    <a:pt x="9906" y="18202"/>
                    <a:pt x="9515" y="17110"/>
                  </a:cubicBezTo>
                  <a:cubicBezTo>
                    <a:pt x="9503" y="17110"/>
                    <a:pt x="9503" y="17110"/>
                    <a:pt x="9503" y="17099"/>
                  </a:cubicBezTo>
                  <a:lnTo>
                    <a:pt x="9503" y="17087"/>
                  </a:lnTo>
                  <a:cubicBezTo>
                    <a:pt x="9492" y="17076"/>
                    <a:pt x="9492" y="17064"/>
                    <a:pt x="9492" y="17064"/>
                  </a:cubicBezTo>
                  <a:lnTo>
                    <a:pt x="9492" y="17053"/>
                  </a:lnTo>
                  <a:cubicBezTo>
                    <a:pt x="8228" y="13651"/>
                    <a:pt x="6883" y="10549"/>
                    <a:pt x="5481" y="7630"/>
                  </a:cubicBezTo>
                  <a:cubicBezTo>
                    <a:pt x="3964" y="5067"/>
                    <a:pt x="2586" y="2528"/>
                    <a:pt x="128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-26357" y="2937325"/>
              <a:ext cx="176777" cy="321589"/>
            </a:xfrm>
            <a:custGeom>
              <a:avLst/>
              <a:gdLst/>
              <a:ahLst/>
              <a:cxnLst/>
              <a:rect l="l" t="t" r="r" b="b"/>
              <a:pathLst>
                <a:path w="4195" h="7631" extrusionOk="0">
                  <a:moveTo>
                    <a:pt x="1" y="0"/>
                  </a:moveTo>
                  <a:lnTo>
                    <a:pt x="1" y="0"/>
                  </a:lnTo>
                  <a:cubicBezTo>
                    <a:pt x="1299" y="2528"/>
                    <a:pt x="2677" y="5067"/>
                    <a:pt x="4194" y="7630"/>
                  </a:cubicBezTo>
                  <a:lnTo>
                    <a:pt x="4194" y="7630"/>
                  </a:lnTo>
                  <a:cubicBezTo>
                    <a:pt x="2677" y="5067"/>
                    <a:pt x="1299" y="2528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-26357" y="2933448"/>
              <a:ext cx="176777" cy="325467"/>
            </a:xfrm>
            <a:custGeom>
              <a:avLst/>
              <a:gdLst/>
              <a:ahLst/>
              <a:cxnLst/>
              <a:rect l="l" t="t" r="r" b="b"/>
              <a:pathLst>
                <a:path w="4195" h="7723" extrusionOk="0">
                  <a:moveTo>
                    <a:pt x="138" y="0"/>
                  </a:moveTo>
                  <a:cubicBezTo>
                    <a:pt x="92" y="34"/>
                    <a:pt x="46" y="57"/>
                    <a:pt x="1" y="92"/>
                  </a:cubicBezTo>
                  <a:cubicBezTo>
                    <a:pt x="1299" y="2620"/>
                    <a:pt x="2677" y="5159"/>
                    <a:pt x="4194" y="7722"/>
                  </a:cubicBezTo>
                  <a:cubicBezTo>
                    <a:pt x="2896" y="4998"/>
                    <a:pt x="1528" y="2459"/>
                    <a:pt x="138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-1186124" y="1545102"/>
              <a:ext cx="548" cy="506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-1260714" y="1545607"/>
              <a:ext cx="74166" cy="41679"/>
            </a:xfrm>
            <a:custGeom>
              <a:avLst/>
              <a:gdLst/>
              <a:ahLst/>
              <a:cxnLst/>
              <a:rect l="l" t="t" r="r" b="b"/>
              <a:pathLst>
                <a:path w="1760" h="989" extrusionOk="0">
                  <a:moveTo>
                    <a:pt x="1747" y="0"/>
                  </a:moveTo>
                  <a:cubicBezTo>
                    <a:pt x="1231" y="276"/>
                    <a:pt x="644" y="609"/>
                    <a:pt x="1" y="988"/>
                  </a:cubicBezTo>
                  <a:cubicBezTo>
                    <a:pt x="644" y="609"/>
                    <a:pt x="1231" y="276"/>
                    <a:pt x="1747" y="0"/>
                  </a:cubicBezTo>
                  <a:lnTo>
                    <a:pt x="1747" y="0"/>
                  </a:lnTo>
                  <a:close/>
                  <a:moveTo>
                    <a:pt x="1759" y="0"/>
                  </a:moveTo>
                  <a:lnTo>
                    <a:pt x="1747" y="0"/>
                  </a:lnTo>
                  <a:lnTo>
                    <a:pt x="1747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-2155076" y="844418"/>
              <a:ext cx="1900598" cy="1077036"/>
            </a:xfrm>
            <a:custGeom>
              <a:avLst/>
              <a:gdLst/>
              <a:ahLst/>
              <a:cxnLst/>
              <a:rect l="l" t="t" r="r" b="b"/>
              <a:pathLst>
                <a:path w="45102" h="25557" extrusionOk="0">
                  <a:moveTo>
                    <a:pt x="42964" y="0"/>
                  </a:moveTo>
                  <a:lnTo>
                    <a:pt x="42964" y="0"/>
                  </a:lnTo>
                  <a:cubicBezTo>
                    <a:pt x="43148" y="2470"/>
                    <a:pt x="41700" y="4619"/>
                    <a:pt x="39425" y="6515"/>
                  </a:cubicBezTo>
                  <a:cubicBezTo>
                    <a:pt x="36486" y="9247"/>
                    <a:pt x="30015" y="12610"/>
                    <a:pt x="23003" y="16627"/>
                  </a:cubicBezTo>
                  <a:lnTo>
                    <a:pt x="23005" y="16627"/>
                  </a:lnTo>
                  <a:cubicBezTo>
                    <a:pt x="24177" y="16007"/>
                    <a:pt x="25878" y="15214"/>
                    <a:pt x="27785" y="14306"/>
                  </a:cubicBezTo>
                  <a:cubicBezTo>
                    <a:pt x="28164" y="14122"/>
                    <a:pt x="28567" y="13927"/>
                    <a:pt x="28957" y="13731"/>
                  </a:cubicBezTo>
                  <a:cubicBezTo>
                    <a:pt x="36036" y="10284"/>
                    <a:pt x="45102" y="5240"/>
                    <a:pt x="42964" y="0"/>
                  </a:cubicBezTo>
                  <a:close/>
                  <a:moveTo>
                    <a:pt x="22993" y="16627"/>
                  </a:moveTo>
                  <a:lnTo>
                    <a:pt x="22993" y="16633"/>
                  </a:lnTo>
                  <a:lnTo>
                    <a:pt x="22993" y="16633"/>
                  </a:lnTo>
                  <a:cubicBezTo>
                    <a:pt x="22996" y="16631"/>
                    <a:pt x="23000" y="16629"/>
                    <a:pt x="23003" y="16627"/>
                  </a:cubicBezTo>
                  <a:close/>
                  <a:moveTo>
                    <a:pt x="22993" y="16633"/>
                  </a:moveTo>
                  <a:lnTo>
                    <a:pt x="22993" y="16633"/>
                  </a:lnTo>
                  <a:cubicBezTo>
                    <a:pt x="22989" y="16635"/>
                    <a:pt x="22986" y="16637"/>
                    <a:pt x="22982" y="16639"/>
                  </a:cubicBezTo>
                  <a:lnTo>
                    <a:pt x="22993" y="16639"/>
                  </a:lnTo>
                  <a:lnTo>
                    <a:pt x="22993" y="16633"/>
                  </a:lnTo>
                  <a:close/>
                  <a:moveTo>
                    <a:pt x="21052" y="17730"/>
                  </a:moveTo>
                  <a:lnTo>
                    <a:pt x="21052" y="17730"/>
                  </a:lnTo>
                  <a:cubicBezTo>
                    <a:pt x="16019" y="20557"/>
                    <a:pt x="11617" y="22740"/>
                    <a:pt x="8423" y="23740"/>
                  </a:cubicBezTo>
                  <a:cubicBezTo>
                    <a:pt x="6550" y="24545"/>
                    <a:pt x="4734" y="25073"/>
                    <a:pt x="3103" y="25073"/>
                  </a:cubicBezTo>
                  <a:cubicBezTo>
                    <a:pt x="1965" y="25073"/>
                    <a:pt x="907" y="24809"/>
                    <a:pt x="0" y="24223"/>
                  </a:cubicBezTo>
                  <a:lnTo>
                    <a:pt x="0" y="24223"/>
                  </a:lnTo>
                  <a:cubicBezTo>
                    <a:pt x="907" y="25165"/>
                    <a:pt x="2137" y="25556"/>
                    <a:pt x="3573" y="25556"/>
                  </a:cubicBezTo>
                  <a:cubicBezTo>
                    <a:pt x="4688" y="25556"/>
                    <a:pt x="5929" y="25314"/>
                    <a:pt x="7227" y="24913"/>
                  </a:cubicBezTo>
                  <a:cubicBezTo>
                    <a:pt x="8090" y="24648"/>
                    <a:pt x="8963" y="24303"/>
                    <a:pt x="9859" y="23924"/>
                  </a:cubicBezTo>
                  <a:cubicBezTo>
                    <a:pt x="10008" y="23855"/>
                    <a:pt x="10169" y="23786"/>
                    <a:pt x="10319" y="23717"/>
                  </a:cubicBezTo>
                  <a:cubicBezTo>
                    <a:pt x="10606" y="23591"/>
                    <a:pt x="10894" y="23453"/>
                    <a:pt x="11180" y="23315"/>
                  </a:cubicBezTo>
                  <a:cubicBezTo>
                    <a:pt x="11468" y="23177"/>
                    <a:pt x="11767" y="23039"/>
                    <a:pt x="12066" y="22890"/>
                  </a:cubicBezTo>
                  <a:cubicBezTo>
                    <a:pt x="12272" y="22775"/>
                    <a:pt x="12490" y="22671"/>
                    <a:pt x="12709" y="22556"/>
                  </a:cubicBezTo>
                  <a:cubicBezTo>
                    <a:pt x="12985" y="22407"/>
                    <a:pt x="13272" y="22258"/>
                    <a:pt x="13559" y="22109"/>
                  </a:cubicBezTo>
                  <a:cubicBezTo>
                    <a:pt x="13950" y="21902"/>
                    <a:pt x="14341" y="21683"/>
                    <a:pt x="14732" y="21465"/>
                  </a:cubicBezTo>
                  <a:cubicBezTo>
                    <a:pt x="15513" y="21029"/>
                    <a:pt x="16271" y="20580"/>
                    <a:pt x="17018" y="20143"/>
                  </a:cubicBezTo>
                  <a:cubicBezTo>
                    <a:pt x="17237" y="20017"/>
                    <a:pt x="17443" y="19890"/>
                    <a:pt x="17661" y="19765"/>
                  </a:cubicBezTo>
                  <a:cubicBezTo>
                    <a:pt x="18133" y="19477"/>
                    <a:pt x="18604" y="19201"/>
                    <a:pt x="19052" y="18925"/>
                  </a:cubicBezTo>
                  <a:cubicBezTo>
                    <a:pt x="19753" y="18501"/>
                    <a:pt x="20431" y="18098"/>
                    <a:pt x="21052" y="1773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5100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-1800163" y="1118926"/>
              <a:ext cx="1306509" cy="725989"/>
            </a:xfrm>
            <a:custGeom>
              <a:avLst/>
              <a:gdLst/>
              <a:ahLst/>
              <a:cxnLst/>
              <a:rect l="l" t="t" r="r" b="b"/>
              <a:pathLst>
                <a:path w="31004" h="17227" extrusionOk="0">
                  <a:moveTo>
                    <a:pt x="31003" y="1"/>
                  </a:moveTo>
                  <a:cubicBezTo>
                    <a:pt x="26442" y="3782"/>
                    <a:pt x="18570" y="6597"/>
                    <a:pt x="13744" y="9102"/>
                  </a:cubicBezTo>
                  <a:cubicBezTo>
                    <a:pt x="10515" y="10780"/>
                    <a:pt x="5057" y="15043"/>
                    <a:pt x="1" y="17226"/>
                  </a:cubicBezTo>
                  <a:cubicBezTo>
                    <a:pt x="3195" y="16226"/>
                    <a:pt x="7597" y="14043"/>
                    <a:pt x="12630" y="11216"/>
                  </a:cubicBezTo>
                  <a:lnTo>
                    <a:pt x="12802" y="11113"/>
                  </a:lnTo>
                  <a:cubicBezTo>
                    <a:pt x="13445" y="10734"/>
                    <a:pt x="14032" y="10401"/>
                    <a:pt x="14548" y="10125"/>
                  </a:cubicBezTo>
                  <a:lnTo>
                    <a:pt x="14560" y="10125"/>
                  </a:lnTo>
                  <a:cubicBezTo>
                    <a:pt x="21581" y="6103"/>
                    <a:pt x="28062" y="2736"/>
                    <a:pt x="3100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-1720221" y="1794958"/>
              <a:ext cx="100757" cy="48970"/>
            </a:xfrm>
            <a:custGeom>
              <a:avLst/>
              <a:gdLst/>
              <a:ahLst/>
              <a:cxnLst/>
              <a:rect l="l" t="t" r="r" b="b"/>
              <a:pathLst>
                <a:path w="2391" h="1162" extrusionOk="0">
                  <a:moveTo>
                    <a:pt x="861" y="759"/>
                  </a:moveTo>
                  <a:cubicBezTo>
                    <a:pt x="575" y="897"/>
                    <a:pt x="287" y="1035"/>
                    <a:pt x="0" y="1161"/>
                  </a:cubicBezTo>
                  <a:lnTo>
                    <a:pt x="0" y="1161"/>
                  </a:lnTo>
                  <a:cubicBezTo>
                    <a:pt x="287" y="1035"/>
                    <a:pt x="575" y="897"/>
                    <a:pt x="861" y="759"/>
                  </a:cubicBezTo>
                  <a:lnTo>
                    <a:pt x="861" y="759"/>
                  </a:lnTo>
                  <a:close/>
                  <a:moveTo>
                    <a:pt x="2390" y="0"/>
                  </a:moveTo>
                  <a:cubicBezTo>
                    <a:pt x="2171" y="115"/>
                    <a:pt x="1953" y="219"/>
                    <a:pt x="1747" y="334"/>
                  </a:cubicBezTo>
                  <a:cubicBezTo>
                    <a:pt x="1953" y="219"/>
                    <a:pt x="2171" y="115"/>
                    <a:pt x="239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-1534294" y="1693271"/>
              <a:ext cx="96374" cy="55755"/>
            </a:xfrm>
            <a:custGeom>
              <a:avLst/>
              <a:gdLst/>
              <a:ahLst/>
              <a:cxnLst/>
              <a:rect l="l" t="t" r="r" b="b"/>
              <a:pathLst>
                <a:path w="2287" h="1323" extrusionOk="0">
                  <a:moveTo>
                    <a:pt x="2287" y="0"/>
                  </a:moveTo>
                  <a:cubicBezTo>
                    <a:pt x="1540" y="437"/>
                    <a:pt x="782" y="886"/>
                    <a:pt x="1" y="1322"/>
                  </a:cubicBezTo>
                  <a:lnTo>
                    <a:pt x="1" y="1322"/>
                  </a:lnTo>
                  <a:cubicBezTo>
                    <a:pt x="782" y="886"/>
                    <a:pt x="1540" y="437"/>
                    <a:pt x="228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-984184" y="1423060"/>
              <a:ext cx="49430" cy="24232"/>
            </a:xfrm>
            <a:custGeom>
              <a:avLst/>
              <a:gdLst/>
              <a:ahLst/>
              <a:cxnLst/>
              <a:rect l="l" t="t" r="r" b="b"/>
              <a:pathLst>
                <a:path w="1173" h="575" extrusionOk="0">
                  <a:moveTo>
                    <a:pt x="1172" y="0"/>
                  </a:moveTo>
                  <a:cubicBezTo>
                    <a:pt x="782" y="196"/>
                    <a:pt x="379" y="391"/>
                    <a:pt x="0" y="575"/>
                  </a:cubicBezTo>
                  <a:cubicBezTo>
                    <a:pt x="379" y="391"/>
                    <a:pt x="782" y="196"/>
                    <a:pt x="117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-1850522" y="1852607"/>
              <a:ext cx="110955" cy="41679"/>
            </a:xfrm>
            <a:custGeom>
              <a:avLst/>
              <a:gdLst/>
              <a:ahLst/>
              <a:cxnLst/>
              <a:rect l="l" t="t" r="r" b="b"/>
              <a:pathLst>
                <a:path w="2633" h="989" extrusionOk="0">
                  <a:moveTo>
                    <a:pt x="2632" y="0"/>
                  </a:moveTo>
                  <a:cubicBezTo>
                    <a:pt x="1736" y="379"/>
                    <a:pt x="863" y="724"/>
                    <a:pt x="0" y="989"/>
                  </a:cubicBezTo>
                  <a:lnTo>
                    <a:pt x="0" y="989"/>
                  </a:lnTo>
                  <a:cubicBezTo>
                    <a:pt x="863" y="724"/>
                    <a:pt x="1736" y="379"/>
                    <a:pt x="263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-1410821" y="1641942"/>
              <a:ext cx="58659" cy="35400"/>
            </a:xfrm>
            <a:custGeom>
              <a:avLst/>
              <a:gdLst/>
              <a:ahLst/>
              <a:cxnLst/>
              <a:rect l="l" t="t" r="r" b="b"/>
              <a:pathLst>
                <a:path w="1392" h="840" extrusionOk="0">
                  <a:moveTo>
                    <a:pt x="1391" y="0"/>
                  </a:moveTo>
                  <a:cubicBezTo>
                    <a:pt x="943" y="276"/>
                    <a:pt x="472" y="552"/>
                    <a:pt x="0" y="840"/>
                  </a:cubicBezTo>
                  <a:lnTo>
                    <a:pt x="0" y="840"/>
                  </a:lnTo>
                  <a:cubicBezTo>
                    <a:pt x="472" y="552"/>
                    <a:pt x="943" y="276"/>
                    <a:pt x="139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-1683938" y="1776078"/>
              <a:ext cx="100293" cy="50866"/>
            </a:xfrm>
            <a:custGeom>
              <a:avLst/>
              <a:gdLst/>
              <a:ahLst/>
              <a:cxnLst/>
              <a:rect l="l" t="t" r="r" b="b"/>
              <a:pathLst>
                <a:path w="2380" h="1207" extrusionOk="0">
                  <a:moveTo>
                    <a:pt x="886" y="782"/>
                  </a:moveTo>
                  <a:cubicBezTo>
                    <a:pt x="587" y="931"/>
                    <a:pt x="288" y="1069"/>
                    <a:pt x="0" y="1207"/>
                  </a:cubicBezTo>
                  <a:lnTo>
                    <a:pt x="0" y="1207"/>
                  </a:lnTo>
                  <a:cubicBezTo>
                    <a:pt x="288" y="1069"/>
                    <a:pt x="587" y="931"/>
                    <a:pt x="886" y="782"/>
                  </a:cubicBezTo>
                  <a:close/>
                  <a:moveTo>
                    <a:pt x="2379" y="1"/>
                  </a:moveTo>
                  <a:cubicBezTo>
                    <a:pt x="2092" y="150"/>
                    <a:pt x="1805" y="299"/>
                    <a:pt x="1529" y="448"/>
                  </a:cubicBezTo>
                  <a:lnTo>
                    <a:pt x="1529" y="448"/>
                  </a:lnTo>
                  <a:cubicBezTo>
                    <a:pt x="1805" y="299"/>
                    <a:pt x="2092" y="150"/>
                    <a:pt x="237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-1683938" y="1794958"/>
              <a:ext cx="64474" cy="31986"/>
            </a:xfrm>
            <a:custGeom>
              <a:avLst/>
              <a:gdLst/>
              <a:ahLst/>
              <a:cxnLst/>
              <a:rect l="l" t="t" r="r" b="b"/>
              <a:pathLst>
                <a:path w="1530" h="759" extrusionOk="0">
                  <a:moveTo>
                    <a:pt x="1529" y="0"/>
                  </a:moveTo>
                  <a:cubicBezTo>
                    <a:pt x="1518" y="6"/>
                    <a:pt x="1507" y="12"/>
                    <a:pt x="1495" y="18"/>
                  </a:cubicBezTo>
                  <a:lnTo>
                    <a:pt x="1495" y="18"/>
                  </a:lnTo>
                  <a:cubicBezTo>
                    <a:pt x="1507" y="12"/>
                    <a:pt x="1518" y="6"/>
                    <a:pt x="1529" y="0"/>
                  </a:cubicBezTo>
                  <a:close/>
                  <a:moveTo>
                    <a:pt x="1495" y="18"/>
                  </a:moveTo>
                  <a:cubicBezTo>
                    <a:pt x="1337" y="100"/>
                    <a:pt x="1180" y="178"/>
                    <a:pt x="1027" y="258"/>
                  </a:cubicBezTo>
                  <a:lnTo>
                    <a:pt x="1027" y="258"/>
                  </a:lnTo>
                  <a:cubicBezTo>
                    <a:pt x="1184" y="179"/>
                    <a:pt x="1340" y="99"/>
                    <a:pt x="1495" y="18"/>
                  </a:cubicBezTo>
                  <a:close/>
                  <a:moveTo>
                    <a:pt x="1027" y="258"/>
                  </a:moveTo>
                  <a:lnTo>
                    <a:pt x="1027" y="258"/>
                  </a:lnTo>
                  <a:cubicBezTo>
                    <a:pt x="720" y="412"/>
                    <a:pt x="412" y="562"/>
                    <a:pt x="107" y="708"/>
                  </a:cubicBezTo>
                  <a:lnTo>
                    <a:pt x="107" y="708"/>
                  </a:lnTo>
                  <a:cubicBezTo>
                    <a:pt x="362" y="587"/>
                    <a:pt x="624" y="465"/>
                    <a:pt x="886" y="334"/>
                  </a:cubicBezTo>
                  <a:cubicBezTo>
                    <a:pt x="932" y="308"/>
                    <a:pt x="979" y="283"/>
                    <a:pt x="1027" y="258"/>
                  </a:cubicBezTo>
                  <a:close/>
                  <a:moveTo>
                    <a:pt x="107" y="708"/>
                  </a:moveTo>
                  <a:cubicBezTo>
                    <a:pt x="71" y="725"/>
                    <a:pt x="36" y="742"/>
                    <a:pt x="0" y="759"/>
                  </a:cubicBezTo>
                  <a:cubicBezTo>
                    <a:pt x="36" y="742"/>
                    <a:pt x="71" y="725"/>
                    <a:pt x="107" y="70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-1187093" y="1545607"/>
              <a:ext cx="42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-1187093" y="1545607"/>
              <a:ext cx="42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0" name="Google Shape;3450;p37"/>
          <p:cNvGrpSpPr/>
          <p:nvPr/>
        </p:nvGrpSpPr>
        <p:grpSpPr>
          <a:xfrm>
            <a:off x="5801366" y="2947830"/>
            <a:ext cx="288419" cy="287647"/>
            <a:chOff x="5801366" y="2947830"/>
            <a:chExt cx="288419" cy="287647"/>
          </a:xfrm>
        </p:grpSpPr>
        <p:grpSp>
          <p:nvGrpSpPr>
            <p:cNvPr id="3451" name="Google Shape;3451;p37"/>
            <p:cNvGrpSpPr/>
            <p:nvPr/>
          </p:nvGrpSpPr>
          <p:grpSpPr>
            <a:xfrm>
              <a:off x="5914986" y="3069832"/>
              <a:ext cx="174798" cy="165645"/>
              <a:chOff x="2613200" y="238125"/>
              <a:chExt cx="1560700" cy="1478975"/>
            </a:xfrm>
          </p:grpSpPr>
          <p:sp>
            <p:nvSpPr>
              <p:cNvPr id="3452" name="Google Shape;3452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6" name="Google Shape;3466;p37"/>
            <p:cNvGrpSpPr/>
            <p:nvPr/>
          </p:nvGrpSpPr>
          <p:grpSpPr>
            <a:xfrm>
              <a:off x="5801366" y="2947830"/>
              <a:ext cx="51347" cy="48658"/>
              <a:chOff x="2613200" y="238125"/>
              <a:chExt cx="1560700" cy="1478975"/>
            </a:xfrm>
          </p:grpSpPr>
          <p:sp>
            <p:nvSpPr>
              <p:cNvPr id="3467" name="Google Shape;3467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81" name="Google Shape;3481;p37"/>
          <p:cNvGrpSpPr/>
          <p:nvPr/>
        </p:nvGrpSpPr>
        <p:grpSpPr>
          <a:xfrm>
            <a:off x="8091381" y="1592819"/>
            <a:ext cx="220871" cy="192050"/>
            <a:chOff x="8091381" y="1592819"/>
            <a:chExt cx="220871" cy="192050"/>
          </a:xfrm>
        </p:grpSpPr>
        <p:grpSp>
          <p:nvGrpSpPr>
            <p:cNvPr id="3482" name="Google Shape;3482;p37"/>
            <p:cNvGrpSpPr/>
            <p:nvPr/>
          </p:nvGrpSpPr>
          <p:grpSpPr>
            <a:xfrm>
              <a:off x="8130587" y="1612569"/>
              <a:ext cx="181665" cy="172301"/>
              <a:chOff x="2613200" y="238125"/>
              <a:chExt cx="1560700" cy="1478975"/>
            </a:xfrm>
          </p:grpSpPr>
          <p:sp>
            <p:nvSpPr>
              <p:cNvPr id="3483" name="Google Shape;3483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7" name="Google Shape;3497;p37"/>
            <p:cNvGrpSpPr/>
            <p:nvPr/>
          </p:nvGrpSpPr>
          <p:grpSpPr>
            <a:xfrm>
              <a:off x="8091381" y="1592819"/>
              <a:ext cx="99104" cy="93915"/>
              <a:chOff x="2613200" y="238125"/>
              <a:chExt cx="1560700" cy="1478975"/>
            </a:xfrm>
          </p:grpSpPr>
          <p:sp>
            <p:nvSpPr>
              <p:cNvPr id="3498" name="Google Shape;3498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2" name="Google Shape;3512;p37"/>
          <p:cNvGrpSpPr/>
          <p:nvPr/>
        </p:nvGrpSpPr>
        <p:grpSpPr>
          <a:xfrm>
            <a:off x="8282103" y="3354355"/>
            <a:ext cx="51347" cy="48658"/>
            <a:chOff x="2613200" y="238125"/>
            <a:chExt cx="1560700" cy="1478975"/>
          </a:xfrm>
        </p:grpSpPr>
        <p:sp>
          <p:nvSpPr>
            <p:cNvPr id="3513" name="Google Shape;3513;p37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7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7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7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7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7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7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7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7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7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7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7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7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7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7" name="Google Shape;3527;p37"/>
          <p:cNvGrpSpPr/>
          <p:nvPr/>
        </p:nvGrpSpPr>
        <p:grpSpPr>
          <a:xfrm>
            <a:off x="5852720" y="773077"/>
            <a:ext cx="678332" cy="851848"/>
            <a:chOff x="5852720" y="773077"/>
            <a:chExt cx="678332" cy="851848"/>
          </a:xfrm>
        </p:grpSpPr>
        <p:grpSp>
          <p:nvGrpSpPr>
            <p:cNvPr id="3528" name="Google Shape;3528;p37"/>
            <p:cNvGrpSpPr/>
            <p:nvPr/>
          </p:nvGrpSpPr>
          <p:grpSpPr>
            <a:xfrm>
              <a:off x="6037440" y="773077"/>
              <a:ext cx="326030" cy="308958"/>
              <a:chOff x="2613200" y="238125"/>
              <a:chExt cx="1560700" cy="1478975"/>
            </a:xfrm>
          </p:grpSpPr>
          <p:sp>
            <p:nvSpPr>
              <p:cNvPr id="3529" name="Google Shape;3529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43" name="Google Shape;3543;p37"/>
            <p:cNvSpPr/>
            <p:nvPr/>
          </p:nvSpPr>
          <p:spPr>
            <a:xfrm>
              <a:off x="5852720" y="1573625"/>
              <a:ext cx="51300" cy="513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7"/>
            <p:cNvSpPr/>
            <p:nvPr/>
          </p:nvSpPr>
          <p:spPr>
            <a:xfrm>
              <a:off x="6457552" y="981500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5" name="Google Shape;3545;p37"/>
          <p:cNvGrpSpPr/>
          <p:nvPr/>
        </p:nvGrpSpPr>
        <p:grpSpPr>
          <a:xfrm>
            <a:off x="7418127" y="995816"/>
            <a:ext cx="461064" cy="764409"/>
            <a:chOff x="7418127" y="995816"/>
            <a:chExt cx="461064" cy="764409"/>
          </a:xfrm>
        </p:grpSpPr>
        <p:grpSp>
          <p:nvGrpSpPr>
            <p:cNvPr id="3546" name="Google Shape;3546;p37"/>
            <p:cNvGrpSpPr/>
            <p:nvPr/>
          </p:nvGrpSpPr>
          <p:grpSpPr>
            <a:xfrm>
              <a:off x="7502099" y="995827"/>
              <a:ext cx="122203" cy="115804"/>
              <a:chOff x="2613200" y="238125"/>
              <a:chExt cx="1560700" cy="1478975"/>
            </a:xfrm>
          </p:grpSpPr>
          <p:sp>
            <p:nvSpPr>
              <p:cNvPr id="3547" name="Google Shape;3547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1" name="Google Shape;3561;p37"/>
            <p:cNvGrpSpPr/>
            <p:nvPr/>
          </p:nvGrpSpPr>
          <p:grpSpPr>
            <a:xfrm>
              <a:off x="7553161" y="995816"/>
              <a:ext cx="326030" cy="308958"/>
              <a:chOff x="2613200" y="238125"/>
              <a:chExt cx="1560700" cy="1478975"/>
            </a:xfrm>
          </p:grpSpPr>
          <p:sp>
            <p:nvSpPr>
              <p:cNvPr id="3562" name="Google Shape;3562;p37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37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7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7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7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7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7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7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7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7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7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7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7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37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6" name="Google Shape;3576;p37"/>
            <p:cNvSpPr/>
            <p:nvPr/>
          </p:nvSpPr>
          <p:spPr>
            <a:xfrm>
              <a:off x="7418127" y="1686725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7" name="Google Shape;3577;p37"/>
          <p:cNvSpPr/>
          <p:nvPr/>
        </p:nvSpPr>
        <p:spPr>
          <a:xfrm>
            <a:off x="6305052" y="2604125"/>
            <a:ext cx="73500" cy="735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37"/>
          <p:cNvSpPr/>
          <p:nvPr/>
        </p:nvSpPr>
        <p:spPr>
          <a:xfrm>
            <a:off x="5941324" y="4061450"/>
            <a:ext cx="122100" cy="1221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37"/>
          <p:cNvGrpSpPr/>
          <p:nvPr/>
        </p:nvGrpSpPr>
        <p:grpSpPr>
          <a:xfrm>
            <a:off x="4840518" y="4215958"/>
            <a:ext cx="191498" cy="181470"/>
            <a:chOff x="2613200" y="238125"/>
            <a:chExt cx="1560700" cy="1478975"/>
          </a:xfrm>
        </p:grpSpPr>
        <p:sp>
          <p:nvSpPr>
            <p:cNvPr id="3580" name="Google Shape;3580;p37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7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7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7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7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7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7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7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7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7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7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7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7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7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64930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첫번째 모델 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CNN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5063399" y="2013701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1" name="Google Shape;4174;p44">
            <a:extLst>
              <a:ext uri="{FF2B5EF4-FFF2-40B4-BE49-F238E27FC236}">
                <a16:creationId xmlns:a16="http://schemas.microsoft.com/office/drawing/2014/main" id="{CE2E2893-C424-0C8D-935C-7E53A521F229}"/>
              </a:ext>
            </a:extLst>
          </p:cNvPr>
          <p:cNvGrpSpPr/>
          <p:nvPr/>
        </p:nvGrpSpPr>
        <p:grpSpPr>
          <a:xfrm>
            <a:off x="4635571" y="3129935"/>
            <a:ext cx="498339" cy="490174"/>
            <a:chOff x="5396004" y="3053136"/>
            <a:chExt cx="498339" cy="490174"/>
          </a:xfrm>
        </p:grpSpPr>
        <p:sp>
          <p:nvSpPr>
            <p:cNvPr id="4562" name="Google Shape;4175;p44">
              <a:extLst>
                <a:ext uri="{FF2B5EF4-FFF2-40B4-BE49-F238E27FC236}">
                  <a16:creationId xmlns:a16="http://schemas.microsoft.com/office/drawing/2014/main" id="{B54F1829-5C51-B151-016B-5289CE3BC1AC}"/>
                </a:ext>
              </a:extLst>
            </p:cNvPr>
            <p:cNvSpPr/>
            <p:nvPr/>
          </p:nvSpPr>
          <p:spPr>
            <a:xfrm rot="465002">
              <a:off x="5839959" y="3488926"/>
              <a:ext cx="51167" cy="51167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176;p44">
              <a:extLst>
                <a:ext uri="{FF2B5EF4-FFF2-40B4-BE49-F238E27FC236}">
                  <a16:creationId xmlns:a16="http://schemas.microsoft.com/office/drawing/2014/main" id="{57843E39-358D-5B02-1F1B-B9C22A4E7642}"/>
                </a:ext>
              </a:extLst>
            </p:cNvPr>
            <p:cNvSpPr/>
            <p:nvPr/>
          </p:nvSpPr>
          <p:spPr>
            <a:xfrm rot="457913">
              <a:off x="5403563" y="3060696"/>
              <a:ext cx="121981" cy="121981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1" name="Google Shape;4047;p44">
            <a:extLst>
              <a:ext uri="{FF2B5EF4-FFF2-40B4-BE49-F238E27FC236}">
                <a16:creationId xmlns:a16="http://schemas.microsoft.com/office/drawing/2014/main" id="{D9AAD2FC-9ED3-1563-B1F3-4F8A17D7C00D}"/>
              </a:ext>
            </a:extLst>
          </p:cNvPr>
          <p:cNvSpPr/>
          <p:nvPr/>
        </p:nvSpPr>
        <p:spPr>
          <a:xfrm rot="458927">
            <a:off x="5557134" y="3496696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187481"/>
            <a:ext cx="3730170" cy="523220"/>
            <a:chOff x="781040" y="1227420"/>
            <a:chExt cx="3730170" cy="523220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7" y="1227420"/>
              <a:ext cx="35371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소개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Convolution Layer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Pooling Layer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 결합된 기본적인 합성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곱 신경망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414DA2-86A4-8E9D-D5FC-5ED826E4A771}"/>
              </a:ext>
            </a:extLst>
          </p:cNvPr>
          <p:cNvGrpSpPr/>
          <p:nvPr/>
        </p:nvGrpSpPr>
        <p:grpSpPr>
          <a:xfrm>
            <a:off x="575318" y="2417861"/>
            <a:ext cx="3404854" cy="2031325"/>
            <a:chOff x="781040" y="1227420"/>
            <a:chExt cx="3404854" cy="2031325"/>
          </a:xfrm>
        </p:grpSpPr>
        <p:grpSp>
          <p:nvGrpSpPr>
            <p:cNvPr id="3" name="Google Shape;4389;p47">
              <a:extLst>
                <a:ext uri="{FF2B5EF4-FFF2-40B4-BE49-F238E27FC236}">
                  <a16:creationId xmlns:a16="http://schemas.microsoft.com/office/drawing/2014/main" id="{B4A751CE-33D6-1176-503D-5939BCB617FC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5" name="Google Shape;4390;p47">
                <a:extLst>
                  <a:ext uri="{FF2B5EF4-FFF2-40B4-BE49-F238E27FC236}">
                    <a16:creationId xmlns:a16="http://schemas.microsoft.com/office/drawing/2014/main" id="{9A422C7F-B1E4-5FB9-D46F-2CC8C0BBEDB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391;p47">
                <a:extLst>
                  <a:ext uri="{FF2B5EF4-FFF2-40B4-BE49-F238E27FC236}">
                    <a16:creationId xmlns:a16="http://schemas.microsoft.com/office/drawing/2014/main" id="{AE07F05F-D16E-35C4-6446-8343E8DA31C9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392;p47">
                <a:extLst>
                  <a:ext uri="{FF2B5EF4-FFF2-40B4-BE49-F238E27FC236}">
                    <a16:creationId xmlns:a16="http://schemas.microsoft.com/office/drawing/2014/main" id="{820A2DEE-3F89-6B4A-BB0C-F76C128C9834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93;p47">
                <a:extLst>
                  <a:ext uri="{FF2B5EF4-FFF2-40B4-BE49-F238E27FC236}">
                    <a16:creationId xmlns:a16="http://schemas.microsoft.com/office/drawing/2014/main" id="{CB6AFAC6-3AB5-1FA2-BE2F-3E3998FEC33C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94;p47">
                <a:extLst>
                  <a:ext uri="{FF2B5EF4-FFF2-40B4-BE49-F238E27FC236}">
                    <a16:creationId xmlns:a16="http://schemas.microsoft.com/office/drawing/2014/main" id="{C5456F3D-6184-64D5-E083-B042A4CD554E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95;p47">
                <a:extLst>
                  <a:ext uri="{FF2B5EF4-FFF2-40B4-BE49-F238E27FC236}">
                    <a16:creationId xmlns:a16="http://schemas.microsoft.com/office/drawing/2014/main" id="{6FB2637C-17F7-11CA-DCF7-68FC92DBD378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96;p47">
                <a:extLst>
                  <a:ext uri="{FF2B5EF4-FFF2-40B4-BE49-F238E27FC236}">
                    <a16:creationId xmlns:a16="http://schemas.microsoft.com/office/drawing/2014/main" id="{EE0A522B-0F4D-4D63-B49D-0DE0E3E01F8E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97;p47">
                <a:extLst>
                  <a:ext uri="{FF2B5EF4-FFF2-40B4-BE49-F238E27FC236}">
                    <a16:creationId xmlns:a16="http://schemas.microsoft.com/office/drawing/2014/main" id="{688587B4-9655-499E-4961-F6981F0B650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98;p47">
                <a:extLst>
                  <a:ext uri="{FF2B5EF4-FFF2-40B4-BE49-F238E27FC236}">
                    <a16:creationId xmlns:a16="http://schemas.microsoft.com/office/drawing/2014/main" id="{560D826A-B655-06DE-C0CE-3A5338EDA90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99;p47">
                <a:extLst>
                  <a:ext uri="{FF2B5EF4-FFF2-40B4-BE49-F238E27FC236}">
                    <a16:creationId xmlns:a16="http://schemas.microsoft.com/office/drawing/2014/main" id="{039922F9-12B1-4CEA-5A94-490DB871FA20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00;p47">
                <a:extLst>
                  <a:ext uri="{FF2B5EF4-FFF2-40B4-BE49-F238E27FC236}">
                    <a16:creationId xmlns:a16="http://schemas.microsoft.com/office/drawing/2014/main" id="{902D4EAB-6FEF-7202-C33F-A1E957AD3E5F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401;p47">
                <a:extLst>
                  <a:ext uri="{FF2B5EF4-FFF2-40B4-BE49-F238E27FC236}">
                    <a16:creationId xmlns:a16="http://schemas.microsoft.com/office/drawing/2014/main" id="{92B6EF1C-6D96-9581-33FF-0035B972CB9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402;p47">
                <a:extLst>
                  <a:ext uri="{FF2B5EF4-FFF2-40B4-BE49-F238E27FC236}">
                    <a16:creationId xmlns:a16="http://schemas.microsoft.com/office/drawing/2014/main" id="{8FDD2418-4A47-1EFE-BC84-76998C7BE87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03;p47">
                <a:extLst>
                  <a:ext uri="{FF2B5EF4-FFF2-40B4-BE49-F238E27FC236}">
                    <a16:creationId xmlns:a16="http://schemas.microsoft.com/office/drawing/2014/main" id="{E800D43C-D668-A8AC-70EA-E992166BF1F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86600-4E52-49F7-B28E-E21FC3943487}"/>
                </a:ext>
              </a:extLst>
            </p:cNvPr>
            <p:cNvSpPr txBox="1"/>
            <p:nvPr/>
          </p:nvSpPr>
          <p:spPr>
            <a:xfrm>
              <a:off x="974068" y="1227420"/>
              <a:ext cx="321182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선정 이유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endPara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여러 모델을 설계하기에 앞서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Base Model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의 필요성 인식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순수 설계 모델의 성능 파악 필요성 인식</a:t>
              </a:r>
              <a:endPara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효과적인 앙상블을 위한  동일한 아키텍처의 필요성 인식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4295179" y="1192619"/>
            <a:ext cx="3472957" cy="1231106"/>
            <a:chOff x="781040" y="1227420"/>
            <a:chExt cx="3325842" cy="1231106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83" y="238125"/>
                <a:ext cx="1479373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698" y="327548"/>
                <a:ext cx="1299727" cy="1300122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3132814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의 기본 구조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Input Block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과 두 개의 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Convolution Block </a:t>
              </a:r>
              <a:r>
                <a:rPr lang="ko-KR" altLang="en-US" sz="12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으로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총 세 번의 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Convolution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과 두 번의 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Pooling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계층을 통과한다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Fully-Connected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Block</a:t>
              </a:r>
              <a:r>
                <a:rPr lang="ko-KR" altLang="en-US" sz="1200" dirty="0" err="1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으로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총 두 번의 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Dense</a:t>
              </a:r>
              <a:r>
                <a:rPr lang="ko-KR" altLang="en-US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계층을 통과한다</a:t>
              </a:r>
              <a:r>
                <a:rPr lang="en-US" altLang="ko-KR" sz="12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</p:txBody>
        </p:sp>
      </p:grpSp>
      <p:pic>
        <p:nvPicPr>
          <p:cNvPr id="56" name="그림 55" descr="스크린샷, 일렉트릭 블루, 라인, 도표이(가) 표시된 사진&#10;&#10;자동 생성된 설명">
            <a:extLst>
              <a:ext uri="{FF2B5EF4-FFF2-40B4-BE49-F238E27FC236}">
                <a16:creationId xmlns:a16="http://schemas.microsoft.com/office/drawing/2014/main" id="{824748E1-FC9D-9EEF-D4DD-EB518FE2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58" y="2971268"/>
            <a:ext cx="4492731" cy="1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3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1" name="그림 4290" descr="스크린샷, 도표, 사각형, 라인이(가) 표시된 사진&#10;&#10;자동 생성된 설명">
            <a:extLst>
              <a:ext uri="{FF2B5EF4-FFF2-40B4-BE49-F238E27FC236}">
                <a16:creationId xmlns:a16="http://schemas.microsoft.com/office/drawing/2014/main" id="{8BFDAB13-0EF6-D5CC-77BC-3C44D6D1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41" y="2278539"/>
            <a:ext cx="3933929" cy="208729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64930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첫번째 모델 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CNN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742373" y="1176473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초기 모델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414DA2-86A4-8E9D-D5FC-5ED826E4A771}"/>
              </a:ext>
            </a:extLst>
          </p:cNvPr>
          <p:cNvGrpSpPr/>
          <p:nvPr/>
        </p:nvGrpSpPr>
        <p:grpSpPr>
          <a:xfrm>
            <a:off x="4866309" y="1176473"/>
            <a:ext cx="2675844" cy="307777"/>
            <a:chOff x="781040" y="1227420"/>
            <a:chExt cx="2675844" cy="307777"/>
          </a:xfrm>
        </p:grpSpPr>
        <p:grpSp>
          <p:nvGrpSpPr>
            <p:cNvPr id="3" name="Google Shape;4389;p47">
              <a:extLst>
                <a:ext uri="{FF2B5EF4-FFF2-40B4-BE49-F238E27FC236}">
                  <a16:creationId xmlns:a16="http://schemas.microsoft.com/office/drawing/2014/main" id="{B4A751CE-33D6-1176-503D-5939BCB617FC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5" name="Google Shape;4390;p47">
                <a:extLst>
                  <a:ext uri="{FF2B5EF4-FFF2-40B4-BE49-F238E27FC236}">
                    <a16:creationId xmlns:a16="http://schemas.microsoft.com/office/drawing/2014/main" id="{9A422C7F-B1E4-5FB9-D46F-2CC8C0BBEDB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391;p47">
                <a:extLst>
                  <a:ext uri="{FF2B5EF4-FFF2-40B4-BE49-F238E27FC236}">
                    <a16:creationId xmlns:a16="http://schemas.microsoft.com/office/drawing/2014/main" id="{AE07F05F-D16E-35C4-6446-8343E8DA31C9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392;p47">
                <a:extLst>
                  <a:ext uri="{FF2B5EF4-FFF2-40B4-BE49-F238E27FC236}">
                    <a16:creationId xmlns:a16="http://schemas.microsoft.com/office/drawing/2014/main" id="{820A2DEE-3F89-6B4A-BB0C-F76C128C9834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93;p47">
                <a:extLst>
                  <a:ext uri="{FF2B5EF4-FFF2-40B4-BE49-F238E27FC236}">
                    <a16:creationId xmlns:a16="http://schemas.microsoft.com/office/drawing/2014/main" id="{CB6AFAC6-3AB5-1FA2-BE2F-3E3998FEC33C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94;p47">
                <a:extLst>
                  <a:ext uri="{FF2B5EF4-FFF2-40B4-BE49-F238E27FC236}">
                    <a16:creationId xmlns:a16="http://schemas.microsoft.com/office/drawing/2014/main" id="{C5456F3D-6184-64D5-E083-B042A4CD554E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95;p47">
                <a:extLst>
                  <a:ext uri="{FF2B5EF4-FFF2-40B4-BE49-F238E27FC236}">
                    <a16:creationId xmlns:a16="http://schemas.microsoft.com/office/drawing/2014/main" id="{6FB2637C-17F7-11CA-DCF7-68FC92DBD378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96;p47">
                <a:extLst>
                  <a:ext uri="{FF2B5EF4-FFF2-40B4-BE49-F238E27FC236}">
                    <a16:creationId xmlns:a16="http://schemas.microsoft.com/office/drawing/2014/main" id="{EE0A522B-0F4D-4D63-B49D-0DE0E3E01F8E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97;p47">
                <a:extLst>
                  <a:ext uri="{FF2B5EF4-FFF2-40B4-BE49-F238E27FC236}">
                    <a16:creationId xmlns:a16="http://schemas.microsoft.com/office/drawing/2014/main" id="{688587B4-9655-499E-4961-F6981F0B650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98;p47">
                <a:extLst>
                  <a:ext uri="{FF2B5EF4-FFF2-40B4-BE49-F238E27FC236}">
                    <a16:creationId xmlns:a16="http://schemas.microsoft.com/office/drawing/2014/main" id="{560D826A-B655-06DE-C0CE-3A5338EDA90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99;p47">
                <a:extLst>
                  <a:ext uri="{FF2B5EF4-FFF2-40B4-BE49-F238E27FC236}">
                    <a16:creationId xmlns:a16="http://schemas.microsoft.com/office/drawing/2014/main" id="{039922F9-12B1-4CEA-5A94-490DB871FA20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00;p47">
                <a:extLst>
                  <a:ext uri="{FF2B5EF4-FFF2-40B4-BE49-F238E27FC236}">
                    <a16:creationId xmlns:a16="http://schemas.microsoft.com/office/drawing/2014/main" id="{902D4EAB-6FEF-7202-C33F-A1E957AD3E5F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401;p47">
                <a:extLst>
                  <a:ext uri="{FF2B5EF4-FFF2-40B4-BE49-F238E27FC236}">
                    <a16:creationId xmlns:a16="http://schemas.microsoft.com/office/drawing/2014/main" id="{92B6EF1C-6D96-9581-33FF-0035B972CB9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402;p47">
                <a:extLst>
                  <a:ext uri="{FF2B5EF4-FFF2-40B4-BE49-F238E27FC236}">
                    <a16:creationId xmlns:a16="http://schemas.microsoft.com/office/drawing/2014/main" id="{8FDD2418-4A47-1EFE-BC84-76998C7BE87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03;p47">
                <a:extLst>
                  <a:ext uri="{FF2B5EF4-FFF2-40B4-BE49-F238E27FC236}">
                    <a16:creationId xmlns:a16="http://schemas.microsoft.com/office/drawing/2014/main" id="{E800D43C-D668-A8AC-70EA-E992166BF1F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86600-4E52-49F7-B28E-E21FC394348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성능 향상 방안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D04A85B-5439-273F-8F0E-88AB7F53F6F3}"/>
              </a:ext>
            </a:extLst>
          </p:cNvPr>
          <p:cNvSpPr txBox="1"/>
          <p:nvPr/>
        </p:nvSpPr>
        <p:spPr>
          <a:xfrm>
            <a:off x="742373" y="1388565"/>
            <a:ext cx="2376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Jellyfish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데이터셋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CNN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기본 구조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Accuracy: 0.7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Loss: 1.9</a:t>
            </a:r>
            <a:endParaRPr kumimoji="1"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29CEF5-A357-F826-17F4-51C970B535B1}"/>
              </a:ext>
            </a:extLst>
          </p:cNvPr>
          <p:cNvSpPr txBox="1"/>
          <p:nvPr/>
        </p:nvSpPr>
        <p:spPr>
          <a:xfrm>
            <a:off x="4866308" y="1388565"/>
            <a:ext cx="4144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추가데이터</a:t>
            </a: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반영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파라미터 조정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Bagging Ensemble</a:t>
            </a:r>
          </a:p>
        </p:txBody>
      </p:sp>
      <p:pic>
        <p:nvPicPr>
          <p:cNvPr id="56" name="그림 55" descr="스크린샷, 일렉트릭 블루, 도표, 라인이(가) 표시된 사진&#10;&#10;자동 생성된 설명">
            <a:extLst>
              <a:ext uri="{FF2B5EF4-FFF2-40B4-BE49-F238E27FC236}">
                <a16:creationId xmlns:a16="http://schemas.microsoft.com/office/drawing/2014/main" id="{E01850A7-402F-FE33-5713-8B904EBD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42" y="2927555"/>
            <a:ext cx="4023496" cy="126751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2EEA798-C593-C4CF-5DA9-3716531BB636}"/>
              </a:ext>
            </a:extLst>
          </p:cNvPr>
          <p:cNvSpPr txBox="1"/>
          <p:nvPr/>
        </p:nvSpPr>
        <p:spPr>
          <a:xfrm>
            <a:off x="3827089" y="3515095"/>
            <a:ext cx="5292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/>
              <a:t>0.7</a:t>
            </a:r>
            <a:endParaRPr kumimoji="1" lang="ko-KR" alt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6C1731-1B87-1F53-A7CC-BC9701B40FE6}"/>
              </a:ext>
            </a:extLst>
          </p:cNvPr>
          <p:cNvSpPr txBox="1"/>
          <p:nvPr/>
        </p:nvSpPr>
        <p:spPr>
          <a:xfrm>
            <a:off x="3827089" y="3751745"/>
            <a:ext cx="5292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/>
              <a:t>1.9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1601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64930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첫번째 모델 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CNN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567225" y="1176473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최종 모델 결과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51999FC-54D5-79FC-EEA9-275B4E962B5B}"/>
              </a:ext>
            </a:extLst>
          </p:cNvPr>
          <p:cNvSpPr txBox="1"/>
          <p:nvPr/>
        </p:nvSpPr>
        <p:spPr>
          <a:xfrm>
            <a:off x="379514" y="2704598"/>
            <a:ext cx="4275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성능 향상</a:t>
            </a:r>
            <a:endParaRPr kumimoji="1"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Accuracy 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4%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증가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강건성 증가</a:t>
            </a:r>
            <a:endParaRPr kumimoji="1"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-  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전체적인 평가지표의 밸런스 증가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과적합</a:t>
            </a:r>
            <a:r>
              <a:rPr kumimoji="1"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방지</a:t>
            </a:r>
            <a:endParaRPr kumimoji="1" lang="en-US" altLang="ko-KR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</a:t>
            </a: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훈련 데이터와 검증 데이터의 간극 감소</a:t>
            </a:r>
          </a:p>
        </p:txBody>
      </p:sp>
      <p:pic>
        <p:nvPicPr>
          <p:cNvPr id="61" name="그림 6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3527207-57B6-3B18-0C8F-D51758C61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14" y="2704598"/>
            <a:ext cx="1628198" cy="1912600"/>
          </a:xfrm>
          <a:prstGeom prst="rect">
            <a:avLst/>
          </a:prstGeom>
        </p:spPr>
      </p:pic>
      <p:pic>
        <p:nvPicPr>
          <p:cNvPr id="4292" name="그림 429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D3B3ECA-FD3C-939B-B7DB-9BAF17FD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14" y="682638"/>
            <a:ext cx="1628198" cy="1912600"/>
          </a:xfrm>
          <a:prstGeom prst="rect">
            <a:avLst/>
          </a:prstGeom>
        </p:spPr>
      </p:pic>
      <p:pic>
        <p:nvPicPr>
          <p:cNvPr id="4294" name="그림 4293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FCFE497B-33E2-4C8E-F260-A06F82459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445" y="2793256"/>
            <a:ext cx="2765060" cy="1735283"/>
          </a:xfrm>
          <a:prstGeom prst="rect">
            <a:avLst/>
          </a:prstGeom>
        </p:spPr>
      </p:pic>
      <p:pic>
        <p:nvPicPr>
          <p:cNvPr id="4296" name="그림 429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A4F76A6-0E3B-B3CF-4043-146A8771B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445" y="682638"/>
            <a:ext cx="2479381" cy="2154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9771B8-C95B-FC5A-E3A0-4D469701A8D5}"/>
              </a:ext>
            </a:extLst>
          </p:cNvPr>
          <p:cNvSpPr txBox="1"/>
          <p:nvPr/>
        </p:nvSpPr>
        <p:spPr>
          <a:xfrm>
            <a:off x="379514" y="1542223"/>
            <a:ext cx="30852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Ensemble Accuracy: 0.74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Ensemble Precision: 0.71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Ensemble Recall: 0.71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Ensemble F1: 0.7</a:t>
            </a:r>
            <a:endParaRPr kumimoji="1"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80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41"/>
          <p:cNvSpPr txBox="1">
            <a:spLocks noGrp="1"/>
          </p:cNvSpPr>
          <p:nvPr>
            <p:ph type="title"/>
          </p:nvPr>
        </p:nvSpPr>
        <p:spPr>
          <a:xfrm>
            <a:off x="1424400" y="1589550"/>
            <a:ext cx="62952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두번째 모델 </a:t>
            </a:r>
            <a:br>
              <a:rPr lang="en-US" altLang="ko-KR" sz="7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7200" b="1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endParaRPr sz="72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697" name="Google Shape;3697;p41"/>
          <p:cNvGrpSpPr/>
          <p:nvPr/>
        </p:nvGrpSpPr>
        <p:grpSpPr>
          <a:xfrm>
            <a:off x="8083661" y="2986879"/>
            <a:ext cx="326030" cy="308958"/>
            <a:chOff x="2613200" y="238125"/>
            <a:chExt cx="1560700" cy="1478975"/>
          </a:xfrm>
        </p:grpSpPr>
        <p:sp>
          <p:nvSpPr>
            <p:cNvPr id="3698" name="Google Shape;3698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41"/>
          <p:cNvGrpSpPr/>
          <p:nvPr/>
        </p:nvGrpSpPr>
        <p:grpSpPr>
          <a:xfrm>
            <a:off x="881161" y="2417266"/>
            <a:ext cx="326030" cy="308958"/>
            <a:chOff x="2613200" y="238125"/>
            <a:chExt cx="1560700" cy="1478975"/>
          </a:xfrm>
        </p:grpSpPr>
        <p:sp>
          <p:nvSpPr>
            <p:cNvPr id="3713" name="Google Shape;3713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41"/>
          <p:cNvGrpSpPr/>
          <p:nvPr/>
        </p:nvGrpSpPr>
        <p:grpSpPr>
          <a:xfrm>
            <a:off x="7862781" y="1516619"/>
            <a:ext cx="220871" cy="192050"/>
            <a:chOff x="7862781" y="1516619"/>
            <a:chExt cx="220871" cy="192050"/>
          </a:xfrm>
        </p:grpSpPr>
        <p:grpSp>
          <p:nvGrpSpPr>
            <p:cNvPr id="3728" name="Google Shape;3728;p41"/>
            <p:cNvGrpSpPr/>
            <p:nvPr/>
          </p:nvGrpSpPr>
          <p:grpSpPr>
            <a:xfrm>
              <a:off x="7901987" y="1536369"/>
              <a:ext cx="181665" cy="172301"/>
              <a:chOff x="2613200" y="238125"/>
              <a:chExt cx="1560700" cy="1478975"/>
            </a:xfrm>
          </p:grpSpPr>
          <p:sp>
            <p:nvSpPr>
              <p:cNvPr id="3729" name="Google Shape;3729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3" name="Google Shape;3743;p41"/>
            <p:cNvGrpSpPr/>
            <p:nvPr/>
          </p:nvGrpSpPr>
          <p:grpSpPr>
            <a:xfrm>
              <a:off x="7862781" y="1516619"/>
              <a:ext cx="99104" cy="93915"/>
              <a:chOff x="2613200" y="238125"/>
              <a:chExt cx="1560700" cy="1478975"/>
            </a:xfrm>
          </p:grpSpPr>
          <p:sp>
            <p:nvSpPr>
              <p:cNvPr id="3744" name="Google Shape;3744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8" name="Google Shape;3758;p41"/>
          <p:cNvGrpSpPr/>
          <p:nvPr/>
        </p:nvGrpSpPr>
        <p:grpSpPr>
          <a:xfrm>
            <a:off x="4528040" y="385027"/>
            <a:ext cx="399537" cy="414835"/>
            <a:chOff x="4528040" y="385027"/>
            <a:chExt cx="399537" cy="414835"/>
          </a:xfrm>
        </p:grpSpPr>
        <p:grpSp>
          <p:nvGrpSpPr>
            <p:cNvPr id="3759" name="Google Shape;3759;p41"/>
            <p:cNvGrpSpPr/>
            <p:nvPr/>
          </p:nvGrpSpPr>
          <p:grpSpPr>
            <a:xfrm>
              <a:off x="4528040" y="385027"/>
              <a:ext cx="326030" cy="308958"/>
              <a:chOff x="2613200" y="238125"/>
              <a:chExt cx="1560700" cy="1478975"/>
            </a:xfrm>
          </p:grpSpPr>
          <p:sp>
            <p:nvSpPr>
              <p:cNvPr id="3760" name="Google Shape;3760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4" name="Google Shape;3774;p41"/>
            <p:cNvSpPr/>
            <p:nvPr/>
          </p:nvSpPr>
          <p:spPr>
            <a:xfrm>
              <a:off x="4854077" y="726363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5" name="Google Shape;3775;p41"/>
          <p:cNvGrpSpPr/>
          <p:nvPr/>
        </p:nvGrpSpPr>
        <p:grpSpPr>
          <a:xfrm>
            <a:off x="1154675" y="3704900"/>
            <a:ext cx="613625" cy="763700"/>
            <a:chOff x="5605600" y="4598575"/>
            <a:chExt cx="613625" cy="763700"/>
          </a:xfrm>
        </p:grpSpPr>
        <p:sp>
          <p:nvSpPr>
            <p:cNvPr id="3776" name="Google Shape;3776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7" name="Google Shape;3787;p41"/>
          <p:cNvGrpSpPr/>
          <p:nvPr/>
        </p:nvGrpSpPr>
        <p:grpSpPr>
          <a:xfrm flipH="1">
            <a:off x="7196288" y="385025"/>
            <a:ext cx="613625" cy="763700"/>
            <a:chOff x="5605600" y="4598575"/>
            <a:chExt cx="613625" cy="763700"/>
          </a:xfrm>
        </p:grpSpPr>
        <p:sp>
          <p:nvSpPr>
            <p:cNvPr id="3788" name="Google Shape;3788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41"/>
          <p:cNvSpPr/>
          <p:nvPr/>
        </p:nvSpPr>
        <p:spPr>
          <a:xfrm>
            <a:off x="-1509834" y="605197"/>
            <a:ext cx="14945" cy="14945"/>
          </a:xfrm>
          <a:custGeom>
            <a:avLst/>
            <a:gdLst/>
            <a:ahLst/>
            <a:cxnLst/>
            <a:rect l="l" t="t" r="r" b="b"/>
            <a:pathLst>
              <a:path w="208" h="208" extrusionOk="0">
                <a:moveTo>
                  <a:pt x="103" y="0"/>
                </a:moveTo>
                <a:cubicBezTo>
                  <a:pt x="161" y="0"/>
                  <a:pt x="207" y="46"/>
                  <a:pt x="207" y="104"/>
                </a:cubicBezTo>
                <a:cubicBezTo>
                  <a:pt x="207" y="161"/>
                  <a:pt x="161" y="196"/>
                  <a:pt x="103" y="196"/>
                </a:cubicBezTo>
                <a:cubicBezTo>
                  <a:pt x="46" y="207"/>
                  <a:pt x="1" y="161"/>
                  <a:pt x="1" y="104"/>
                </a:cubicBezTo>
                <a:cubicBezTo>
                  <a:pt x="1" y="46"/>
                  <a:pt x="46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5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343416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두번째 모델 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187481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소개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414DA2-86A4-8E9D-D5FC-5ED826E4A771}"/>
              </a:ext>
            </a:extLst>
          </p:cNvPr>
          <p:cNvGrpSpPr/>
          <p:nvPr/>
        </p:nvGrpSpPr>
        <p:grpSpPr>
          <a:xfrm>
            <a:off x="4415768" y="1183294"/>
            <a:ext cx="2675844" cy="307777"/>
            <a:chOff x="781040" y="1227420"/>
            <a:chExt cx="2675844" cy="307777"/>
          </a:xfrm>
        </p:grpSpPr>
        <p:grpSp>
          <p:nvGrpSpPr>
            <p:cNvPr id="3" name="Google Shape;4389;p47">
              <a:extLst>
                <a:ext uri="{FF2B5EF4-FFF2-40B4-BE49-F238E27FC236}">
                  <a16:creationId xmlns:a16="http://schemas.microsoft.com/office/drawing/2014/main" id="{B4A751CE-33D6-1176-503D-5939BCB617FC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5" name="Google Shape;4390;p47">
                <a:extLst>
                  <a:ext uri="{FF2B5EF4-FFF2-40B4-BE49-F238E27FC236}">
                    <a16:creationId xmlns:a16="http://schemas.microsoft.com/office/drawing/2014/main" id="{9A422C7F-B1E4-5FB9-D46F-2CC8C0BBEDB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391;p47">
                <a:extLst>
                  <a:ext uri="{FF2B5EF4-FFF2-40B4-BE49-F238E27FC236}">
                    <a16:creationId xmlns:a16="http://schemas.microsoft.com/office/drawing/2014/main" id="{AE07F05F-D16E-35C4-6446-8343E8DA31C9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392;p47">
                <a:extLst>
                  <a:ext uri="{FF2B5EF4-FFF2-40B4-BE49-F238E27FC236}">
                    <a16:creationId xmlns:a16="http://schemas.microsoft.com/office/drawing/2014/main" id="{820A2DEE-3F89-6B4A-BB0C-F76C128C9834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93;p47">
                <a:extLst>
                  <a:ext uri="{FF2B5EF4-FFF2-40B4-BE49-F238E27FC236}">
                    <a16:creationId xmlns:a16="http://schemas.microsoft.com/office/drawing/2014/main" id="{CB6AFAC6-3AB5-1FA2-BE2F-3E3998FEC33C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94;p47">
                <a:extLst>
                  <a:ext uri="{FF2B5EF4-FFF2-40B4-BE49-F238E27FC236}">
                    <a16:creationId xmlns:a16="http://schemas.microsoft.com/office/drawing/2014/main" id="{C5456F3D-6184-64D5-E083-B042A4CD554E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95;p47">
                <a:extLst>
                  <a:ext uri="{FF2B5EF4-FFF2-40B4-BE49-F238E27FC236}">
                    <a16:creationId xmlns:a16="http://schemas.microsoft.com/office/drawing/2014/main" id="{6FB2637C-17F7-11CA-DCF7-68FC92DBD378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96;p47">
                <a:extLst>
                  <a:ext uri="{FF2B5EF4-FFF2-40B4-BE49-F238E27FC236}">
                    <a16:creationId xmlns:a16="http://schemas.microsoft.com/office/drawing/2014/main" id="{EE0A522B-0F4D-4D63-B49D-0DE0E3E01F8E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97;p47">
                <a:extLst>
                  <a:ext uri="{FF2B5EF4-FFF2-40B4-BE49-F238E27FC236}">
                    <a16:creationId xmlns:a16="http://schemas.microsoft.com/office/drawing/2014/main" id="{688587B4-9655-499E-4961-F6981F0B650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98;p47">
                <a:extLst>
                  <a:ext uri="{FF2B5EF4-FFF2-40B4-BE49-F238E27FC236}">
                    <a16:creationId xmlns:a16="http://schemas.microsoft.com/office/drawing/2014/main" id="{560D826A-B655-06DE-C0CE-3A5338EDA90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99;p47">
                <a:extLst>
                  <a:ext uri="{FF2B5EF4-FFF2-40B4-BE49-F238E27FC236}">
                    <a16:creationId xmlns:a16="http://schemas.microsoft.com/office/drawing/2014/main" id="{039922F9-12B1-4CEA-5A94-490DB871FA20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00;p47">
                <a:extLst>
                  <a:ext uri="{FF2B5EF4-FFF2-40B4-BE49-F238E27FC236}">
                    <a16:creationId xmlns:a16="http://schemas.microsoft.com/office/drawing/2014/main" id="{902D4EAB-6FEF-7202-C33F-A1E957AD3E5F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401;p47">
                <a:extLst>
                  <a:ext uri="{FF2B5EF4-FFF2-40B4-BE49-F238E27FC236}">
                    <a16:creationId xmlns:a16="http://schemas.microsoft.com/office/drawing/2014/main" id="{92B6EF1C-6D96-9581-33FF-0035B972CB9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402;p47">
                <a:extLst>
                  <a:ext uri="{FF2B5EF4-FFF2-40B4-BE49-F238E27FC236}">
                    <a16:creationId xmlns:a16="http://schemas.microsoft.com/office/drawing/2014/main" id="{8FDD2418-4A47-1EFE-BC84-76998C7BE87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03;p47">
                <a:extLst>
                  <a:ext uri="{FF2B5EF4-FFF2-40B4-BE49-F238E27FC236}">
                    <a16:creationId xmlns:a16="http://schemas.microsoft.com/office/drawing/2014/main" id="{E800D43C-D668-A8AC-70EA-E992166BF1F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86600-4E52-49F7-B28E-E21FC394348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선정 이유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575318" y="2745053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의 기본 구조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F0DA4C8-DC33-0FC8-83C5-C81672889BB9}"/>
              </a:ext>
            </a:extLst>
          </p:cNvPr>
          <p:cNvSpPr txBox="1"/>
          <p:nvPr/>
        </p:nvSpPr>
        <p:spPr>
          <a:xfrm>
            <a:off x="575318" y="1500910"/>
            <a:ext cx="387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CNN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ViT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(Vision Transformer)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장점만을 결합한 모델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90D787-7D09-BC27-53DB-2818350A70AA}"/>
              </a:ext>
            </a:extLst>
          </p:cNvPr>
          <p:cNvSpPr txBox="1"/>
          <p:nvPr/>
        </p:nvSpPr>
        <p:spPr>
          <a:xfrm>
            <a:off x="4440393" y="1549044"/>
            <a:ext cx="40301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깊은 층을 구성하면서도 작은 커널 크기를 사용해 적은 양의 데이터에서도 특징을 잘 추출 할 수 있다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Jellyfish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데이터도 데이터셋이 매우 작아서 적합한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모델중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하나라고 판단</a:t>
            </a:r>
          </a:p>
        </p:txBody>
      </p:sp>
      <p:pic>
        <p:nvPicPr>
          <p:cNvPr id="1026" name="Picture 2" descr="Patches Are All You Need? (ConvMixer)">
            <a:extLst>
              <a:ext uri="{FF2B5EF4-FFF2-40B4-BE49-F238E27FC236}">
                <a16:creationId xmlns:a16="http://schemas.microsoft.com/office/drawing/2014/main" id="{4B64E939-2670-0B4B-CE89-DB0DA443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1" y="3001508"/>
            <a:ext cx="5651399" cy="172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172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830AB09-AE14-A433-3F69-EF50AD80A050}"/>
              </a:ext>
            </a:extLst>
          </p:cNvPr>
          <p:cNvSpPr/>
          <p:nvPr/>
        </p:nvSpPr>
        <p:spPr>
          <a:xfrm>
            <a:off x="470576" y="1027459"/>
            <a:ext cx="2666603" cy="338570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A7A8F88-306C-12EA-303D-675E0F51A1FE}"/>
              </a:ext>
            </a:extLst>
          </p:cNvPr>
          <p:cNvSpPr/>
          <p:nvPr/>
        </p:nvSpPr>
        <p:spPr>
          <a:xfrm>
            <a:off x="3216091" y="1027459"/>
            <a:ext cx="2420380" cy="338570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55C4BB8-E740-E22E-2A5F-2611D638C273}"/>
              </a:ext>
            </a:extLst>
          </p:cNvPr>
          <p:cNvSpPr/>
          <p:nvPr/>
        </p:nvSpPr>
        <p:spPr>
          <a:xfrm>
            <a:off x="5715382" y="1027459"/>
            <a:ext cx="2793662" cy="338570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6087341" y="1845134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1" name="Google Shape;4174;p44">
            <a:extLst>
              <a:ext uri="{FF2B5EF4-FFF2-40B4-BE49-F238E27FC236}">
                <a16:creationId xmlns:a16="http://schemas.microsoft.com/office/drawing/2014/main" id="{CE2E2893-C424-0C8D-935C-7E53A521F229}"/>
              </a:ext>
            </a:extLst>
          </p:cNvPr>
          <p:cNvGrpSpPr/>
          <p:nvPr/>
        </p:nvGrpSpPr>
        <p:grpSpPr>
          <a:xfrm>
            <a:off x="5356540" y="3138727"/>
            <a:ext cx="498339" cy="490174"/>
            <a:chOff x="5396004" y="3053136"/>
            <a:chExt cx="498339" cy="490174"/>
          </a:xfrm>
        </p:grpSpPr>
        <p:sp>
          <p:nvSpPr>
            <p:cNvPr id="4562" name="Google Shape;4175;p44">
              <a:extLst>
                <a:ext uri="{FF2B5EF4-FFF2-40B4-BE49-F238E27FC236}">
                  <a16:creationId xmlns:a16="http://schemas.microsoft.com/office/drawing/2014/main" id="{B54F1829-5C51-B151-016B-5289CE3BC1AC}"/>
                </a:ext>
              </a:extLst>
            </p:cNvPr>
            <p:cNvSpPr/>
            <p:nvPr/>
          </p:nvSpPr>
          <p:spPr>
            <a:xfrm rot="465002">
              <a:off x="5839959" y="3488926"/>
              <a:ext cx="51167" cy="51167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176;p44">
              <a:extLst>
                <a:ext uri="{FF2B5EF4-FFF2-40B4-BE49-F238E27FC236}">
                  <a16:creationId xmlns:a16="http://schemas.microsoft.com/office/drawing/2014/main" id="{57843E39-358D-5B02-1F1B-B9C22A4E7642}"/>
                </a:ext>
              </a:extLst>
            </p:cNvPr>
            <p:cNvSpPr/>
            <p:nvPr/>
          </p:nvSpPr>
          <p:spPr>
            <a:xfrm rot="457913">
              <a:off x="5403563" y="3060696"/>
              <a:ext cx="121981" cy="121981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1" name="Google Shape;4047;p44">
            <a:extLst>
              <a:ext uri="{FF2B5EF4-FFF2-40B4-BE49-F238E27FC236}">
                <a16:creationId xmlns:a16="http://schemas.microsoft.com/office/drawing/2014/main" id="{D9AAD2FC-9ED3-1563-B1F3-4F8A17D7C00D}"/>
              </a:ext>
            </a:extLst>
          </p:cNvPr>
          <p:cNvSpPr/>
          <p:nvPr/>
        </p:nvSpPr>
        <p:spPr>
          <a:xfrm rot="458927">
            <a:off x="6117848" y="3415366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131412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초기 모델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414DA2-86A4-8E9D-D5FC-5ED826E4A771}"/>
              </a:ext>
            </a:extLst>
          </p:cNvPr>
          <p:cNvGrpSpPr/>
          <p:nvPr/>
        </p:nvGrpSpPr>
        <p:grpSpPr>
          <a:xfrm>
            <a:off x="3423091" y="1131412"/>
            <a:ext cx="2675844" cy="307777"/>
            <a:chOff x="781040" y="1227420"/>
            <a:chExt cx="2675844" cy="307777"/>
          </a:xfrm>
        </p:grpSpPr>
        <p:grpSp>
          <p:nvGrpSpPr>
            <p:cNvPr id="3" name="Google Shape;4389;p47">
              <a:extLst>
                <a:ext uri="{FF2B5EF4-FFF2-40B4-BE49-F238E27FC236}">
                  <a16:creationId xmlns:a16="http://schemas.microsoft.com/office/drawing/2014/main" id="{B4A751CE-33D6-1176-503D-5939BCB617FC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5" name="Google Shape;4390;p47">
                <a:extLst>
                  <a:ext uri="{FF2B5EF4-FFF2-40B4-BE49-F238E27FC236}">
                    <a16:creationId xmlns:a16="http://schemas.microsoft.com/office/drawing/2014/main" id="{9A422C7F-B1E4-5FB9-D46F-2CC8C0BBEDB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391;p47">
                <a:extLst>
                  <a:ext uri="{FF2B5EF4-FFF2-40B4-BE49-F238E27FC236}">
                    <a16:creationId xmlns:a16="http://schemas.microsoft.com/office/drawing/2014/main" id="{AE07F05F-D16E-35C4-6446-8343E8DA31C9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392;p47">
                <a:extLst>
                  <a:ext uri="{FF2B5EF4-FFF2-40B4-BE49-F238E27FC236}">
                    <a16:creationId xmlns:a16="http://schemas.microsoft.com/office/drawing/2014/main" id="{820A2DEE-3F89-6B4A-BB0C-F76C128C9834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93;p47">
                <a:extLst>
                  <a:ext uri="{FF2B5EF4-FFF2-40B4-BE49-F238E27FC236}">
                    <a16:creationId xmlns:a16="http://schemas.microsoft.com/office/drawing/2014/main" id="{CB6AFAC6-3AB5-1FA2-BE2F-3E3998FEC33C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94;p47">
                <a:extLst>
                  <a:ext uri="{FF2B5EF4-FFF2-40B4-BE49-F238E27FC236}">
                    <a16:creationId xmlns:a16="http://schemas.microsoft.com/office/drawing/2014/main" id="{C5456F3D-6184-64D5-E083-B042A4CD554E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95;p47">
                <a:extLst>
                  <a:ext uri="{FF2B5EF4-FFF2-40B4-BE49-F238E27FC236}">
                    <a16:creationId xmlns:a16="http://schemas.microsoft.com/office/drawing/2014/main" id="{6FB2637C-17F7-11CA-DCF7-68FC92DBD378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96;p47">
                <a:extLst>
                  <a:ext uri="{FF2B5EF4-FFF2-40B4-BE49-F238E27FC236}">
                    <a16:creationId xmlns:a16="http://schemas.microsoft.com/office/drawing/2014/main" id="{EE0A522B-0F4D-4D63-B49D-0DE0E3E01F8E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97;p47">
                <a:extLst>
                  <a:ext uri="{FF2B5EF4-FFF2-40B4-BE49-F238E27FC236}">
                    <a16:creationId xmlns:a16="http://schemas.microsoft.com/office/drawing/2014/main" id="{688587B4-9655-499E-4961-F6981F0B650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98;p47">
                <a:extLst>
                  <a:ext uri="{FF2B5EF4-FFF2-40B4-BE49-F238E27FC236}">
                    <a16:creationId xmlns:a16="http://schemas.microsoft.com/office/drawing/2014/main" id="{560D826A-B655-06DE-C0CE-3A5338EDA90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99;p47">
                <a:extLst>
                  <a:ext uri="{FF2B5EF4-FFF2-40B4-BE49-F238E27FC236}">
                    <a16:creationId xmlns:a16="http://schemas.microsoft.com/office/drawing/2014/main" id="{039922F9-12B1-4CEA-5A94-490DB871FA20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00;p47">
                <a:extLst>
                  <a:ext uri="{FF2B5EF4-FFF2-40B4-BE49-F238E27FC236}">
                    <a16:creationId xmlns:a16="http://schemas.microsoft.com/office/drawing/2014/main" id="{902D4EAB-6FEF-7202-C33F-A1E957AD3E5F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401;p47">
                <a:extLst>
                  <a:ext uri="{FF2B5EF4-FFF2-40B4-BE49-F238E27FC236}">
                    <a16:creationId xmlns:a16="http://schemas.microsoft.com/office/drawing/2014/main" id="{92B6EF1C-6D96-9581-33FF-0035B972CB9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402;p47">
                <a:extLst>
                  <a:ext uri="{FF2B5EF4-FFF2-40B4-BE49-F238E27FC236}">
                    <a16:creationId xmlns:a16="http://schemas.microsoft.com/office/drawing/2014/main" id="{8FDD2418-4A47-1EFE-BC84-76998C7BE87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03;p47">
                <a:extLst>
                  <a:ext uri="{FF2B5EF4-FFF2-40B4-BE49-F238E27FC236}">
                    <a16:creationId xmlns:a16="http://schemas.microsoft.com/office/drawing/2014/main" id="{E800D43C-D668-A8AC-70EA-E992166BF1F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86600-4E52-49F7-B28E-E21FC394348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성능 향상 방안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6270864" y="1131412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최종 모델 결과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0C5BCE-46A5-5C20-36B3-5526C484C1F4}"/>
              </a:ext>
            </a:extLst>
          </p:cNvPr>
          <p:cNvSpPr/>
          <p:nvPr/>
        </p:nvSpPr>
        <p:spPr>
          <a:xfrm>
            <a:off x="612057" y="479322"/>
            <a:ext cx="343416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CB66F-6E2C-9FC5-82F4-FA33EF76A5A4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두번째 모델 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D138B3-6A83-9B3B-45C3-CE7BC4316ACC}"/>
              </a:ext>
            </a:extLst>
          </p:cNvPr>
          <p:cNvSpPr txBox="1"/>
          <p:nvPr/>
        </p:nvSpPr>
        <p:spPr>
          <a:xfrm>
            <a:off x="3474926" y="1508021"/>
            <a:ext cx="2011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반영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파라미터 조정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K-fold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A98283-C18B-A99F-F50F-7C43DD86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5" y="2661510"/>
            <a:ext cx="2539004" cy="1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머신러닝 기초] K겹 교차 검증(K-fold cross validation) 이란? 초보자를 위한 쉽고 간단한 정리! — 비버의  Data log">
            <a:extLst>
              <a:ext uri="{FF2B5EF4-FFF2-40B4-BE49-F238E27FC236}">
                <a16:creationId xmlns:a16="http://schemas.microsoft.com/office/drawing/2014/main" id="{7423B6D9-B447-3E2D-8C3F-18C373DA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47" y="2215801"/>
            <a:ext cx="1866587" cy="17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1A0605-AF8F-26BB-9C22-0141F1DB6755}"/>
              </a:ext>
            </a:extLst>
          </p:cNvPr>
          <p:cNvSpPr txBox="1"/>
          <p:nvPr/>
        </p:nvSpPr>
        <p:spPr>
          <a:xfrm>
            <a:off x="654363" y="1508021"/>
            <a:ext cx="2482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Jellyfish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데이터셋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기본 구조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Accuracy: 0.274</a:t>
            </a:r>
          </a:p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Loss: 1.64</a:t>
            </a:r>
            <a:endParaRPr kumimoji="1"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0D43601E-9F97-5A9C-7BC0-88B8D3F2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39" y="1404494"/>
            <a:ext cx="1799732" cy="1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5" name="그림 4544">
            <a:extLst>
              <a:ext uri="{FF2B5EF4-FFF2-40B4-BE49-F238E27FC236}">
                <a16:creationId xmlns:a16="http://schemas.microsoft.com/office/drawing/2014/main" id="{D6806C86-4360-3290-AE93-3ADD419F15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676"/>
          <a:stretch/>
        </p:blipFill>
        <p:spPr>
          <a:xfrm>
            <a:off x="5854879" y="3092881"/>
            <a:ext cx="2482816" cy="87735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7994F7-2A5C-3166-9DA5-BAB5BBFBB873}"/>
              </a:ext>
            </a:extLst>
          </p:cNvPr>
          <p:cNvSpPr/>
          <p:nvPr/>
        </p:nvSpPr>
        <p:spPr>
          <a:xfrm>
            <a:off x="5823702" y="3741420"/>
            <a:ext cx="1731528" cy="2288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0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6087341" y="1845134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1" name="Google Shape;4174;p44">
            <a:extLst>
              <a:ext uri="{FF2B5EF4-FFF2-40B4-BE49-F238E27FC236}">
                <a16:creationId xmlns:a16="http://schemas.microsoft.com/office/drawing/2014/main" id="{CE2E2893-C424-0C8D-935C-7E53A521F229}"/>
              </a:ext>
            </a:extLst>
          </p:cNvPr>
          <p:cNvGrpSpPr/>
          <p:nvPr/>
        </p:nvGrpSpPr>
        <p:grpSpPr>
          <a:xfrm>
            <a:off x="5356540" y="3138727"/>
            <a:ext cx="498339" cy="490174"/>
            <a:chOff x="5396004" y="3053136"/>
            <a:chExt cx="498339" cy="490174"/>
          </a:xfrm>
        </p:grpSpPr>
        <p:sp>
          <p:nvSpPr>
            <p:cNvPr id="4562" name="Google Shape;4175;p44">
              <a:extLst>
                <a:ext uri="{FF2B5EF4-FFF2-40B4-BE49-F238E27FC236}">
                  <a16:creationId xmlns:a16="http://schemas.microsoft.com/office/drawing/2014/main" id="{B54F1829-5C51-B151-016B-5289CE3BC1AC}"/>
                </a:ext>
              </a:extLst>
            </p:cNvPr>
            <p:cNvSpPr/>
            <p:nvPr/>
          </p:nvSpPr>
          <p:spPr>
            <a:xfrm rot="465002">
              <a:off x="5839959" y="3488926"/>
              <a:ext cx="51167" cy="51167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176;p44">
              <a:extLst>
                <a:ext uri="{FF2B5EF4-FFF2-40B4-BE49-F238E27FC236}">
                  <a16:creationId xmlns:a16="http://schemas.microsoft.com/office/drawing/2014/main" id="{57843E39-358D-5B02-1F1B-B9C22A4E7642}"/>
                </a:ext>
              </a:extLst>
            </p:cNvPr>
            <p:cNvSpPr/>
            <p:nvPr/>
          </p:nvSpPr>
          <p:spPr>
            <a:xfrm rot="457913">
              <a:off x="5403563" y="3060696"/>
              <a:ext cx="121981" cy="121981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1" name="Google Shape;4047;p44">
            <a:extLst>
              <a:ext uri="{FF2B5EF4-FFF2-40B4-BE49-F238E27FC236}">
                <a16:creationId xmlns:a16="http://schemas.microsoft.com/office/drawing/2014/main" id="{D9AAD2FC-9ED3-1563-B1F3-4F8A17D7C00D}"/>
              </a:ext>
            </a:extLst>
          </p:cNvPr>
          <p:cNvSpPr/>
          <p:nvPr/>
        </p:nvSpPr>
        <p:spPr>
          <a:xfrm rot="458927">
            <a:off x="6117848" y="3415366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131412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초기 모델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414DA2-86A4-8E9D-D5FC-5ED826E4A771}"/>
              </a:ext>
            </a:extLst>
          </p:cNvPr>
          <p:cNvGrpSpPr/>
          <p:nvPr/>
        </p:nvGrpSpPr>
        <p:grpSpPr>
          <a:xfrm>
            <a:off x="3423091" y="1131412"/>
            <a:ext cx="2675844" cy="307777"/>
            <a:chOff x="781040" y="1227420"/>
            <a:chExt cx="2675844" cy="307777"/>
          </a:xfrm>
        </p:grpSpPr>
        <p:grpSp>
          <p:nvGrpSpPr>
            <p:cNvPr id="3" name="Google Shape;4389;p47">
              <a:extLst>
                <a:ext uri="{FF2B5EF4-FFF2-40B4-BE49-F238E27FC236}">
                  <a16:creationId xmlns:a16="http://schemas.microsoft.com/office/drawing/2014/main" id="{B4A751CE-33D6-1176-503D-5939BCB617FC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5" name="Google Shape;4390;p47">
                <a:extLst>
                  <a:ext uri="{FF2B5EF4-FFF2-40B4-BE49-F238E27FC236}">
                    <a16:creationId xmlns:a16="http://schemas.microsoft.com/office/drawing/2014/main" id="{9A422C7F-B1E4-5FB9-D46F-2CC8C0BBEDB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391;p47">
                <a:extLst>
                  <a:ext uri="{FF2B5EF4-FFF2-40B4-BE49-F238E27FC236}">
                    <a16:creationId xmlns:a16="http://schemas.microsoft.com/office/drawing/2014/main" id="{AE07F05F-D16E-35C4-6446-8343E8DA31C9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392;p47">
                <a:extLst>
                  <a:ext uri="{FF2B5EF4-FFF2-40B4-BE49-F238E27FC236}">
                    <a16:creationId xmlns:a16="http://schemas.microsoft.com/office/drawing/2014/main" id="{820A2DEE-3F89-6B4A-BB0C-F76C128C9834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4393;p47">
                <a:extLst>
                  <a:ext uri="{FF2B5EF4-FFF2-40B4-BE49-F238E27FC236}">
                    <a16:creationId xmlns:a16="http://schemas.microsoft.com/office/drawing/2014/main" id="{CB6AFAC6-3AB5-1FA2-BE2F-3E3998FEC33C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94;p47">
                <a:extLst>
                  <a:ext uri="{FF2B5EF4-FFF2-40B4-BE49-F238E27FC236}">
                    <a16:creationId xmlns:a16="http://schemas.microsoft.com/office/drawing/2014/main" id="{C5456F3D-6184-64D5-E083-B042A4CD554E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95;p47">
                <a:extLst>
                  <a:ext uri="{FF2B5EF4-FFF2-40B4-BE49-F238E27FC236}">
                    <a16:creationId xmlns:a16="http://schemas.microsoft.com/office/drawing/2014/main" id="{6FB2637C-17F7-11CA-DCF7-68FC92DBD378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96;p47">
                <a:extLst>
                  <a:ext uri="{FF2B5EF4-FFF2-40B4-BE49-F238E27FC236}">
                    <a16:creationId xmlns:a16="http://schemas.microsoft.com/office/drawing/2014/main" id="{EE0A522B-0F4D-4D63-B49D-0DE0E3E01F8E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97;p47">
                <a:extLst>
                  <a:ext uri="{FF2B5EF4-FFF2-40B4-BE49-F238E27FC236}">
                    <a16:creationId xmlns:a16="http://schemas.microsoft.com/office/drawing/2014/main" id="{688587B4-9655-499E-4961-F6981F0B650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98;p47">
                <a:extLst>
                  <a:ext uri="{FF2B5EF4-FFF2-40B4-BE49-F238E27FC236}">
                    <a16:creationId xmlns:a16="http://schemas.microsoft.com/office/drawing/2014/main" id="{560D826A-B655-06DE-C0CE-3A5338EDA90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99;p47">
                <a:extLst>
                  <a:ext uri="{FF2B5EF4-FFF2-40B4-BE49-F238E27FC236}">
                    <a16:creationId xmlns:a16="http://schemas.microsoft.com/office/drawing/2014/main" id="{039922F9-12B1-4CEA-5A94-490DB871FA20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00;p47">
                <a:extLst>
                  <a:ext uri="{FF2B5EF4-FFF2-40B4-BE49-F238E27FC236}">
                    <a16:creationId xmlns:a16="http://schemas.microsoft.com/office/drawing/2014/main" id="{902D4EAB-6FEF-7202-C33F-A1E957AD3E5F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401;p47">
                <a:extLst>
                  <a:ext uri="{FF2B5EF4-FFF2-40B4-BE49-F238E27FC236}">
                    <a16:creationId xmlns:a16="http://schemas.microsoft.com/office/drawing/2014/main" id="{92B6EF1C-6D96-9581-33FF-0035B972CB9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402;p47">
                <a:extLst>
                  <a:ext uri="{FF2B5EF4-FFF2-40B4-BE49-F238E27FC236}">
                    <a16:creationId xmlns:a16="http://schemas.microsoft.com/office/drawing/2014/main" id="{8FDD2418-4A47-1EFE-BC84-76998C7BE87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03;p47">
                <a:extLst>
                  <a:ext uri="{FF2B5EF4-FFF2-40B4-BE49-F238E27FC236}">
                    <a16:creationId xmlns:a16="http://schemas.microsoft.com/office/drawing/2014/main" id="{E800D43C-D668-A8AC-70EA-E992166BF1F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86600-4E52-49F7-B28E-E21FC394348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성능 향상 방안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6270864" y="1131412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최종 모델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0C5BCE-46A5-5C20-36B3-5526C484C1F4}"/>
              </a:ext>
            </a:extLst>
          </p:cNvPr>
          <p:cNvSpPr/>
          <p:nvPr/>
        </p:nvSpPr>
        <p:spPr>
          <a:xfrm>
            <a:off x="612057" y="479322"/>
            <a:ext cx="343416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CB66F-6E2C-9FC5-82F4-FA33EF76A5A4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두번째 모델 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D138B3-6A83-9B3B-45C3-CE7BC4316ACC}"/>
              </a:ext>
            </a:extLst>
          </p:cNvPr>
          <p:cNvSpPr txBox="1"/>
          <p:nvPr/>
        </p:nvSpPr>
        <p:spPr>
          <a:xfrm>
            <a:off x="3474926" y="1508021"/>
            <a:ext cx="2011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반영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파라미터 조정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K-fold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A98283-C18B-A99F-F50F-7C43DD86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3" y="2661510"/>
            <a:ext cx="2539004" cy="13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머신러닝 기초] K겹 교차 검증(K-fold cross validation) 이란? 초보자를 위한 쉽고 간단한 정리! — 비버의  Data log">
            <a:extLst>
              <a:ext uri="{FF2B5EF4-FFF2-40B4-BE49-F238E27FC236}">
                <a16:creationId xmlns:a16="http://schemas.microsoft.com/office/drawing/2014/main" id="{7423B6D9-B447-3E2D-8C3F-18C373DA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147" y="2215801"/>
            <a:ext cx="1866587" cy="17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1A0605-AF8F-26BB-9C22-0141F1DB6755}"/>
              </a:ext>
            </a:extLst>
          </p:cNvPr>
          <p:cNvSpPr txBox="1"/>
          <p:nvPr/>
        </p:nvSpPr>
        <p:spPr>
          <a:xfrm>
            <a:off x="654363" y="1508021"/>
            <a:ext cx="2482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Jellyfish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데이터셋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ConvMixer</a:t>
            </a:r>
            <a:r>
              <a: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기본 구조</a:t>
            </a:r>
            <a:endParaRPr kumimoji="1"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Accuracy: 0.274</a:t>
            </a:r>
          </a:p>
          <a:p>
            <a:r>
              <a:rPr kumimoji="1"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Test Loss: 1.64</a:t>
            </a:r>
            <a:endParaRPr kumimoji="1"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0D43601E-9F97-5A9C-7BC0-88B8D3F2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39" y="1404494"/>
            <a:ext cx="1799732" cy="15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94E629-EAB1-84B4-C2DF-BAC30D6C6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927" y="3138727"/>
            <a:ext cx="2525048" cy="1421665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E17994F7-2A5C-3166-9DA5-BAB5BBFBB873}"/>
              </a:ext>
            </a:extLst>
          </p:cNvPr>
          <p:cNvSpPr/>
          <p:nvPr/>
        </p:nvSpPr>
        <p:spPr>
          <a:xfrm>
            <a:off x="5854879" y="4059003"/>
            <a:ext cx="2463169" cy="4392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0EE993-252F-0428-B0E0-A851E1A21A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9D9A6A-5B5A-2147-AF45-EEBC83F8866E}"/>
              </a:ext>
            </a:extLst>
          </p:cNvPr>
          <p:cNvSpPr txBox="1"/>
          <p:nvPr/>
        </p:nvSpPr>
        <p:spPr>
          <a:xfrm>
            <a:off x="107331" y="2279363"/>
            <a:ext cx="8929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정확도 약 </a:t>
            </a:r>
            <a:r>
              <a:rPr lang="en-US" altLang="ko-KR" sz="3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46%p </a:t>
            </a:r>
            <a:r>
              <a:rPr lang="ko-KR" altLang="en-US" sz="3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개선</a:t>
            </a:r>
            <a:endParaRPr lang="en-US" altLang="ko-KR" sz="3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60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0C5BCE-46A5-5C20-36B3-5526C484C1F4}"/>
              </a:ext>
            </a:extLst>
          </p:cNvPr>
          <p:cNvSpPr/>
          <p:nvPr/>
        </p:nvSpPr>
        <p:spPr>
          <a:xfrm>
            <a:off x="612058" y="479322"/>
            <a:ext cx="1703439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CB66F-6E2C-9FC5-82F4-FA33EF76A5A4}"/>
              </a:ext>
            </a:extLst>
          </p:cNvPr>
          <p:cNvSpPr txBox="1"/>
          <p:nvPr/>
        </p:nvSpPr>
        <p:spPr>
          <a:xfrm>
            <a:off x="612056" y="526302"/>
            <a:ext cx="164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추가</a:t>
            </a:r>
          </a:p>
        </p:txBody>
      </p:sp>
      <p:pic>
        <p:nvPicPr>
          <p:cNvPr id="53" name="그림 5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8B8ABD3-B327-F450-5C48-A1CD61FA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498" y="725405"/>
            <a:ext cx="5668444" cy="38908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97C85D9-D4F2-86D5-8EE4-FF870AD49175}"/>
              </a:ext>
            </a:extLst>
          </p:cNvPr>
          <p:cNvSpPr txBox="1"/>
          <p:nvPr/>
        </p:nvSpPr>
        <p:spPr>
          <a:xfrm>
            <a:off x="612056" y="1515658"/>
            <a:ext cx="24702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 데이터 목록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Image.cv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Zenodo.org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36B525-34A0-3D82-AB38-0505B101DF80}"/>
              </a:ext>
            </a:extLst>
          </p:cNvPr>
          <p:cNvSpPr txBox="1"/>
          <p:nvPr/>
        </p:nvSpPr>
        <p:spPr>
          <a:xfrm>
            <a:off x="612056" y="2802818"/>
            <a:ext cx="20868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 데이터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방안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</a:p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 학습 모델인 </a:t>
            </a: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EfficientNet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활용한 분류 및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라벨링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진행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CECAEFD7-6DE6-07AC-99DD-C0A47130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17" y="1485554"/>
            <a:ext cx="2544574" cy="11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19F910-6829-FFC8-C17B-09DD8F5DD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2" y="412747"/>
            <a:ext cx="2679679" cy="14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929E71-87E9-A996-3FF3-228CE0A5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09" y="484925"/>
            <a:ext cx="2653518" cy="14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23B1C86-7044-AB04-B66E-C871A3E3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0" y="2164505"/>
            <a:ext cx="2653518" cy="14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7CDF60D-C6DC-0CEF-7822-4415B0EA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7" y="3098964"/>
            <a:ext cx="3199171" cy="158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46160E5-14F2-0D9A-1758-3D1114A4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35" y="1485554"/>
            <a:ext cx="2653518" cy="14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53D5184-2A19-420C-035A-904A1E2C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84" y="2112489"/>
            <a:ext cx="282839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4B9EC1B-8505-78D6-CE0A-8D317552F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09" y="3057996"/>
            <a:ext cx="2920641" cy="15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C46D1AB-A999-ED75-E43E-E20ABC21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39" y="527035"/>
            <a:ext cx="2869789" cy="108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6BFA47-774D-9B71-2DE4-04F6811E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64" y="1371970"/>
            <a:ext cx="2653518" cy="14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E2A61EA-397D-047F-F691-E5B42AF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20" y="1709435"/>
            <a:ext cx="3757833" cy="14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A198DA-C971-E3C8-9522-58C1EBDE3B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727" y="2365097"/>
            <a:ext cx="2287600" cy="1844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1D0081-AACF-05D3-F2EB-99D273DA1B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6244" y="1253242"/>
            <a:ext cx="2522814" cy="20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023078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7" y="526302"/>
            <a:ext cx="189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비교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919C2FF-1DAA-EB4F-C724-6608D88B6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438943"/>
              </p:ext>
            </p:extLst>
          </p:nvPr>
        </p:nvGraphicFramePr>
        <p:xfrm>
          <a:off x="1982429" y="1081988"/>
          <a:ext cx="5179142" cy="3490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508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p39"/>
          <p:cNvSpPr txBox="1">
            <a:spLocks noGrp="1"/>
          </p:cNvSpPr>
          <p:nvPr>
            <p:ph type="title"/>
          </p:nvPr>
        </p:nvSpPr>
        <p:spPr>
          <a:xfrm>
            <a:off x="739575" y="332644"/>
            <a:ext cx="6366600" cy="602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 소개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4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인분 같은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인분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!!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푸짐하다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!</a:t>
            </a:r>
            <a:endParaRPr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668" name="그룹 3667">
            <a:extLst>
              <a:ext uri="{FF2B5EF4-FFF2-40B4-BE49-F238E27FC236}">
                <a16:creationId xmlns:a16="http://schemas.microsoft.com/office/drawing/2014/main" id="{FC7B647C-6271-A56F-072B-1264C923C430}"/>
              </a:ext>
            </a:extLst>
          </p:cNvPr>
          <p:cNvGrpSpPr/>
          <p:nvPr/>
        </p:nvGrpSpPr>
        <p:grpSpPr>
          <a:xfrm>
            <a:off x="1081219" y="1793749"/>
            <a:ext cx="6981563" cy="2399940"/>
            <a:chOff x="1081219" y="1347365"/>
            <a:chExt cx="6981563" cy="239994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0A22D29-AA2D-8AA2-F50A-1DA504AEC5C7}"/>
                </a:ext>
              </a:extLst>
            </p:cNvPr>
            <p:cNvGrpSpPr/>
            <p:nvPr/>
          </p:nvGrpSpPr>
          <p:grpSpPr>
            <a:xfrm>
              <a:off x="1081219" y="1347365"/>
              <a:ext cx="1699516" cy="1458600"/>
              <a:chOff x="3321279" y="1272482"/>
              <a:chExt cx="1699516" cy="1458600"/>
            </a:xfrm>
          </p:grpSpPr>
          <p:pic>
            <p:nvPicPr>
              <p:cNvPr id="2" name="Google Shape;3609;p39">
                <a:extLst>
                  <a:ext uri="{FF2B5EF4-FFF2-40B4-BE49-F238E27FC236}">
                    <a16:creationId xmlns:a16="http://schemas.microsoft.com/office/drawing/2014/main" id="{18FC05D2-E8A7-A2AB-CF19-3A925E1ADC3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rcRect t="12240" b="12240"/>
              <a:stretch/>
            </p:blipFill>
            <p:spPr>
              <a:xfrm>
                <a:off x="3572233" y="1272482"/>
                <a:ext cx="1448562" cy="14586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grpSp>
            <p:nvGrpSpPr>
              <p:cNvPr id="3" name="Google Shape;3610;p39">
                <a:extLst>
                  <a:ext uri="{FF2B5EF4-FFF2-40B4-BE49-F238E27FC236}">
                    <a16:creationId xmlns:a16="http://schemas.microsoft.com/office/drawing/2014/main" id="{E1B68F21-5C0C-899D-2845-08E97669EBA1}"/>
                  </a:ext>
                </a:extLst>
              </p:cNvPr>
              <p:cNvGrpSpPr/>
              <p:nvPr/>
            </p:nvGrpSpPr>
            <p:grpSpPr>
              <a:xfrm>
                <a:off x="3321279" y="1335483"/>
                <a:ext cx="232053" cy="470072"/>
                <a:chOff x="4810041" y="1441621"/>
                <a:chExt cx="467323" cy="940143"/>
              </a:xfrm>
            </p:grpSpPr>
            <p:grpSp>
              <p:nvGrpSpPr>
                <p:cNvPr id="4" name="Google Shape;3611;p39">
                  <a:extLst>
                    <a:ext uri="{FF2B5EF4-FFF2-40B4-BE49-F238E27FC236}">
                      <a16:creationId xmlns:a16="http://schemas.microsoft.com/office/drawing/2014/main" id="{40495266-5E56-AD58-41AD-34B68CB3A868}"/>
                    </a:ext>
                  </a:extLst>
                </p:cNvPr>
                <p:cNvGrpSpPr/>
                <p:nvPr/>
              </p:nvGrpSpPr>
              <p:grpSpPr>
                <a:xfrm rot="458942">
                  <a:off x="4918119" y="1461941"/>
                  <a:ext cx="325965" cy="308896"/>
                  <a:chOff x="2613200" y="238125"/>
                  <a:chExt cx="1560700" cy="1478975"/>
                </a:xfrm>
              </p:grpSpPr>
              <p:sp>
                <p:nvSpPr>
                  <p:cNvPr id="21" name="Google Shape;3612;p39">
                    <a:extLst>
                      <a:ext uri="{FF2B5EF4-FFF2-40B4-BE49-F238E27FC236}">
                        <a16:creationId xmlns:a16="http://schemas.microsoft.com/office/drawing/2014/main" id="{275AC025-98D6-3400-8CE4-C745A3A6CDDD}"/>
                      </a:ext>
                    </a:extLst>
                  </p:cNvPr>
                  <p:cNvSpPr/>
                  <p:nvPr/>
                </p:nvSpPr>
                <p:spPr>
                  <a:xfrm>
                    <a:off x="2653875" y="238125"/>
                    <a:ext cx="1479375" cy="147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75" h="59159" extrusionOk="0">
                        <a:moveTo>
                          <a:pt x="29588" y="0"/>
                        </a:moveTo>
                        <a:cubicBezTo>
                          <a:pt x="13245" y="0"/>
                          <a:pt x="0" y="13245"/>
                          <a:pt x="0" y="29570"/>
                        </a:cubicBezTo>
                        <a:cubicBezTo>
                          <a:pt x="0" y="45913"/>
                          <a:pt x="13245" y="59158"/>
                          <a:pt x="29588" y="59158"/>
                        </a:cubicBezTo>
                        <a:cubicBezTo>
                          <a:pt x="45930" y="59158"/>
                          <a:pt x="59175" y="45913"/>
                          <a:pt x="59175" y="29570"/>
                        </a:cubicBezTo>
                        <a:cubicBezTo>
                          <a:pt x="59175" y="13245"/>
                          <a:pt x="45930" y="0"/>
                          <a:pt x="295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3613;p39">
                    <a:extLst>
                      <a:ext uri="{FF2B5EF4-FFF2-40B4-BE49-F238E27FC236}">
                        <a16:creationId xmlns:a16="http://schemas.microsoft.com/office/drawing/2014/main" id="{FE7DE3CC-8010-3B74-639E-FEA719AB58E3}"/>
                      </a:ext>
                    </a:extLst>
                  </p:cNvPr>
                  <p:cNvSpPr/>
                  <p:nvPr/>
                </p:nvSpPr>
                <p:spPr>
                  <a:xfrm>
                    <a:off x="2613200" y="293625"/>
                    <a:ext cx="1560700" cy="136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8" h="54718" extrusionOk="0">
                        <a:moveTo>
                          <a:pt x="30593" y="1"/>
                        </a:moveTo>
                        <a:cubicBezTo>
                          <a:pt x="17544" y="1"/>
                          <a:pt x="5940" y="8603"/>
                          <a:pt x="3185" y="21292"/>
                        </a:cubicBezTo>
                        <a:cubicBezTo>
                          <a:pt x="1" y="36027"/>
                          <a:pt x="9961" y="50675"/>
                          <a:pt x="25431" y="54029"/>
                        </a:cubicBezTo>
                        <a:cubicBezTo>
                          <a:pt x="27579" y="54494"/>
                          <a:pt x="29721" y="54718"/>
                          <a:pt x="31825" y="54718"/>
                        </a:cubicBezTo>
                        <a:cubicBezTo>
                          <a:pt x="44885" y="54718"/>
                          <a:pt x="56488" y="46115"/>
                          <a:pt x="59245" y="33426"/>
                        </a:cubicBezTo>
                        <a:cubicBezTo>
                          <a:pt x="62428" y="18691"/>
                          <a:pt x="52469" y="4043"/>
                          <a:pt x="36981" y="689"/>
                        </a:cubicBezTo>
                        <a:cubicBezTo>
                          <a:pt x="34835" y="224"/>
                          <a:pt x="32695" y="1"/>
                          <a:pt x="305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3614;p39">
                    <a:extLst>
                      <a:ext uri="{FF2B5EF4-FFF2-40B4-BE49-F238E27FC236}">
                        <a16:creationId xmlns:a16="http://schemas.microsoft.com/office/drawing/2014/main" id="{69EAAFBE-2557-F306-5728-417DD7E35AD1}"/>
                      </a:ext>
                    </a:extLst>
                  </p:cNvPr>
                  <p:cNvSpPr/>
                  <p:nvPr/>
                </p:nvSpPr>
                <p:spPr>
                  <a:xfrm>
                    <a:off x="2743700" y="327550"/>
                    <a:ext cx="1299725" cy="130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9" h="52005" extrusionOk="0">
                        <a:moveTo>
                          <a:pt x="25995" y="0"/>
                        </a:moveTo>
                        <a:cubicBezTo>
                          <a:pt x="11637" y="0"/>
                          <a:pt x="1" y="11637"/>
                          <a:pt x="1" y="25993"/>
                        </a:cubicBezTo>
                        <a:cubicBezTo>
                          <a:pt x="1" y="40351"/>
                          <a:pt x="11637" y="52004"/>
                          <a:pt x="25995" y="52004"/>
                        </a:cubicBezTo>
                        <a:cubicBezTo>
                          <a:pt x="40352" y="52004"/>
                          <a:pt x="51988" y="40351"/>
                          <a:pt x="51988" y="25993"/>
                        </a:cubicBezTo>
                        <a:cubicBezTo>
                          <a:pt x="51988" y="11637"/>
                          <a:pt x="40352" y="0"/>
                          <a:pt x="2599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3615;p39">
                    <a:extLst>
                      <a:ext uri="{FF2B5EF4-FFF2-40B4-BE49-F238E27FC236}">
                        <a16:creationId xmlns:a16="http://schemas.microsoft.com/office/drawing/2014/main" id="{267C8362-E9F2-1698-0D2A-656382CAF74A}"/>
                      </a:ext>
                    </a:extLst>
                  </p:cNvPr>
                  <p:cNvSpPr/>
                  <p:nvPr/>
                </p:nvSpPr>
                <p:spPr>
                  <a:xfrm>
                    <a:off x="3027350" y="341500"/>
                    <a:ext cx="997675" cy="79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07" h="31939" extrusionOk="0">
                        <a:moveTo>
                          <a:pt x="14023" y="0"/>
                        </a:moveTo>
                        <a:cubicBezTo>
                          <a:pt x="11582" y="0"/>
                          <a:pt x="9157" y="433"/>
                          <a:pt x="6760" y="1512"/>
                        </a:cubicBezTo>
                        <a:cubicBezTo>
                          <a:pt x="3081" y="3155"/>
                          <a:pt x="1" y="6595"/>
                          <a:pt x="2054" y="11010"/>
                        </a:cubicBezTo>
                        <a:cubicBezTo>
                          <a:pt x="4724" y="16708"/>
                          <a:pt x="11825" y="16571"/>
                          <a:pt x="16856" y="18830"/>
                        </a:cubicBezTo>
                        <a:cubicBezTo>
                          <a:pt x="22298" y="21243"/>
                          <a:pt x="23239" y="27215"/>
                          <a:pt x="27620" y="30381"/>
                        </a:cubicBezTo>
                        <a:cubicBezTo>
                          <a:pt x="29065" y="31422"/>
                          <a:pt x="30613" y="31939"/>
                          <a:pt x="32111" y="31939"/>
                        </a:cubicBezTo>
                        <a:cubicBezTo>
                          <a:pt x="34233" y="31939"/>
                          <a:pt x="36256" y="30904"/>
                          <a:pt x="37751" y="28858"/>
                        </a:cubicBezTo>
                        <a:cubicBezTo>
                          <a:pt x="38914" y="27249"/>
                          <a:pt x="39513" y="25590"/>
                          <a:pt x="39702" y="23879"/>
                        </a:cubicBezTo>
                        <a:cubicBezTo>
                          <a:pt x="39907" y="21876"/>
                          <a:pt x="39547" y="19822"/>
                          <a:pt x="38880" y="17700"/>
                        </a:cubicBezTo>
                        <a:cubicBezTo>
                          <a:pt x="36484" y="10034"/>
                          <a:pt x="30187" y="3600"/>
                          <a:pt x="22434" y="1375"/>
                        </a:cubicBezTo>
                        <a:cubicBezTo>
                          <a:pt x="19617" y="564"/>
                          <a:pt x="16809" y="0"/>
                          <a:pt x="14023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218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3616;p39">
                    <a:extLst>
                      <a:ext uri="{FF2B5EF4-FFF2-40B4-BE49-F238E27FC236}">
                        <a16:creationId xmlns:a16="http://schemas.microsoft.com/office/drawing/2014/main" id="{A4A32892-6D6F-63D7-2881-B8DF210121BF}"/>
                      </a:ext>
                    </a:extLst>
                  </p:cNvPr>
                  <p:cNvSpPr/>
                  <p:nvPr/>
                </p:nvSpPr>
                <p:spPr>
                  <a:xfrm>
                    <a:off x="3041900" y="341500"/>
                    <a:ext cx="980125" cy="57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05" h="23143" extrusionOk="0">
                        <a:moveTo>
                          <a:pt x="13441" y="0"/>
                        </a:moveTo>
                        <a:cubicBezTo>
                          <a:pt x="11000" y="0"/>
                          <a:pt x="8575" y="433"/>
                          <a:pt x="6178" y="1512"/>
                        </a:cubicBezTo>
                        <a:cubicBezTo>
                          <a:pt x="2823" y="3002"/>
                          <a:pt x="1" y="6013"/>
                          <a:pt x="1096" y="9897"/>
                        </a:cubicBezTo>
                        <a:cubicBezTo>
                          <a:pt x="1557" y="7280"/>
                          <a:pt x="3782" y="5260"/>
                          <a:pt x="6349" y="4113"/>
                        </a:cubicBezTo>
                        <a:cubicBezTo>
                          <a:pt x="8751" y="3040"/>
                          <a:pt x="11176" y="2608"/>
                          <a:pt x="13618" y="2608"/>
                        </a:cubicBezTo>
                        <a:cubicBezTo>
                          <a:pt x="16395" y="2608"/>
                          <a:pt x="19194" y="3166"/>
                          <a:pt x="22007" y="3976"/>
                        </a:cubicBezTo>
                        <a:cubicBezTo>
                          <a:pt x="29776" y="6201"/>
                          <a:pt x="36074" y="12635"/>
                          <a:pt x="38469" y="20301"/>
                        </a:cubicBezTo>
                        <a:cubicBezTo>
                          <a:pt x="38759" y="21260"/>
                          <a:pt x="38999" y="22202"/>
                          <a:pt x="39136" y="23142"/>
                        </a:cubicBezTo>
                        <a:cubicBezTo>
                          <a:pt x="39204" y="21380"/>
                          <a:pt x="38880" y="19566"/>
                          <a:pt x="38298" y="17700"/>
                        </a:cubicBezTo>
                        <a:cubicBezTo>
                          <a:pt x="35902" y="10034"/>
                          <a:pt x="29605" y="3600"/>
                          <a:pt x="21852" y="1375"/>
                        </a:cubicBezTo>
                        <a:cubicBezTo>
                          <a:pt x="19035" y="564"/>
                          <a:pt x="16227" y="0"/>
                          <a:pt x="13441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130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3617;p39">
                    <a:extLst>
                      <a:ext uri="{FF2B5EF4-FFF2-40B4-BE49-F238E27FC236}">
                        <a16:creationId xmlns:a16="http://schemas.microsoft.com/office/drawing/2014/main" id="{3617EB5A-AA13-A02D-6D47-552FDA5ED35F}"/>
                      </a:ext>
                    </a:extLst>
                  </p:cNvPr>
                  <p:cNvSpPr/>
                  <p:nvPr/>
                </p:nvSpPr>
                <p:spPr>
                  <a:xfrm>
                    <a:off x="3043175" y="1566900"/>
                    <a:ext cx="432100" cy="9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84" h="385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91" y="2448"/>
                          <a:pt x="8899" y="3851"/>
                          <a:pt x="14016" y="3851"/>
                        </a:cubicBezTo>
                        <a:cubicBezTo>
                          <a:pt x="15111" y="3851"/>
                          <a:pt x="16206" y="3799"/>
                          <a:pt x="17284" y="3662"/>
                        </a:cubicBezTo>
                        <a:lnTo>
                          <a:pt x="17284" y="3662"/>
                        </a:lnTo>
                        <a:cubicBezTo>
                          <a:pt x="16412" y="3748"/>
                          <a:pt x="15522" y="3783"/>
                          <a:pt x="14632" y="3783"/>
                        </a:cubicBezTo>
                        <a:cubicBezTo>
                          <a:pt x="12527" y="3783"/>
                          <a:pt x="10388" y="3559"/>
                          <a:pt x="8232" y="3098"/>
                        </a:cubicBezTo>
                        <a:cubicBezTo>
                          <a:pt x="5271" y="2448"/>
                          <a:pt x="2516" y="140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3618;p39">
                    <a:extLst>
                      <a:ext uri="{FF2B5EF4-FFF2-40B4-BE49-F238E27FC236}">
                        <a16:creationId xmlns:a16="http://schemas.microsoft.com/office/drawing/2014/main" id="{958A32F4-913F-E0C4-E9CC-5C77B07DB27D}"/>
                      </a:ext>
                    </a:extLst>
                  </p:cNvPr>
                  <p:cNvSpPr/>
                  <p:nvPr/>
                </p:nvSpPr>
                <p:spPr>
                  <a:xfrm>
                    <a:off x="2709475" y="334375"/>
                    <a:ext cx="1368150" cy="132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26" h="53084" extrusionOk="0">
                        <a:moveTo>
                          <a:pt x="18277" y="1"/>
                        </a:moveTo>
                        <a:cubicBezTo>
                          <a:pt x="7633" y="3766"/>
                          <a:pt x="1" y="13878"/>
                          <a:pt x="1" y="25789"/>
                        </a:cubicBezTo>
                        <a:cubicBezTo>
                          <a:pt x="1" y="35782"/>
                          <a:pt x="5357" y="44527"/>
                          <a:pt x="13348" y="49301"/>
                        </a:cubicBezTo>
                        <a:cubicBezTo>
                          <a:pt x="15864" y="50704"/>
                          <a:pt x="18619" y="51749"/>
                          <a:pt x="21580" y="52399"/>
                        </a:cubicBezTo>
                        <a:cubicBezTo>
                          <a:pt x="23736" y="52860"/>
                          <a:pt x="25875" y="53084"/>
                          <a:pt x="27980" y="53084"/>
                        </a:cubicBezTo>
                        <a:cubicBezTo>
                          <a:pt x="28870" y="53084"/>
                          <a:pt x="29760" y="53049"/>
                          <a:pt x="30632" y="52963"/>
                        </a:cubicBezTo>
                        <a:cubicBezTo>
                          <a:pt x="44203" y="51355"/>
                          <a:pt x="54726" y="39804"/>
                          <a:pt x="54726" y="25789"/>
                        </a:cubicBezTo>
                        <a:cubicBezTo>
                          <a:pt x="54726" y="25293"/>
                          <a:pt x="54675" y="24796"/>
                          <a:pt x="54658" y="24301"/>
                        </a:cubicBezTo>
                        <a:cubicBezTo>
                          <a:pt x="54436" y="27997"/>
                          <a:pt x="53443" y="31470"/>
                          <a:pt x="51817" y="34568"/>
                        </a:cubicBezTo>
                        <a:cubicBezTo>
                          <a:pt x="48189" y="44578"/>
                          <a:pt x="38606" y="51731"/>
                          <a:pt x="27364" y="51731"/>
                        </a:cubicBezTo>
                        <a:cubicBezTo>
                          <a:pt x="13006" y="51731"/>
                          <a:pt x="1370" y="40078"/>
                          <a:pt x="1370" y="25720"/>
                        </a:cubicBezTo>
                        <a:cubicBezTo>
                          <a:pt x="1370" y="17969"/>
                          <a:pt x="4758" y="11021"/>
                          <a:pt x="10149" y="6246"/>
                        </a:cubicBezTo>
                        <a:cubicBezTo>
                          <a:pt x="12390" y="3663"/>
                          <a:pt x="15146" y="1523"/>
                          <a:pt x="182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3619;p39">
                    <a:extLst>
                      <a:ext uri="{FF2B5EF4-FFF2-40B4-BE49-F238E27FC236}">
                        <a16:creationId xmlns:a16="http://schemas.microsoft.com/office/drawing/2014/main" id="{193DB53D-112A-BA3F-7C1F-ABAF774C3A51}"/>
                      </a:ext>
                    </a:extLst>
                  </p:cNvPr>
                  <p:cNvSpPr/>
                  <p:nvPr/>
                </p:nvSpPr>
                <p:spPr>
                  <a:xfrm>
                    <a:off x="2743700" y="490525"/>
                    <a:ext cx="1261200" cy="113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48" h="45486" extrusionOk="0">
                        <a:moveTo>
                          <a:pt x="8780" y="0"/>
                        </a:moveTo>
                        <a:lnTo>
                          <a:pt x="8780" y="0"/>
                        </a:lnTo>
                        <a:cubicBezTo>
                          <a:pt x="3389" y="4775"/>
                          <a:pt x="1" y="11723"/>
                          <a:pt x="1" y="19474"/>
                        </a:cubicBezTo>
                        <a:cubicBezTo>
                          <a:pt x="1" y="33832"/>
                          <a:pt x="11637" y="45485"/>
                          <a:pt x="25995" y="45485"/>
                        </a:cubicBezTo>
                        <a:cubicBezTo>
                          <a:pt x="37237" y="45485"/>
                          <a:pt x="46820" y="38332"/>
                          <a:pt x="50448" y="28322"/>
                        </a:cubicBezTo>
                        <a:lnTo>
                          <a:pt x="50448" y="28322"/>
                        </a:lnTo>
                        <a:cubicBezTo>
                          <a:pt x="46204" y="36415"/>
                          <a:pt x="37751" y="41943"/>
                          <a:pt x="27980" y="41943"/>
                        </a:cubicBezTo>
                        <a:cubicBezTo>
                          <a:pt x="13964" y="41943"/>
                          <a:pt x="2602" y="30581"/>
                          <a:pt x="2602" y="16565"/>
                        </a:cubicBezTo>
                        <a:cubicBezTo>
                          <a:pt x="2602" y="10234"/>
                          <a:pt x="4929" y="4450"/>
                          <a:pt x="87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3620;p39">
                    <a:extLst>
                      <a:ext uri="{FF2B5EF4-FFF2-40B4-BE49-F238E27FC236}">
                        <a16:creationId xmlns:a16="http://schemas.microsoft.com/office/drawing/2014/main" id="{E3F00757-4ED5-B0A6-0233-7E53B704C71B}"/>
                      </a:ext>
                    </a:extLst>
                  </p:cNvPr>
                  <p:cNvSpPr/>
                  <p:nvPr/>
                </p:nvSpPr>
                <p:spPr>
                  <a:xfrm>
                    <a:off x="4008750" y="908500"/>
                    <a:ext cx="85600" cy="36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4" h="14734" extrusionOk="0">
                        <a:moveTo>
                          <a:pt x="3355" y="1"/>
                        </a:moveTo>
                        <a:cubicBezTo>
                          <a:pt x="3252" y="1523"/>
                          <a:pt x="3029" y="3013"/>
                          <a:pt x="2670" y="4450"/>
                        </a:cubicBezTo>
                        <a:cubicBezTo>
                          <a:pt x="2465" y="8128"/>
                          <a:pt x="1523" y="11585"/>
                          <a:pt x="1" y="14734"/>
                        </a:cubicBezTo>
                        <a:cubicBezTo>
                          <a:pt x="2173" y="10816"/>
                          <a:pt x="3423" y="6298"/>
                          <a:pt x="3423" y="1489"/>
                        </a:cubicBezTo>
                        <a:cubicBezTo>
                          <a:pt x="3423" y="993"/>
                          <a:pt x="3371" y="496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rgbClr val="00A9E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621;p39">
                    <a:extLst>
                      <a:ext uri="{FF2B5EF4-FFF2-40B4-BE49-F238E27FC236}">
                        <a16:creationId xmlns:a16="http://schemas.microsoft.com/office/drawing/2014/main" id="{56180E05-5BBD-7E9C-F6CC-C25837F09C65}"/>
                      </a:ext>
                    </a:extLst>
                  </p:cNvPr>
                  <p:cNvSpPr/>
                  <p:nvPr/>
                </p:nvSpPr>
                <p:spPr>
                  <a:xfrm>
                    <a:off x="2790750" y="301025"/>
                    <a:ext cx="392350" cy="35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4" h="14220" extrusionOk="0">
                        <a:moveTo>
                          <a:pt x="15694" y="0"/>
                        </a:moveTo>
                        <a:lnTo>
                          <a:pt x="15694" y="0"/>
                        </a:lnTo>
                        <a:cubicBezTo>
                          <a:pt x="8746" y="2464"/>
                          <a:pt x="3099" y="7615"/>
                          <a:pt x="1" y="14220"/>
                        </a:cubicBezTo>
                        <a:cubicBezTo>
                          <a:pt x="2397" y="9788"/>
                          <a:pt x="5974" y="6092"/>
                          <a:pt x="10303" y="3560"/>
                        </a:cubicBezTo>
                        <a:cubicBezTo>
                          <a:pt x="11929" y="2156"/>
                          <a:pt x="13743" y="958"/>
                          <a:pt x="1569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622;p39">
                    <a:extLst>
                      <a:ext uri="{FF2B5EF4-FFF2-40B4-BE49-F238E27FC236}">
                        <a16:creationId xmlns:a16="http://schemas.microsoft.com/office/drawing/2014/main" id="{DDF53C89-DFAB-4011-6694-3DAFA7102ABE}"/>
                      </a:ext>
                    </a:extLst>
                  </p:cNvPr>
                  <p:cNvSpPr/>
                  <p:nvPr/>
                </p:nvSpPr>
                <p:spPr>
                  <a:xfrm>
                    <a:off x="2808725" y="608600"/>
                    <a:ext cx="1211175" cy="9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47" h="37221" extrusionOk="0">
                        <a:moveTo>
                          <a:pt x="2962" y="0"/>
                        </a:moveTo>
                        <a:cubicBezTo>
                          <a:pt x="1079" y="3525"/>
                          <a:pt x="1" y="7548"/>
                          <a:pt x="1" y="11842"/>
                        </a:cubicBezTo>
                        <a:cubicBezTo>
                          <a:pt x="1" y="25858"/>
                          <a:pt x="11363" y="37220"/>
                          <a:pt x="25379" y="37220"/>
                        </a:cubicBezTo>
                        <a:cubicBezTo>
                          <a:pt x="35646" y="37220"/>
                          <a:pt x="44459" y="31094"/>
                          <a:pt x="48447" y="22333"/>
                        </a:cubicBezTo>
                        <a:lnTo>
                          <a:pt x="48447" y="22333"/>
                        </a:lnTo>
                        <a:cubicBezTo>
                          <a:pt x="44203" y="30375"/>
                          <a:pt x="35783" y="35886"/>
                          <a:pt x="26046" y="35886"/>
                        </a:cubicBezTo>
                        <a:cubicBezTo>
                          <a:pt x="12031" y="35886"/>
                          <a:pt x="669" y="24523"/>
                          <a:pt x="669" y="10507"/>
                        </a:cubicBezTo>
                        <a:cubicBezTo>
                          <a:pt x="669" y="6760"/>
                          <a:pt x="1490" y="3201"/>
                          <a:pt x="29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623;p39">
                    <a:extLst>
                      <a:ext uri="{FF2B5EF4-FFF2-40B4-BE49-F238E27FC236}">
                        <a16:creationId xmlns:a16="http://schemas.microsoft.com/office/drawing/2014/main" id="{3FCE0A58-2B2D-E1ED-49DC-B088EA290D37}"/>
                      </a:ext>
                    </a:extLst>
                  </p:cNvPr>
                  <p:cNvSpPr/>
                  <p:nvPr/>
                </p:nvSpPr>
                <p:spPr>
                  <a:xfrm>
                    <a:off x="3352900" y="406675"/>
                    <a:ext cx="336725" cy="1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9" h="5837" extrusionOk="0">
                        <a:moveTo>
                          <a:pt x="788" y="0"/>
                        </a:moveTo>
                        <a:cubicBezTo>
                          <a:pt x="617" y="223"/>
                          <a:pt x="498" y="463"/>
                          <a:pt x="429" y="719"/>
                        </a:cubicBezTo>
                        <a:cubicBezTo>
                          <a:pt x="1" y="2499"/>
                          <a:pt x="2567" y="4638"/>
                          <a:pt x="6145" y="5494"/>
                        </a:cubicBezTo>
                        <a:cubicBezTo>
                          <a:pt x="7137" y="5734"/>
                          <a:pt x="8095" y="5836"/>
                          <a:pt x="8985" y="5836"/>
                        </a:cubicBezTo>
                        <a:cubicBezTo>
                          <a:pt x="11295" y="5836"/>
                          <a:pt x="13074" y="5083"/>
                          <a:pt x="13383" y="3783"/>
                        </a:cubicBezTo>
                        <a:cubicBezTo>
                          <a:pt x="13469" y="3475"/>
                          <a:pt x="13451" y="3167"/>
                          <a:pt x="13348" y="2841"/>
                        </a:cubicBezTo>
                        <a:cubicBezTo>
                          <a:pt x="12134" y="2243"/>
                          <a:pt x="10884" y="1746"/>
                          <a:pt x="9567" y="1369"/>
                        </a:cubicBezTo>
                        <a:cubicBezTo>
                          <a:pt x="6761" y="566"/>
                          <a:pt x="3954" y="0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624;p39">
                    <a:extLst>
                      <a:ext uri="{FF2B5EF4-FFF2-40B4-BE49-F238E27FC236}">
                        <a16:creationId xmlns:a16="http://schemas.microsoft.com/office/drawing/2014/main" id="{532F158B-DD7E-82C7-1839-AF5C58E0F409}"/>
                      </a:ext>
                    </a:extLst>
                  </p:cNvPr>
                  <p:cNvSpPr/>
                  <p:nvPr/>
                </p:nvSpPr>
                <p:spPr>
                  <a:xfrm>
                    <a:off x="3372575" y="373300"/>
                    <a:ext cx="314050" cy="1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2" h="4176" extrusionOk="0">
                        <a:moveTo>
                          <a:pt x="4039" y="1"/>
                        </a:moveTo>
                        <a:cubicBezTo>
                          <a:pt x="2191" y="1"/>
                          <a:pt x="685" y="480"/>
                          <a:pt x="1" y="1335"/>
                        </a:cubicBezTo>
                        <a:lnTo>
                          <a:pt x="395" y="1335"/>
                        </a:lnTo>
                        <a:cubicBezTo>
                          <a:pt x="3167" y="1335"/>
                          <a:pt x="5974" y="1901"/>
                          <a:pt x="8780" y="2704"/>
                        </a:cubicBezTo>
                        <a:cubicBezTo>
                          <a:pt x="10097" y="3081"/>
                          <a:pt x="11347" y="3578"/>
                          <a:pt x="12561" y="4176"/>
                        </a:cubicBezTo>
                        <a:cubicBezTo>
                          <a:pt x="12116" y="2636"/>
                          <a:pt x="9858" y="1045"/>
                          <a:pt x="6898" y="343"/>
                        </a:cubicBezTo>
                        <a:cubicBezTo>
                          <a:pt x="5905" y="103"/>
                          <a:pt x="4929" y="1"/>
                          <a:pt x="40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625;p39">
                    <a:extLst>
                      <a:ext uri="{FF2B5EF4-FFF2-40B4-BE49-F238E27FC236}">
                        <a16:creationId xmlns:a16="http://schemas.microsoft.com/office/drawing/2014/main" id="{AD3140C3-82DE-E80C-85A6-7F8A32B523D6}"/>
                      </a:ext>
                    </a:extLst>
                  </p:cNvPr>
                  <p:cNvSpPr/>
                  <p:nvPr/>
                </p:nvSpPr>
                <p:spPr>
                  <a:xfrm>
                    <a:off x="3718700" y="556850"/>
                    <a:ext cx="180125" cy="17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6812" extrusionOk="0">
                        <a:moveTo>
                          <a:pt x="1712" y="0"/>
                        </a:moveTo>
                        <a:cubicBezTo>
                          <a:pt x="1369" y="0"/>
                          <a:pt x="1078" y="103"/>
                          <a:pt x="856" y="308"/>
                        </a:cubicBezTo>
                        <a:cubicBezTo>
                          <a:pt x="0" y="1061"/>
                          <a:pt x="530" y="3063"/>
                          <a:pt x="2054" y="4792"/>
                        </a:cubicBezTo>
                        <a:cubicBezTo>
                          <a:pt x="3166" y="6058"/>
                          <a:pt x="4518" y="6811"/>
                          <a:pt x="5493" y="6811"/>
                        </a:cubicBezTo>
                        <a:cubicBezTo>
                          <a:pt x="5835" y="6811"/>
                          <a:pt x="6127" y="6725"/>
                          <a:pt x="6348" y="6520"/>
                        </a:cubicBezTo>
                        <a:cubicBezTo>
                          <a:pt x="7204" y="5767"/>
                          <a:pt x="6674" y="3747"/>
                          <a:pt x="5151" y="2036"/>
                        </a:cubicBezTo>
                        <a:cubicBezTo>
                          <a:pt x="4039" y="770"/>
                          <a:pt x="2686" y="0"/>
                          <a:pt x="17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" name="Google Shape;3626;p39">
                  <a:extLst>
                    <a:ext uri="{FF2B5EF4-FFF2-40B4-BE49-F238E27FC236}">
                      <a16:creationId xmlns:a16="http://schemas.microsoft.com/office/drawing/2014/main" id="{EFADAFB5-A1EC-0478-0EE3-4BD6EF4424DA}"/>
                    </a:ext>
                  </a:extLst>
                </p:cNvPr>
                <p:cNvGrpSpPr/>
                <p:nvPr/>
              </p:nvGrpSpPr>
              <p:grpSpPr>
                <a:xfrm rot="458721">
                  <a:off x="4820283" y="2205234"/>
                  <a:ext cx="174792" cy="165639"/>
                  <a:chOff x="2613200" y="238125"/>
                  <a:chExt cx="1560700" cy="1478975"/>
                </a:xfrm>
              </p:grpSpPr>
              <p:sp>
                <p:nvSpPr>
                  <p:cNvPr id="7" name="Google Shape;3627;p39">
                    <a:extLst>
                      <a:ext uri="{FF2B5EF4-FFF2-40B4-BE49-F238E27FC236}">
                        <a16:creationId xmlns:a16="http://schemas.microsoft.com/office/drawing/2014/main" id="{962CB008-9677-6C27-CDE7-65FC79D7CD73}"/>
                      </a:ext>
                    </a:extLst>
                  </p:cNvPr>
                  <p:cNvSpPr/>
                  <p:nvPr/>
                </p:nvSpPr>
                <p:spPr>
                  <a:xfrm>
                    <a:off x="2653875" y="238125"/>
                    <a:ext cx="1479375" cy="147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75" h="59159" extrusionOk="0">
                        <a:moveTo>
                          <a:pt x="29588" y="0"/>
                        </a:moveTo>
                        <a:cubicBezTo>
                          <a:pt x="13245" y="0"/>
                          <a:pt x="0" y="13245"/>
                          <a:pt x="0" y="29570"/>
                        </a:cubicBezTo>
                        <a:cubicBezTo>
                          <a:pt x="0" y="45913"/>
                          <a:pt x="13245" y="59158"/>
                          <a:pt x="29588" y="59158"/>
                        </a:cubicBezTo>
                        <a:cubicBezTo>
                          <a:pt x="45930" y="59158"/>
                          <a:pt x="59175" y="45913"/>
                          <a:pt x="59175" y="29570"/>
                        </a:cubicBezTo>
                        <a:cubicBezTo>
                          <a:pt x="59175" y="13245"/>
                          <a:pt x="45930" y="0"/>
                          <a:pt x="295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" name="Google Shape;3628;p39">
                    <a:extLst>
                      <a:ext uri="{FF2B5EF4-FFF2-40B4-BE49-F238E27FC236}">
                        <a16:creationId xmlns:a16="http://schemas.microsoft.com/office/drawing/2014/main" id="{456D9BFE-C3A4-DD7A-AD0B-E6D1997B6584}"/>
                      </a:ext>
                    </a:extLst>
                  </p:cNvPr>
                  <p:cNvSpPr/>
                  <p:nvPr/>
                </p:nvSpPr>
                <p:spPr>
                  <a:xfrm>
                    <a:off x="2613200" y="293625"/>
                    <a:ext cx="1560700" cy="136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8" h="54718" extrusionOk="0">
                        <a:moveTo>
                          <a:pt x="30593" y="1"/>
                        </a:moveTo>
                        <a:cubicBezTo>
                          <a:pt x="17544" y="1"/>
                          <a:pt x="5940" y="8603"/>
                          <a:pt x="3185" y="21292"/>
                        </a:cubicBezTo>
                        <a:cubicBezTo>
                          <a:pt x="1" y="36027"/>
                          <a:pt x="9961" y="50675"/>
                          <a:pt x="25431" y="54029"/>
                        </a:cubicBezTo>
                        <a:cubicBezTo>
                          <a:pt x="27579" y="54494"/>
                          <a:pt x="29721" y="54718"/>
                          <a:pt x="31825" y="54718"/>
                        </a:cubicBezTo>
                        <a:cubicBezTo>
                          <a:pt x="44885" y="54718"/>
                          <a:pt x="56488" y="46115"/>
                          <a:pt x="59245" y="33426"/>
                        </a:cubicBezTo>
                        <a:cubicBezTo>
                          <a:pt x="62428" y="18691"/>
                          <a:pt x="52469" y="4043"/>
                          <a:pt x="36981" y="689"/>
                        </a:cubicBezTo>
                        <a:cubicBezTo>
                          <a:pt x="34835" y="224"/>
                          <a:pt x="32695" y="1"/>
                          <a:pt x="305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" name="Google Shape;3629;p39">
                    <a:extLst>
                      <a:ext uri="{FF2B5EF4-FFF2-40B4-BE49-F238E27FC236}">
                        <a16:creationId xmlns:a16="http://schemas.microsoft.com/office/drawing/2014/main" id="{6C61F23C-7DB1-4A96-CC82-70C09196F962}"/>
                      </a:ext>
                    </a:extLst>
                  </p:cNvPr>
                  <p:cNvSpPr/>
                  <p:nvPr/>
                </p:nvSpPr>
                <p:spPr>
                  <a:xfrm>
                    <a:off x="2743700" y="327550"/>
                    <a:ext cx="1299725" cy="130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9" h="52005" extrusionOk="0">
                        <a:moveTo>
                          <a:pt x="25995" y="0"/>
                        </a:moveTo>
                        <a:cubicBezTo>
                          <a:pt x="11637" y="0"/>
                          <a:pt x="1" y="11637"/>
                          <a:pt x="1" y="25993"/>
                        </a:cubicBezTo>
                        <a:cubicBezTo>
                          <a:pt x="1" y="40351"/>
                          <a:pt x="11637" y="52004"/>
                          <a:pt x="25995" y="52004"/>
                        </a:cubicBezTo>
                        <a:cubicBezTo>
                          <a:pt x="40352" y="52004"/>
                          <a:pt x="51988" y="40351"/>
                          <a:pt x="51988" y="25993"/>
                        </a:cubicBezTo>
                        <a:cubicBezTo>
                          <a:pt x="51988" y="11637"/>
                          <a:pt x="40352" y="0"/>
                          <a:pt x="2599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" name="Google Shape;3630;p39">
                    <a:extLst>
                      <a:ext uri="{FF2B5EF4-FFF2-40B4-BE49-F238E27FC236}">
                        <a16:creationId xmlns:a16="http://schemas.microsoft.com/office/drawing/2014/main" id="{89BE66FB-6C87-734D-3BF5-1993EEAB10F4}"/>
                      </a:ext>
                    </a:extLst>
                  </p:cNvPr>
                  <p:cNvSpPr/>
                  <p:nvPr/>
                </p:nvSpPr>
                <p:spPr>
                  <a:xfrm>
                    <a:off x="3027350" y="341500"/>
                    <a:ext cx="997675" cy="79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07" h="31939" extrusionOk="0">
                        <a:moveTo>
                          <a:pt x="14023" y="0"/>
                        </a:moveTo>
                        <a:cubicBezTo>
                          <a:pt x="11582" y="0"/>
                          <a:pt x="9157" y="433"/>
                          <a:pt x="6760" y="1512"/>
                        </a:cubicBezTo>
                        <a:cubicBezTo>
                          <a:pt x="3081" y="3155"/>
                          <a:pt x="1" y="6595"/>
                          <a:pt x="2054" y="11010"/>
                        </a:cubicBezTo>
                        <a:cubicBezTo>
                          <a:pt x="4724" y="16708"/>
                          <a:pt x="11825" y="16571"/>
                          <a:pt x="16856" y="18830"/>
                        </a:cubicBezTo>
                        <a:cubicBezTo>
                          <a:pt x="22298" y="21243"/>
                          <a:pt x="23239" y="27215"/>
                          <a:pt x="27620" y="30381"/>
                        </a:cubicBezTo>
                        <a:cubicBezTo>
                          <a:pt x="29065" y="31422"/>
                          <a:pt x="30613" y="31939"/>
                          <a:pt x="32111" y="31939"/>
                        </a:cubicBezTo>
                        <a:cubicBezTo>
                          <a:pt x="34233" y="31939"/>
                          <a:pt x="36256" y="30904"/>
                          <a:pt x="37751" y="28858"/>
                        </a:cubicBezTo>
                        <a:cubicBezTo>
                          <a:pt x="38914" y="27249"/>
                          <a:pt x="39513" y="25590"/>
                          <a:pt x="39702" y="23879"/>
                        </a:cubicBezTo>
                        <a:cubicBezTo>
                          <a:pt x="39907" y="21876"/>
                          <a:pt x="39547" y="19822"/>
                          <a:pt x="38880" y="17700"/>
                        </a:cubicBezTo>
                        <a:cubicBezTo>
                          <a:pt x="36484" y="10034"/>
                          <a:pt x="30187" y="3600"/>
                          <a:pt x="22434" y="1375"/>
                        </a:cubicBezTo>
                        <a:cubicBezTo>
                          <a:pt x="19617" y="564"/>
                          <a:pt x="16809" y="0"/>
                          <a:pt x="14023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218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" name="Google Shape;3631;p39">
                    <a:extLst>
                      <a:ext uri="{FF2B5EF4-FFF2-40B4-BE49-F238E27FC236}">
                        <a16:creationId xmlns:a16="http://schemas.microsoft.com/office/drawing/2014/main" id="{7489D8BC-C96D-A4F4-75DD-999BFAA56269}"/>
                      </a:ext>
                    </a:extLst>
                  </p:cNvPr>
                  <p:cNvSpPr/>
                  <p:nvPr/>
                </p:nvSpPr>
                <p:spPr>
                  <a:xfrm>
                    <a:off x="3041900" y="341500"/>
                    <a:ext cx="980125" cy="57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05" h="23143" extrusionOk="0">
                        <a:moveTo>
                          <a:pt x="13441" y="0"/>
                        </a:moveTo>
                        <a:cubicBezTo>
                          <a:pt x="11000" y="0"/>
                          <a:pt x="8575" y="433"/>
                          <a:pt x="6178" y="1512"/>
                        </a:cubicBezTo>
                        <a:cubicBezTo>
                          <a:pt x="2823" y="3002"/>
                          <a:pt x="1" y="6013"/>
                          <a:pt x="1096" y="9897"/>
                        </a:cubicBezTo>
                        <a:cubicBezTo>
                          <a:pt x="1557" y="7280"/>
                          <a:pt x="3782" y="5260"/>
                          <a:pt x="6349" y="4113"/>
                        </a:cubicBezTo>
                        <a:cubicBezTo>
                          <a:pt x="8751" y="3040"/>
                          <a:pt x="11176" y="2608"/>
                          <a:pt x="13618" y="2608"/>
                        </a:cubicBezTo>
                        <a:cubicBezTo>
                          <a:pt x="16395" y="2608"/>
                          <a:pt x="19194" y="3166"/>
                          <a:pt x="22007" y="3976"/>
                        </a:cubicBezTo>
                        <a:cubicBezTo>
                          <a:pt x="29776" y="6201"/>
                          <a:pt x="36074" y="12635"/>
                          <a:pt x="38469" y="20301"/>
                        </a:cubicBezTo>
                        <a:cubicBezTo>
                          <a:pt x="38759" y="21260"/>
                          <a:pt x="38999" y="22202"/>
                          <a:pt x="39136" y="23142"/>
                        </a:cubicBezTo>
                        <a:cubicBezTo>
                          <a:pt x="39204" y="21380"/>
                          <a:pt x="38880" y="19566"/>
                          <a:pt x="38298" y="17700"/>
                        </a:cubicBezTo>
                        <a:cubicBezTo>
                          <a:pt x="35902" y="10034"/>
                          <a:pt x="29605" y="3600"/>
                          <a:pt x="21852" y="1375"/>
                        </a:cubicBezTo>
                        <a:cubicBezTo>
                          <a:pt x="19035" y="564"/>
                          <a:pt x="16227" y="0"/>
                          <a:pt x="13441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130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" name="Google Shape;3632;p39">
                    <a:extLst>
                      <a:ext uri="{FF2B5EF4-FFF2-40B4-BE49-F238E27FC236}">
                        <a16:creationId xmlns:a16="http://schemas.microsoft.com/office/drawing/2014/main" id="{B5C70D1E-8214-1A98-B59B-9E703424AAB8}"/>
                      </a:ext>
                    </a:extLst>
                  </p:cNvPr>
                  <p:cNvSpPr/>
                  <p:nvPr/>
                </p:nvSpPr>
                <p:spPr>
                  <a:xfrm>
                    <a:off x="3043175" y="1566900"/>
                    <a:ext cx="432100" cy="9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84" h="385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91" y="2448"/>
                          <a:pt x="8899" y="3851"/>
                          <a:pt x="14016" y="3851"/>
                        </a:cubicBezTo>
                        <a:cubicBezTo>
                          <a:pt x="15111" y="3851"/>
                          <a:pt x="16206" y="3799"/>
                          <a:pt x="17284" y="3662"/>
                        </a:cubicBezTo>
                        <a:lnTo>
                          <a:pt x="17284" y="3662"/>
                        </a:lnTo>
                        <a:cubicBezTo>
                          <a:pt x="16412" y="3748"/>
                          <a:pt x="15522" y="3783"/>
                          <a:pt x="14632" y="3783"/>
                        </a:cubicBezTo>
                        <a:cubicBezTo>
                          <a:pt x="12527" y="3783"/>
                          <a:pt x="10388" y="3559"/>
                          <a:pt x="8232" y="3098"/>
                        </a:cubicBezTo>
                        <a:cubicBezTo>
                          <a:pt x="5271" y="2448"/>
                          <a:pt x="2516" y="140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" name="Google Shape;3633;p39">
                    <a:extLst>
                      <a:ext uri="{FF2B5EF4-FFF2-40B4-BE49-F238E27FC236}">
                        <a16:creationId xmlns:a16="http://schemas.microsoft.com/office/drawing/2014/main" id="{3465ED1A-7C38-A671-61C0-DFE4EE9E86A6}"/>
                      </a:ext>
                    </a:extLst>
                  </p:cNvPr>
                  <p:cNvSpPr/>
                  <p:nvPr/>
                </p:nvSpPr>
                <p:spPr>
                  <a:xfrm>
                    <a:off x="2709475" y="334375"/>
                    <a:ext cx="1368150" cy="132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26" h="53084" extrusionOk="0">
                        <a:moveTo>
                          <a:pt x="18277" y="1"/>
                        </a:moveTo>
                        <a:cubicBezTo>
                          <a:pt x="7633" y="3766"/>
                          <a:pt x="1" y="13878"/>
                          <a:pt x="1" y="25789"/>
                        </a:cubicBezTo>
                        <a:cubicBezTo>
                          <a:pt x="1" y="35782"/>
                          <a:pt x="5357" y="44527"/>
                          <a:pt x="13348" y="49301"/>
                        </a:cubicBezTo>
                        <a:cubicBezTo>
                          <a:pt x="15864" y="50704"/>
                          <a:pt x="18619" y="51749"/>
                          <a:pt x="21580" y="52399"/>
                        </a:cubicBezTo>
                        <a:cubicBezTo>
                          <a:pt x="23736" y="52860"/>
                          <a:pt x="25875" y="53084"/>
                          <a:pt x="27980" y="53084"/>
                        </a:cubicBezTo>
                        <a:cubicBezTo>
                          <a:pt x="28870" y="53084"/>
                          <a:pt x="29760" y="53049"/>
                          <a:pt x="30632" y="52963"/>
                        </a:cubicBezTo>
                        <a:cubicBezTo>
                          <a:pt x="44203" y="51355"/>
                          <a:pt x="54726" y="39804"/>
                          <a:pt x="54726" y="25789"/>
                        </a:cubicBezTo>
                        <a:cubicBezTo>
                          <a:pt x="54726" y="25293"/>
                          <a:pt x="54675" y="24796"/>
                          <a:pt x="54658" y="24301"/>
                        </a:cubicBezTo>
                        <a:cubicBezTo>
                          <a:pt x="54436" y="27997"/>
                          <a:pt x="53443" y="31470"/>
                          <a:pt x="51817" y="34568"/>
                        </a:cubicBezTo>
                        <a:cubicBezTo>
                          <a:pt x="48189" y="44578"/>
                          <a:pt x="38606" y="51731"/>
                          <a:pt x="27364" y="51731"/>
                        </a:cubicBezTo>
                        <a:cubicBezTo>
                          <a:pt x="13006" y="51731"/>
                          <a:pt x="1370" y="40078"/>
                          <a:pt x="1370" y="25720"/>
                        </a:cubicBezTo>
                        <a:cubicBezTo>
                          <a:pt x="1370" y="17969"/>
                          <a:pt x="4758" y="11021"/>
                          <a:pt x="10149" y="6246"/>
                        </a:cubicBezTo>
                        <a:cubicBezTo>
                          <a:pt x="12390" y="3663"/>
                          <a:pt x="15146" y="1523"/>
                          <a:pt x="182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3634;p39">
                    <a:extLst>
                      <a:ext uri="{FF2B5EF4-FFF2-40B4-BE49-F238E27FC236}">
                        <a16:creationId xmlns:a16="http://schemas.microsoft.com/office/drawing/2014/main" id="{AD08B83F-B19C-75F0-3AE0-46BE48F3ACEC}"/>
                      </a:ext>
                    </a:extLst>
                  </p:cNvPr>
                  <p:cNvSpPr/>
                  <p:nvPr/>
                </p:nvSpPr>
                <p:spPr>
                  <a:xfrm>
                    <a:off x="2743700" y="490525"/>
                    <a:ext cx="1261200" cy="113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48" h="45486" extrusionOk="0">
                        <a:moveTo>
                          <a:pt x="8780" y="0"/>
                        </a:moveTo>
                        <a:lnTo>
                          <a:pt x="8780" y="0"/>
                        </a:lnTo>
                        <a:cubicBezTo>
                          <a:pt x="3389" y="4775"/>
                          <a:pt x="1" y="11723"/>
                          <a:pt x="1" y="19474"/>
                        </a:cubicBezTo>
                        <a:cubicBezTo>
                          <a:pt x="1" y="33832"/>
                          <a:pt x="11637" y="45485"/>
                          <a:pt x="25995" y="45485"/>
                        </a:cubicBezTo>
                        <a:cubicBezTo>
                          <a:pt x="37237" y="45485"/>
                          <a:pt x="46820" y="38332"/>
                          <a:pt x="50448" y="28322"/>
                        </a:cubicBezTo>
                        <a:lnTo>
                          <a:pt x="50448" y="28322"/>
                        </a:lnTo>
                        <a:cubicBezTo>
                          <a:pt x="46204" y="36415"/>
                          <a:pt x="37751" y="41943"/>
                          <a:pt x="27980" y="41943"/>
                        </a:cubicBezTo>
                        <a:cubicBezTo>
                          <a:pt x="13964" y="41943"/>
                          <a:pt x="2602" y="30581"/>
                          <a:pt x="2602" y="16565"/>
                        </a:cubicBezTo>
                        <a:cubicBezTo>
                          <a:pt x="2602" y="10234"/>
                          <a:pt x="4929" y="4450"/>
                          <a:pt x="87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3635;p39">
                    <a:extLst>
                      <a:ext uri="{FF2B5EF4-FFF2-40B4-BE49-F238E27FC236}">
                        <a16:creationId xmlns:a16="http://schemas.microsoft.com/office/drawing/2014/main" id="{BD503009-4D25-3F68-CD20-13A898A66364}"/>
                      </a:ext>
                    </a:extLst>
                  </p:cNvPr>
                  <p:cNvSpPr/>
                  <p:nvPr/>
                </p:nvSpPr>
                <p:spPr>
                  <a:xfrm>
                    <a:off x="4008750" y="908500"/>
                    <a:ext cx="85600" cy="36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4" h="14734" extrusionOk="0">
                        <a:moveTo>
                          <a:pt x="3355" y="1"/>
                        </a:moveTo>
                        <a:cubicBezTo>
                          <a:pt x="3252" y="1523"/>
                          <a:pt x="3029" y="3013"/>
                          <a:pt x="2670" y="4450"/>
                        </a:cubicBezTo>
                        <a:cubicBezTo>
                          <a:pt x="2465" y="8128"/>
                          <a:pt x="1523" y="11585"/>
                          <a:pt x="1" y="14734"/>
                        </a:cubicBezTo>
                        <a:cubicBezTo>
                          <a:pt x="2173" y="10816"/>
                          <a:pt x="3423" y="6298"/>
                          <a:pt x="3423" y="1489"/>
                        </a:cubicBezTo>
                        <a:cubicBezTo>
                          <a:pt x="3423" y="993"/>
                          <a:pt x="3371" y="496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rgbClr val="00A9E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3636;p39">
                    <a:extLst>
                      <a:ext uri="{FF2B5EF4-FFF2-40B4-BE49-F238E27FC236}">
                        <a16:creationId xmlns:a16="http://schemas.microsoft.com/office/drawing/2014/main" id="{05963F62-459F-E99A-7D8A-94F9929E5A51}"/>
                      </a:ext>
                    </a:extLst>
                  </p:cNvPr>
                  <p:cNvSpPr/>
                  <p:nvPr/>
                </p:nvSpPr>
                <p:spPr>
                  <a:xfrm>
                    <a:off x="2790750" y="301025"/>
                    <a:ext cx="392350" cy="35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4" h="14220" extrusionOk="0">
                        <a:moveTo>
                          <a:pt x="15694" y="0"/>
                        </a:moveTo>
                        <a:lnTo>
                          <a:pt x="15694" y="0"/>
                        </a:lnTo>
                        <a:cubicBezTo>
                          <a:pt x="8746" y="2464"/>
                          <a:pt x="3099" y="7615"/>
                          <a:pt x="1" y="14220"/>
                        </a:cubicBezTo>
                        <a:cubicBezTo>
                          <a:pt x="2397" y="9788"/>
                          <a:pt x="5974" y="6092"/>
                          <a:pt x="10303" y="3560"/>
                        </a:cubicBezTo>
                        <a:cubicBezTo>
                          <a:pt x="11929" y="2156"/>
                          <a:pt x="13743" y="958"/>
                          <a:pt x="1569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3637;p39">
                    <a:extLst>
                      <a:ext uri="{FF2B5EF4-FFF2-40B4-BE49-F238E27FC236}">
                        <a16:creationId xmlns:a16="http://schemas.microsoft.com/office/drawing/2014/main" id="{CB6801F9-C5D6-D312-9A1C-313CB7DBB4C8}"/>
                      </a:ext>
                    </a:extLst>
                  </p:cNvPr>
                  <p:cNvSpPr/>
                  <p:nvPr/>
                </p:nvSpPr>
                <p:spPr>
                  <a:xfrm>
                    <a:off x="2808725" y="608600"/>
                    <a:ext cx="1211175" cy="9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47" h="37221" extrusionOk="0">
                        <a:moveTo>
                          <a:pt x="2962" y="0"/>
                        </a:moveTo>
                        <a:cubicBezTo>
                          <a:pt x="1079" y="3525"/>
                          <a:pt x="1" y="7548"/>
                          <a:pt x="1" y="11842"/>
                        </a:cubicBezTo>
                        <a:cubicBezTo>
                          <a:pt x="1" y="25858"/>
                          <a:pt x="11363" y="37220"/>
                          <a:pt x="25379" y="37220"/>
                        </a:cubicBezTo>
                        <a:cubicBezTo>
                          <a:pt x="35646" y="37220"/>
                          <a:pt x="44459" y="31094"/>
                          <a:pt x="48447" y="22333"/>
                        </a:cubicBezTo>
                        <a:lnTo>
                          <a:pt x="48447" y="22333"/>
                        </a:lnTo>
                        <a:cubicBezTo>
                          <a:pt x="44203" y="30375"/>
                          <a:pt x="35783" y="35886"/>
                          <a:pt x="26046" y="35886"/>
                        </a:cubicBezTo>
                        <a:cubicBezTo>
                          <a:pt x="12031" y="35886"/>
                          <a:pt x="669" y="24523"/>
                          <a:pt x="669" y="10507"/>
                        </a:cubicBezTo>
                        <a:cubicBezTo>
                          <a:pt x="669" y="6760"/>
                          <a:pt x="1490" y="3201"/>
                          <a:pt x="29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3638;p39">
                    <a:extLst>
                      <a:ext uri="{FF2B5EF4-FFF2-40B4-BE49-F238E27FC236}">
                        <a16:creationId xmlns:a16="http://schemas.microsoft.com/office/drawing/2014/main" id="{EE6E2E75-A769-E4D6-F533-41C5413B68F9}"/>
                      </a:ext>
                    </a:extLst>
                  </p:cNvPr>
                  <p:cNvSpPr/>
                  <p:nvPr/>
                </p:nvSpPr>
                <p:spPr>
                  <a:xfrm>
                    <a:off x="3352900" y="406675"/>
                    <a:ext cx="336725" cy="1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9" h="5837" extrusionOk="0">
                        <a:moveTo>
                          <a:pt x="788" y="0"/>
                        </a:moveTo>
                        <a:cubicBezTo>
                          <a:pt x="617" y="223"/>
                          <a:pt x="498" y="463"/>
                          <a:pt x="429" y="719"/>
                        </a:cubicBezTo>
                        <a:cubicBezTo>
                          <a:pt x="1" y="2499"/>
                          <a:pt x="2567" y="4638"/>
                          <a:pt x="6145" y="5494"/>
                        </a:cubicBezTo>
                        <a:cubicBezTo>
                          <a:pt x="7137" y="5734"/>
                          <a:pt x="8095" y="5836"/>
                          <a:pt x="8985" y="5836"/>
                        </a:cubicBezTo>
                        <a:cubicBezTo>
                          <a:pt x="11295" y="5836"/>
                          <a:pt x="13074" y="5083"/>
                          <a:pt x="13383" y="3783"/>
                        </a:cubicBezTo>
                        <a:cubicBezTo>
                          <a:pt x="13469" y="3475"/>
                          <a:pt x="13451" y="3167"/>
                          <a:pt x="13348" y="2841"/>
                        </a:cubicBezTo>
                        <a:cubicBezTo>
                          <a:pt x="12134" y="2243"/>
                          <a:pt x="10884" y="1746"/>
                          <a:pt x="9567" y="1369"/>
                        </a:cubicBezTo>
                        <a:cubicBezTo>
                          <a:pt x="6761" y="566"/>
                          <a:pt x="3954" y="0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3639;p39">
                    <a:extLst>
                      <a:ext uri="{FF2B5EF4-FFF2-40B4-BE49-F238E27FC236}">
                        <a16:creationId xmlns:a16="http://schemas.microsoft.com/office/drawing/2014/main" id="{AF9CFEBA-07C4-3C2E-52D9-7A4FF8ABF4B9}"/>
                      </a:ext>
                    </a:extLst>
                  </p:cNvPr>
                  <p:cNvSpPr/>
                  <p:nvPr/>
                </p:nvSpPr>
                <p:spPr>
                  <a:xfrm>
                    <a:off x="3372575" y="373300"/>
                    <a:ext cx="314050" cy="1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2" h="4176" extrusionOk="0">
                        <a:moveTo>
                          <a:pt x="4039" y="1"/>
                        </a:moveTo>
                        <a:cubicBezTo>
                          <a:pt x="2191" y="1"/>
                          <a:pt x="685" y="480"/>
                          <a:pt x="1" y="1335"/>
                        </a:cubicBezTo>
                        <a:lnTo>
                          <a:pt x="395" y="1335"/>
                        </a:lnTo>
                        <a:cubicBezTo>
                          <a:pt x="3167" y="1335"/>
                          <a:pt x="5974" y="1901"/>
                          <a:pt x="8780" y="2704"/>
                        </a:cubicBezTo>
                        <a:cubicBezTo>
                          <a:pt x="10097" y="3081"/>
                          <a:pt x="11347" y="3578"/>
                          <a:pt x="12561" y="4176"/>
                        </a:cubicBezTo>
                        <a:cubicBezTo>
                          <a:pt x="12116" y="2636"/>
                          <a:pt x="9858" y="1045"/>
                          <a:pt x="6898" y="343"/>
                        </a:cubicBezTo>
                        <a:cubicBezTo>
                          <a:pt x="5905" y="103"/>
                          <a:pt x="4929" y="1"/>
                          <a:pt x="40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3640;p39">
                    <a:extLst>
                      <a:ext uri="{FF2B5EF4-FFF2-40B4-BE49-F238E27FC236}">
                        <a16:creationId xmlns:a16="http://schemas.microsoft.com/office/drawing/2014/main" id="{ADCB01F1-20DB-6B88-4F49-0E5A3DBEBE36}"/>
                      </a:ext>
                    </a:extLst>
                  </p:cNvPr>
                  <p:cNvSpPr/>
                  <p:nvPr/>
                </p:nvSpPr>
                <p:spPr>
                  <a:xfrm>
                    <a:off x="3718700" y="556850"/>
                    <a:ext cx="180125" cy="17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6812" extrusionOk="0">
                        <a:moveTo>
                          <a:pt x="1712" y="0"/>
                        </a:moveTo>
                        <a:cubicBezTo>
                          <a:pt x="1369" y="0"/>
                          <a:pt x="1078" y="103"/>
                          <a:pt x="856" y="308"/>
                        </a:cubicBezTo>
                        <a:cubicBezTo>
                          <a:pt x="0" y="1061"/>
                          <a:pt x="530" y="3063"/>
                          <a:pt x="2054" y="4792"/>
                        </a:cubicBezTo>
                        <a:cubicBezTo>
                          <a:pt x="3166" y="6058"/>
                          <a:pt x="4518" y="6811"/>
                          <a:pt x="5493" y="6811"/>
                        </a:cubicBezTo>
                        <a:cubicBezTo>
                          <a:pt x="5835" y="6811"/>
                          <a:pt x="6127" y="6725"/>
                          <a:pt x="6348" y="6520"/>
                        </a:cubicBezTo>
                        <a:cubicBezTo>
                          <a:pt x="7204" y="5767"/>
                          <a:pt x="6674" y="3747"/>
                          <a:pt x="5151" y="2036"/>
                        </a:cubicBezTo>
                        <a:cubicBezTo>
                          <a:pt x="4039" y="770"/>
                          <a:pt x="2686" y="0"/>
                          <a:pt x="17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" name="Google Shape;3641;p39">
                  <a:extLst>
                    <a:ext uri="{FF2B5EF4-FFF2-40B4-BE49-F238E27FC236}">
                      <a16:creationId xmlns:a16="http://schemas.microsoft.com/office/drawing/2014/main" id="{ED0791AA-4FA2-2D84-27CA-56B472B6FF44}"/>
                    </a:ext>
                  </a:extLst>
                </p:cNvPr>
                <p:cNvSpPr/>
                <p:nvPr/>
              </p:nvSpPr>
              <p:spPr>
                <a:xfrm rot="464016">
                  <a:off x="5199180" y="1941734"/>
                  <a:ext cx="73569" cy="73569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alpha val="13020"/>
                      </a:schemeClr>
                    </a:gs>
                    <a:gs pos="100000">
                      <a:schemeClr val="lt2">
                        <a:alpha val="13020"/>
                      </a:scheme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B3B142C-5319-BDF4-677B-CE85E139BF91}"/>
                </a:ext>
              </a:extLst>
            </p:cNvPr>
            <p:cNvGrpSpPr/>
            <p:nvPr/>
          </p:nvGrpSpPr>
          <p:grpSpPr>
            <a:xfrm>
              <a:off x="3722242" y="1347365"/>
              <a:ext cx="1699516" cy="1458600"/>
              <a:chOff x="3321279" y="1272482"/>
              <a:chExt cx="1699516" cy="1458600"/>
            </a:xfrm>
          </p:grpSpPr>
          <p:pic>
            <p:nvPicPr>
              <p:cNvPr id="39" name="Google Shape;3609;p39">
                <a:extLst>
                  <a:ext uri="{FF2B5EF4-FFF2-40B4-BE49-F238E27FC236}">
                    <a16:creationId xmlns:a16="http://schemas.microsoft.com/office/drawing/2014/main" id="{1F1B0615-CBF5-A9E0-4E6A-C9B19E91A82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rcRect t="12240" b="12240"/>
              <a:stretch/>
            </p:blipFill>
            <p:spPr>
              <a:xfrm>
                <a:off x="3572233" y="1272482"/>
                <a:ext cx="1448562" cy="14586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grpSp>
            <p:nvGrpSpPr>
              <p:cNvPr id="40" name="Google Shape;3610;p39">
                <a:extLst>
                  <a:ext uri="{FF2B5EF4-FFF2-40B4-BE49-F238E27FC236}">
                    <a16:creationId xmlns:a16="http://schemas.microsoft.com/office/drawing/2014/main" id="{06E5F337-917D-646A-8837-44B4F555CF5F}"/>
                  </a:ext>
                </a:extLst>
              </p:cNvPr>
              <p:cNvGrpSpPr/>
              <p:nvPr/>
            </p:nvGrpSpPr>
            <p:grpSpPr>
              <a:xfrm>
                <a:off x="3321279" y="1335483"/>
                <a:ext cx="232053" cy="470072"/>
                <a:chOff x="4810041" y="1441621"/>
                <a:chExt cx="467323" cy="940143"/>
              </a:xfrm>
            </p:grpSpPr>
            <p:grpSp>
              <p:nvGrpSpPr>
                <p:cNvPr id="41" name="Google Shape;3611;p39">
                  <a:extLst>
                    <a:ext uri="{FF2B5EF4-FFF2-40B4-BE49-F238E27FC236}">
                      <a16:creationId xmlns:a16="http://schemas.microsoft.com/office/drawing/2014/main" id="{ADB86DCB-5CA4-935D-D86E-6452E1252684}"/>
                    </a:ext>
                  </a:extLst>
                </p:cNvPr>
                <p:cNvGrpSpPr/>
                <p:nvPr/>
              </p:nvGrpSpPr>
              <p:grpSpPr>
                <a:xfrm rot="458942">
                  <a:off x="4918119" y="1461941"/>
                  <a:ext cx="325965" cy="308896"/>
                  <a:chOff x="2613200" y="238125"/>
                  <a:chExt cx="1560700" cy="1478975"/>
                </a:xfrm>
              </p:grpSpPr>
              <p:sp>
                <p:nvSpPr>
                  <p:cNvPr id="58" name="Google Shape;3612;p39">
                    <a:extLst>
                      <a:ext uri="{FF2B5EF4-FFF2-40B4-BE49-F238E27FC236}">
                        <a16:creationId xmlns:a16="http://schemas.microsoft.com/office/drawing/2014/main" id="{EF00CAD5-26AC-7306-2BFA-4F6076C3842B}"/>
                      </a:ext>
                    </a:extLst>
                  </p:cNvPr>
                  <p:cNvSpPr/>
                  <p:nvPr/>
                </p:nvSpPr>
                <p:spPr>
                  <a:xfrm>
                    <a:off x="2653875" y="238125"/>
                    <a:ext cx="1479375" cy="147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75" h="59159" extrusionOk="0">
                        <a:moveTo>
                          <a:pt x="29588" y="0"/>
                        </a:moveTo>
                        <a:cubicBezTo>
                          <a:pt x="13245" y="0"/>
                          <a:pt x="0" y="13245"/>
                          <a:pt x="0" y="29570"/>
                        </a:cubicBezTo>
                        <a:cubicBezTo>
                          <a:pt x="0" y="45913"/>
                          <a:pt x="13245" y="59158"/>
                          <a:pt x="29588" y="59158"/>
                        </a:cubicBezTo>
                        <a:cubicBezTo>
                          <a:pt x="45930" y="59158"/>
                          <a:pt x="59175" y="45913"/>
                          <a:pt x="59175" y="29570"/>
                        </a:cubicBezTo>
                        <a:cubicBezTo>
                          <a:pt x="59175" y="13245"/>
                          <a:pt x="45930" y="0"/>
                          <a:pt x="295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3613;p39">
                    <a:extLst>
                      <a:ext uri="{FF2B5EF4-FFF2-40B4-BE49-F238E27FC236}">
                        <a16:creationId xmlns:a16="http://schemas.microsoft.com/office/drawing/2014/main" id="{7FE67FF4-E93E-6439-5F8B-6594412EC8A0}"/>
                      </a:ext>
                    </a:extLst>
                  </p:cNvPr>
                  <p:cNvSpPr/>
                  <p:nvPr/>
                </p:nvSpPr>
                <p:spPr>
                  <a:xfrm>
                    <a:off x="2613200" y="293625"/>
                    <a:ext cx="1560700" cy="136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8" h="54718" extrusionOk="0">
                        <a:moveTo>
                          <a:pt x="30593" y="1"/>
                        </a:moveTo>
                        <a:cubicBezTo>
                          <a:pt x="17544" y="1"/>
                          <a:pt x="5940" y="8603"/>
                          <a:pt x="3185" y="21292"/>
                        </a:cubicBezTo>
                        <a:cubicBezTo>
                          <a:pt x="1" y="36027"/>
                          <a:pt x="9961" y="50675"/>
                          <a:pt x="25431" y="54029"/>
                        </a:cubicBezTo>
                        <a:cubicBezTo>
                          <a:pt x="27579" y="54494"/>
                          <a:pt x="29721" y="54718"/>
                          <a:pt x="31825" y="54718"/>
                        </a:cubicBezTo>
                        <a:cubicBezTo>
                          <a:pt x="44885" y="54718"/>
                          <a:pt x="56488" y="46115"/>
                          <a:pt x="59245" y="33426"/>
                        </a:cubicBezTo>
                        <a:cubicBezTo>
                          <a:pt x="62428" y="18691"/>
                          <a:pt x="52469" y="4043"/>
                          <a:pt x="36981" y="689"/>
                        </a:cubicBezTo>
                        <a:cubicBezTo>
                          <a:pt x="34835" y="224"/>
                          <a:pt x="32695" y="1"/>
                          <a:pt x="305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3614;p39">
                    <a:extLst>
                      <a:ext uri="{FF2B5EF4-FFF2-40B4-BE49-F238E27FC236}">
                        <a16:creationId xmlns:a16="http://schemas.microsoft.com/office/drawing/2014/main" id="{4DF9BAA4-1CD8-BB0C-995F-47EFD8C75B82}"/>
                      </a:ext>
                    </a:extLst>
                  </p:cNvPr>
                  <p:cNvSpPr/>
                  <p:nvPr/>
                </p:nvSpPr>
                <p:spPr>
                  <a:xfrm>
                    <a:off x="2743700" y="327550"/>
                    <a:ext cx="1299725" cy="130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9" h="52005" extrusionOk="0">
                        <a:moveTo>
                          <a:pt x="25995" y="0"/>
                        </a:moveTo>
                        <a:cubicBezTo>
                          <a:pt x="11637" y="0"/>
                          <a:pt x="1" y="11637"/>
                          <a:pt x="1" y="25993"/>
                        </a:cubicBezTo>
                        <a:cubicBezTo>
                          <a:pt x="1" y="40351"/>
                          <a:pt x="11637" y="52004"/>
                          <a:pt x="25995" y="52004"/>
                        </a:cubicBezTo>
                        <a:cubicBezTo>
                          <a:pt x="40352" y="52004"/>
                          <a:pt x="51988" y="40351"/>
                          <a:pt x="51988" y="25993"/>
                        </a:cubicBezTo>
                        <a:cubicBezTo>
                          <a:pt x="51988" y="11637"/>
                          <a:pt x="40352" y="0"/>
                          <a:pt x="2599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3615;p39">
                    <a:extLst>
                      <a:ext uri="{FF2B5EF4-FFF2-40B4-BE49-F238E27FC236}">
                        <a16:creationId xmlns:a16="http://schemas.microsoft.com/office/drawing/2014/main" id="{0C93E3F1-E207-0FBC-D2EC-596D45141110}"/>
                      </a:ext>
                    </a:extLst>
                  </p:cNvPr>
                  <p:cNvSpPr/>
                  <p:nvPr/>
                </p:nvSpPr>
                <p:spPr>
                  <a:xfrm>
                    <a:off x="3027350" y="341500"/>
                    <a:ext cx="997675" cy="79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07" h="31939" extrusionOk="0">
                        <a:moveTo>
                          <a:pt x="14023" y="0"/>
                        </a:moveTo>
                        <a:cubicBezTo>
                          <a:pt x="11582" y="0"/>
                          <a:pt x="9157" y="433"/>
                          <a:pt x="6760" y="1512"/>
                        </a:cubicBezTo>
                        <a:cubicBezTo>
                          <a:pt x="3081" y="3155"/>
                          <a:pt x="1" y="6595"/>
                          <a:pt x="2054" y="11010"/>
                        </a:cubicBezTo>
                        <a:cubicBezTo>
                          <a:pt x="4724" y="16708"/>
                          <a:pt x="11825" y="16571"/>
                          <a:pt x="16856" y="18830"/>
                        </a:cubicBezTo>
                        <a:cubicBezTo>
                          <a:pt x="22298" y="21243"/>
                          <a:pt x="23239" y="27215"/>
                          <a:pt x="27620" y="30381"/>
                        </a:cubicBezTo>
                        <a:cubicBezTo>
                          <a:pt x="29065" y="31422"/>
                          <a:pt x="30613" y="31939"/>
                          <a:pt x="32111" y="31939"/>
                        </a:cubicBezTo>
                        <a:cubicBezTo>
                          <a:pt x="34233" y="31939"/>
                          <a:pt x="36256" y="30904"/>
                          <a:pt x="37751" y="28858"/>
                        </a:cubicBezTo>
                        <a:cubicBezTo>
                          <a:pt x="38914" y="27249"/>
                          <a:pt x="39513" y="25590"/>
                          <a:pt x="39702" y="23879"/>
                        </a:cubicBezTo>
                        <a:cubicBezTo>
                          <a:pt x="39907" y="21876"/>
                          <a:pt x="39547" y="19822"/>
                          <a:pt x="38880" y="17700"/>
                        </a:cubicBezTo>
                        <a:cubicBezTo>
                          <a:pt x="36484" y="10034"/>
                          <a:pt x="30187" y="3600"/>
                          <a:pt x="22434" y="1375"/>
                        </a:cubicBezTo>
                        <a:cubicBezTo>
                          <a:pt x="19617" y="564"/>
                          <a:pt x="16809" y="0"/>
                          <a:pt x="14023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218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3616;p39">
                    <a:extLst>
                      <a:ext uri="{FF2B5EF4-FFF2-40B4-BE49-F238E27FC236}">
                        <a16:creationId xmlns:a16="http://schemas.microsoft.com/office/drawing/2014/main" id="{3D3F8313-522E-206A-CC57-51E4B2623DEE}"/>
                      </a:ext>
                    </a:extLst>
                  </p:cNvPr>
                  <p:cNvSpPr/>
                  <p:nvPr/>
                </p:nvSpPr>
                <p:spPr>
                  <a:xfrm>
                    <a:off x="3041900" y="341500"/>
                    <a:ext cx="980125" cy="57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05" h="23143" extrusionOk="0">
                        <a:moveTo>
                          <a:pt x="13441" y="0"/>
                        </a:moveTo>
                        <a:cubicBezTo>
                          <a:pt x="11000" y="0"/>
                          <a:pt x="8575" y="433"/>
                          <a:pt x="6178" y="1512"/>
                        </a:cubicBezTo>
                        <a:cubicBezTo>
                          <a:pt x="2823" y="3002"/>
                          <a:pt x="1" y="6013"/>
                          <a:pt x="1096" y="9897"/>
                        </a:cubicBezTo>
                        <a:cubicBezTo>
                          <a:pt x="1557" y="7280"/>
                          <a:pt x="3782" y="5260"/>
                          <a:pt x="6349" y="4113"/>
                        </a:cubicBezTo>
                        <a:cubicBezTo>
                          <a:pt x="8751" y="3040"/>
                          <a:pt x="11176" y="2608"/>
                          <a:pt x="13618" y="2608"/>
                        </a:cubicBezTo>
                        <a:cubicBezTo>
                          <a:pt x="16395" y="2608"/>
                          <a:pt x="19194" y="3166"/>
                          <a:pt x="22007" y="3976"/>
                        </a:cubicBezTo>
                        <a:cubicBezTo>
                          <a:pt x="29776" y="6201"/>
                          <a:pt x="36074" y="12635"/>
                          <a:pt x="38469" y="20301"/>
                        </a:cubicBezTo>
                        <a:cubicBezTo>
                          <a:pt x="38759" y="21260"/>
                          <a:pt x="38999" y="22202"/>
                          <a:pt x="39136" y="23142"/>
                        </a:cubicBezTo>
                        <a:cubicBezTo>
                          <a:pt x="39204" y="21380"/>
                          <a:pt x="38880" y="19566"/>
                          <a:pt x="38298" y="17700"/>
                        </a:cubicBezTo>
                        <a:cubicBezTo>
                          <a:pt x="35902" y="10034"/>
                          <a:pt x="29605" y="3600"/>
                          <a:pt x="21852" y="1375"/>
                        </a:cubicBezTo>
                        <a:cubicBezTo>
                          <a:pt x="19035" y="564"/>
                          <a:pt x="16227" y="0"/>
                          <a:pt x="13441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130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3617;p39">
                    <a:extLst>
                      <a:ext uri="{FF2B5EF4-FFF2-40B4-BE49-F238E27FC236}">
                        <a16:creationId xmlns:a16="http://schemas.microsoft.com/office/drawing/2014/main" id="{7FCA92D4-FA61-B010-3CC5-647DCA6FE19E}"/>
                      </a:ext>
                    </a:extLst>
                  </p:cNvPr>
                  <p:cNvSpPr/>
                  <p:nvPr/>
                </p:nvSpPr>
                <p:spPr>
                  <a:xfrm>
                    <a:off x="3043175" y="1566900"/>
                    <a:ext cx="432100" cy="9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84" h="385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91" y="2448"/>
                          <a:pt x="8899" y="3851"/>
                          <a:pt x="14016" y="3851"/>
                        </a:cubicBezTo>
                        <a:cubicBezTo>
                          <a:pt x="15111" y="3851"/>
                          <a:pt x="16206" y="3799"/>
                          <a:pt x="17284" y="3662"/>
                        </a:cubicBezTo>
                        <a:lnTo>
                          <a:pt x="17284" y="3662"/>
                        </a:lnTo>
                        <a:cubicBezTo>
                          <a:pt x="16412" y="3748"/>
                          <a:pt x="15522" y="3783"/>
                          <a:pt x="14632" y="3783"/>
                        </a:cubicBezTo>
                        <a:cubicBezTo>
                          <a:pt x="12527" y="3783"/>
                          <a:pt x="10388" y="3559"/>
                          <a:pt x="8232" y="3098"/>
                        </a:cubicBezTo>
                        <a:cubicBezTo>
                          <a:pt x="5271" y="2448"/>
                          <a:pt x="2516" y="140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4" name="Google Shape;3618;p39">
                    <a:extLst>
                      <a:ext uri="{FF2B5EF4-FFF2-40B4-BE49-F238E27FC236}">
                        <a16:creationId xmlns:a16="http://schemas.microsoft.com/office/drawing/2014/main" id="{2627EF69-555A-0F3C-3402-66773B808E64}"/>
                      </a:ext>
                    </a:extLst>
                  </p:cNvPr>
                  <p:cNvSpPr/>
                  <p:nvPr/>
                </p:nvSpPr>
                <p:spPr>
                  <a:xfrm>
                    <a:off x="2709475" y="334375"/>
                    <a:ext cx="1368150" cy="132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26" h="53084" extrusionOk="0">
                        <a:moveTo>
                          <a:pt x="18277" y="1"/>
                        </a:moveTo>
                        <a:cubicBezTo>
                          <a:pt x="7633" y="3766"/>
                          <a:pt x="1" y="13878"/>
                          <a:pt x="1" y="25789"/>
                        </a:cubicBezTo>
                        <a:cubicBezTo>
                          <a:pt x="1" y="35782"/>
                          <a:pt x="5357" y="44527"/>
                          <a:pt x="13348" y="49301"/>
                        </a:cubicBezTo>
                        <a:cubicBezTo>
                          <a:pt x="15864" y="50704"/>
                          <a:pt x="18619" y="51749"/>
                          <a:pt x="21580" y="52399"/>
                        </a:cubicBezTo>
                        <a:cubicBezTo>
                          <a:pt x="23736" y="52860"/>
                          <a:pt x="25875" y="53084"/>
                          <a:pt x="27980" y="53084"/>
                        </a:cubicBezTo>
                        <a:cubicBezTo>
                          <a:pt x="28870" y="53084"/>
                          <a:pt x="29760" y="53049"/>
                          <a:pt x="30632" y="52963"/>
                        </a:cubicBezTo>
                        <a:cubicBezTo>
                          <a:pt x="44203" y="51355"/>
                          <a:pt x="54726" y="39804"/>
                          <a:pt x="54726" y="25789"/>
                        </a:cubicBezTo>
                        <a:cubicBezTo>
                          <a:pt x="54726" y="25293"/>
                          <a:pt x="54675" y="24796"/>
                          <a:pt x="54658" y="24301"/>
                        </a:cubicBezTo>
                        <a:cubicBezTo>
                          <a:pt x="54436" y="27997"/>
                          <a:pt x="53443" y="31470"/>
                          <a:pt x="51817" y="34568"/>
                        </a:cubicBezTo>
                        <a:cubicBezTo>
                          <a:pt x="48189" y="44578"/>
                          <a:pt x="38606" y="51731"/>
                          <a:pt x="27364" y="51731"/>
                        </a:cubicBezTo>
                        <a:cubicBezTo>
                          <a:pt x="13006" y="51731"/>
                          <a:pt x="1370" y="40078"/>
                          <a:pt x="1370" y="25720"/>
                        </a:cubicBezTo>
                        <a:cubicBezTo>
                          <a:pt x="1370" y="17969"/>
                          <a:pt x="4758" y="11021"/>
                          <a:pt x="10149" y="6246"/>
                        </a:cubicBezTo>
                        <a:cubicBezTo>
                          <a:pt x="12390" y="3663"/>
                          <a:pt x="15146" y="1523"/>
                          <a:pt x="182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5" name="Google Shape;3619;p39">
                    <a:extLst>
                      <a:ext uri="{FF2B5EF4-FFF2-40B4-BE49-F238E27FC236}">
                        <a16:creationId xmlns:a16="http://schemas.microsoft.com/office/drawing/2014/main" id="{046981DA-7404-DB14-38C2-0579B409E954}"/>
                      </a:ext>
                    </a:extLst>
                  </p:cNvPr>
                  <p:cNvSpPr/>
                  <p:nvPr/>
                </p:nvSpPr>
                <p:spPr>
                  <a:xfrm>
                    <a:off x="2743700" y="490525"/>
                    <a:ext cx="1261200" cy="113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48" h="45486" extrusionOk="0">
                        <a:moveTo>
                          <a:pt x="8780" y="0"/>
                        </a:moveTo>
                        <a:lnTo>
                          <a:pt x="8780" y="0"/>
                        </a:lnTo>
                        <a:cubicBezTo>
                          <a:pt x="3389" y="4775"/>
                          <a:pt x="1" y="11723"/>
                          <a:pt x="1" y="19474"/>
                        </a:cubicBezTo>
                        <a:cubicBezTo>
                          <a:pt x="1" y="33832"/>
                          <a:pt x="11637" y="45485"/>
                          <a:pt x="25995" y="45485"/>
                        </a:cubicBezTo>
                        <a:cubicBezTo>
                          <a:pt x="37237" y="45485"/>
                          <a:pt x="46820" y="38332"/>
                          <a:pt x="50448" y="28322"/>
                        </a:cubicBezTo>
                        <a:lnTo>
                          <a:pt x="50448" y="28322"/>
                        </a:lnTo>
                        <a:cubicBezTo>
                          <a:pt x="46204" y="36415"/>
                          <a:pt x="37751" y="41943"/>
                          <a:pt x="27980" y="41943"/>
                        </a:cubicBezTo>
                        <a:cubicBezTo>
                          <a:pt x="13964" y="41943"/>
                          <a:pt x="2602" y="30581"/>
                          <a:pt x="2602" y="16565"/>
                        </a:cubicBezTo>
                        <a:cubicBezTo>
                          <a:pt x="2602" y="10234"/>
                          <a:pt x="4929" y="4450"/>
                          <a:pt x="87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6" name="Google Shape;3620;p39">
                    <a:extLst>
                      <a:ext uri="{FF2B5EF4-FFF2-40B4-BE49-F238E27FC236}">
                        <a16:creationId xmlns:a16="http://schemas.microsoft.com/office/drawing/2014/main" id="{C4A1B2A8-2BB1-59EB-10AA-BFBA3F9A9CF5}"/>
                      </a:ext>
                    </a:extLst>
                  </p:cNvPr>
                  <p:cNvSpPr/>
                  <p:nvPr/>
                </p:nvSpPr>
                <p:spPr>
                  <a:xfrm>
                    <a:off x="4008750" y="908500"/>
                    <a:ext cx="85600" cy="36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4" h="14734" extrusionOk="0">
                        <a:moveTo>
                          <a:pt x="3355" y="1"/>
                        </a:moveTo>
                        <a:cubicBezTo>
                          <a:pt x="3252" y="1523"/>
                          <a:pt x="3029" y="3013"/>
                          <a:pt x="2670" y="4450"/>
                        </a:cubicBezTo>
                        <a:cubicBezTo>
                          <a:pt x="2465" y="8128"/>
                          <a:pt x="1523" y="11585"/>
                          <a:pt x="1" y="14734"/>
                        </a:cubicBezTo>
                        <a:cubicBezTo>
                          <a:pt x="2173" y="10816"/>
                          <a:pt x="3423" y="6298"/>
                          <a:pt x="3423" y="1489"/>
                        </a:cubicBezTo>
                        <a:cubicBezTo>
                          <a:pt x="3423" y="993"/>
                          <a:pt x="3371" y="496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rgbClr val="00A9E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7" name="Google Shape;3621;p39">
                    <a:extLst>
                      <a:ext uri="{FF2B5EF4-FFF2-40B4-BE49-F238E27FC236}">
                        <a16:creationId xmlns:a16="http://schemas.microsoft.com/office/drawing/2014/main" id="{283ACB42-35D7-8A20-05D2-4A220725AFEF}"/>
                      </a:ext>
                    </a:extLst>
                  </p:cNvPr>
                  <p:cNvSpPr/>
                  <p:nvPr/>
                </p:nvSpPr>
                <p:spPr>
                  <a:xfrm>
                    <a:off x="2790750" y="301025"/>
                    <a:ext cx="392350" cy="35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4" h="14220" extrusionOk="0">
                        <a:moveTo>
                          <a:pt x="15694" y="0"/>
                        </a:moveTo>
                        <a:lnTo>
                          <a:pt x="15694" y="0"/>
                        </a:lnTo>
                        <a:cubicBezTo>
                          <a:pt x="8746" y="2464"/>
                          <a:pt x="3099" y="7615"/>
                          <a:pt x="1" y="14220"/>
                        </a:cubicBezTo>
                        <a:cubicBezTo>
                          <a:pt x="2397" y="9788"/>
                          <a:pt x="5974" y="6092"/>
                          <a:pt x="10303" y="3560"/>
                        </a:cubicBezTo>
                        <a:cubicBezTo>
                          <a:pt x="11929" y="2156"/>
                          <a:pt x="13743" y="958"/>
                          <a:pt x="1569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8" name="Google Shape;3622;p39">
                    <a:extLst>
                      <a:ext uri="{FF2B5EF4-FFF2-40B4-BE49-F238E27FC236}">
                        <a16:creationId xmlns:a16="http://schemas.microsoft.com/office/drawing/2014/main" id="{0A7E2D49-5C68-D4FB-C514-2C6C90364D2C}"/>
                      </a:ext>
                    </a:extLst>
                  </p:cNvPr>
                  <p:cNvSpPr/>
                  <p:nvPr/>
                </p:nvSpPr>
                <p:spPr>
                  <a:xfrm>
                    <a:off x="2808725" y="608600"/>
                    <a:ext cx="1211175" cy="9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47" h="37221" extrusionOk="0">
                        <a:moveTo>
                          <a:pt x="2962" y="0"/>
                        </a:moveTo>
                        <a:cubicBezTo>
                          <a:pt x="1079" y="3525"/>
                          <a:pt x="1" y="7548"/>
                          <a:pt x="1" y="11842"/>
                        </a:cubicBezTo>
                        <a:cubicBezTo>
                          <a:pt x="1" y="25858"/>
                          <a:pt x="11363" y="37220"/>
                          <a:pt x="25379" y="37220"/>
                        </a:cubicBezTo>
                        <a:cubicBezTo>
                          <a:pt x="35646" y="37220"/>
                          <a:pt x="44459" y="31094"/>
                          <a:pt x="48447" y="22333"/>
                        </a:cubicBezTo>
                        <a:lnTo>
                          <a:pt x="48447" y="22333"/>
                        </a:lnTo>
                        <a:cubicBezTo>
                          <a:pt x="44203" y="30375"/>
                          <a:pt x="35783" y="35886"/>
                          <a:pt x="26046" y="35886"/>
                        </a:cubicBezTo>
                        <a:cubicBezTo>
                          <a:pt x="12031" y="35886"/>
                          <a:pt x="669" y="24523"/>
                          <a:pt x="669" y="10507"/>
                        </a:cubicBezTo>
                        <a:cubicBezTo>
                          <a:pt x="669" y="6760"/>
                          <a:pt x="1490" y="3201"/>
                          <a:pt x="29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9" name="Google Shape;3623;p39">
                    <a:extLst>
                      <a:ext uri="{FF2B5EF4-FFF2-40B4-BE49-F238E27FC236}">
                        <a16:creationId xmlns:a16="http://schemas.microsoft.com/office/drawing/2014/main" id="{FEA4FB57-0B68-3814-9902-AB71308B2770}"/>
                      </a:ext>
                    </a:extLst>
                  </p:cNvPr>
                  <p:cNvSpPr/>
                  <p:nvPr/>
                </p:nvSpPr>
                <p:spPr>
                  <a:xfrm>
                    <a:off x="3352900" y="406675"/>
                    <a:ext cx="336725" cy="1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9" h="5837" extrusionOk="0">
                        <a:moveTo>
                          <a:pt x="788" y="0"/>
                        </a:moveTo>
                        <a:cubicBezTo>
                          <a:pt x="617" y="223"/>
                          <a:pt x="498" y="463"/>
                          <a:pt x="429" y="719"/>
                        </a:cubicBezTo>
                        <a:cubicBezTo>
                          <a:pt x="1" y="2499"/>
                          <a:pt x="2567" y="4638"/>
                          <a:pt x="6145" y="5494"/>
                        </a:cubicBezTo>
                        <a:cubicBezTo>
                          <a:pt x="7137" y="5734"/>
                          <a:pt x="8095" y="5836"/>
                          <a:pt x="8985" y="5836"/>
                        </a:cubicBezTo>
                        <a:cubicBezTo>
                          <a:pt x="11295" y="5836"/>
                          <a:pt x="13074" y="5083"/>
                          <a:pt x="13383" y="3783"/>
                        </a:cubicBezTo>
                        <a:cubicBezTo>
                          <a:pt x="13469" y="3475"/>
                          <a:pt x="13451" y="3167"/>
                          <a:pt x="13348" y="2841"/>
                        </a:cubicBezTo>
                        <a:cubicBezTo>
                          <a:pt x="12134" y="2243"/>
                          <a:pt x="10884" y="1746"/>
                          <a:pt x="9567" y="1369"/>
                        </a:cubicBezTo>
                        <a:cubicBezTo>
                          <a:pt x="6761" y="566"/>
                          <a:pt x="3954" y="0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0" name="Google Shape;3624;p39">
                    <a:extLst>
                      <a:ext uri="{FF2B5EF4-FFF2-40B4-BE49-F238E27FC236}">
                        <a16:creationId xmlns:a16="http://schemas.microsoft.com/office/drawing/2014/main" id="{7AFFDA1B-F5CD-4F73-10A7-FF5F04F31A70}"/>
                      </a:ext>
                    </a:extLst>
                  </p:cNvPr>
                  <p:cNvSpPr/>
                  <p:nvPr/>
                </p:nvSpPr>
                <p:spPr>
                  <a:xfrm>
                    <a:off x="3372575" y="373300"/>
                    <a:ext cx="314050" cy="1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2" h="4176" extrusionOk="0">
                        <a:moveTo>
                          <a:pt x="4039" y="1"/>
                        </a:moveTo>
                        <a:cubicBezTo>
                          <a:pt x="2191" y="1"/>
                          <a:pt x="685" y="480"/>
                          <a:pt x="1" y="1335"/>
                        </a:cubicBezTo>
                        <a:lnTo>
                          <a:pt x="395" y="1335"/>
                        </a:lnTo>
                        <a:cubicBezTo>
                          <a:pt x="3167" y="1335"/>
                          <a:pt x="5974" y="1901"/>
                          <a:pt x="8780" y="2704"/>
                        </a:cubicBezTo>
                        <a:cubicBezTo>
                          <a:pt x="10097" y="3081"/>
                          <a:pt x="11347" y="3578"/>
                          <a:pt x="12561" y="4176"/>
                        </a:cubicBezTo>
                        <a:cubicBezTo>
                          <a:pt x="12116" y="2636"/>
                          <a:pt x="9858" y="1045"/>
                          <a:pt x="6898" y="343"/>
                        </a:cubicBezTo>
                        <a:cubicBezTo>
                          <a:pt x="5905" y="103"/>
                          <a:pt x="4929" y="1"/>
                          <a:pt x="40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1" name="Google Shape;3625;p39">
                    <a:extLst>
                      <a:ext uri="{FF2B5EF4-FFF2-40B4-BE49-F238E27FC236}">
                        <a16:creationId xmlns:a16="http://schemas.microsoft.com/office/drawing/2014/main" id="{2A1FFA16-5215-D938-A496-F275C6823C85}"/>
                      </a:ext>
                    </a:extLst>
                  </p:cNvPr>
                  <p:cNvSpPr/>
                  <p:nvPr/>
                </p:nvSpPr>
                <p:spPr>
                  <a:xfrm>
                    <a:off x="3718700" y="556850"/>
                    <a:ext cx="180125" cy="17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6812" extrusionOk="0">
                        <a:moveTo>
                          <a:pt x="1712" y="0"/>
                        </a:moveTo>
                        <a:cubicBezTo>
                          <a:pt x="1369" y="0"/>
                          <a:pt x="1078" y="103"/>
                          <a:pt x="856" y="308"/>
                        </a:cubicBezTo>
                        <a:cubicBezTo>
                          <a:pt x="0" y="1061"/>
                          <a:pt x="530" y="3063"/>
                          <a:pt x="2054" y="4792"/>
                        </a:cubicBezTo>
                        <a:cubicBezTo>
                          <a:pt x="3166" y="6058"/>
                          <a:pt x="4518" y="6811"/>
                          <a:pt x="5493" y="6811"/>
                        </a:cubicBezTo>
                        <a:cubicBezTo>
                          <a:pt x="5835" y="6811"/>
                          <a:pt x="6127" y="6725"/>
                          <a:pt x="6348" y="6520"/>
                        </a:cubicBezTo>
                        <a:cubicBezTo>
                          <a:pt x="7204" y="5767"/>
                          <a:pt x="6674" y="3747"/>
                          <a:pt x="5151" y="2036"/>
                        </a:cubicBezTo>
                        <a:cubicBezTo>
                          <a:pt x="4039" y="770"/>
                          <a:pt x="2686" y="0"/>
                          <a:pt x="17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3626;p39">
                  <a:extLst>
                    <a:ext uri="{FF2B5EF4-FFF2-40B4-BE49-F238E27FC236}">
                      <a16:creationId xmlns:a16="http://schemas.microsoft.com/office/drawing/2014/main" id="{6F8CE924-50B9-AD2F-453A-1C754E6B01EA}"/>
                    </a:ext>
                  </a:extLst>
                </p:cNvPr>
                <p:cNvGrpSpPr/>
                <p:nvPr/>
              </p:nvGrpSpPr>
              <p:grpSpPr>
                <a:xfrm rot="458721">
                  <a:off x="4820283" y="2205234"/>
                  <a:ext cx="174792" cy="165639"/>
                  <a:chOff x="2613200" y="238125"/>
                  <a:chExt cx="1560700" cy="1478975"/>
                </a:xfrm>
              </p:grpSpPr>
              <p:sp>
                <p:nvSpPr>
                  <p:cNvPr id="44" name="Google Shape;3627;p39">
                    <a:extLst>
                      <a:ext uri="{FF2B5EF4-FFF2-40B4-BE49-F238E27FC236}">
                        <a16:creationId xmlns:a16="http://schemas.microsoft.com/office/drawing/2014/main" id="{7E36C1E0-D17C-2E74-DFE7-9DA5932A4AC5}"/>
                      </a:ext>
                    </a:extLst>
                  </p:cNvPr>
                  <p:cNvSpPr/>
                  <p:nvPr/>
                </p:nvSpPr>
                <p:spPr>
                  <a:xfrm>
                    <a:off x="2653875" y="238125"/>
                    <a:ext cx="1479375" cy="147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75" h="59159" extrusionOk="0">
                        <a:moveTo>
                          <a:pt x="29588" y="0"/>
                        </a:moveTo>
                        <a:cubicBezTo>
                          <a:pt x="13245" y="0"/>
                          <a:pt x="0" y="13245"/>
                          <a:pt x="0" y="29570"/>
                        </a:cubicBezTo>
                        <a:cubicBezTo>
                          <a:pt x="0" y="45913"/>
                          <a:pt x="13245" y="59158"/>
                          <a:pt x="29588" y="59158"/>
                        </a:cubicBezTo>
                        <a:cubicBezTo>
                          <a:pt x="45930" y="59158"/>
                          <a:pt x="59175" y="45913"/>
                          <a:pt x="59175" y="29570"/>
                        </a:cubicBezTo>
                        <a:cubicBezTo>
                          <a:pt x="59175" y="13245"/>
                          <a:pt x="45930" y="0"/>
                          <a:pt x="295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3628;p39">
                    <a:extLst>
                      <a:ext uri="{FF2B5EF4-FFF2-40B4-BE49-F238E27FC236}">
                        <a16:creationId xmlns:a16="http://schemas.microsoft.com/office/drawing/2014/main" id="{57ED95A5-F059-82E4-F060-B10D50B4B6D7}"/>
                      </a:ext>
                    </a:extLst>
                  </p:cNvPr>
                  <p:cNvSpPr/>
                  <p:nvPr/>
                </p:nvSpPr>
                <p:spPr>
                  <a:xfrm>
                    <a:off x="2613200" y="293625"/>
                    <a:ext cx="1560700" cy="136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8" h="54718" extrusionOk="0">
                        <a:moveTo>
                          <a:pt x="30593" y="1"/>
                        </a:moveTo>
                        <a:cubicBezTo>
                          <a:pt x="17544" y="1"/>
                          <a:pt x="5940" y="8603"/>
                          <a:pt x="3185" y="21292"/>
                        </a:cubicBezTo>
                        <a:cubicBezTo>
                          <a:pt x="1" y="36027"/>
                          <a:pt x="9961" y="50675"/>
                          <a:pt x="25431" y="54029"/>
                        </a:cubicBezTo>
                        <a:cubicBezTo>
                          <a:pt x="27579" y="54494"/>
                          <a:pt x="29721" y="54718"/>
                          <a:pt x="31825" y="54718"/>
                        </a:cubicBezTo>
                        <a:cubicBezTo>
                          <a:pt x="44885" y="54718"/>
                          <a:pt x="56488" y="46115"/>
                          <a:pt x="59245" y="33426"/>
                        </a:cubicBezTo>
                        <a:cubicBezTo>
                          <a:pt x="62428" y="18691"/>
                          <a:pt x="52469" y="4043"/>
                          <a:pt x="36981" y="689"/>
                        </a:cubicBezTo>
                        <a:cubicBezTo>
                          <a:pt x="34835" y="224"/>
                          <a:pt x="32695" y="1"/>
                          <a:pt x="305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3629;p39">
                    <a:extLst>
                      <a:ext uri="{FF2B5EF4-FFF2-40B4-BE49-F238E27FC236}">
                        <a16:creationId xmlns:a16="http://schemas.microsoft.com/office/drawing/2014/main" id="{E1EDC7E0-947B-19FE-A694-E023B44DBF0E}"/>
                      </a:ext>
                    </a:extLst>
                  </p:cNvPr>
                  <p:cNvSpPr/>
                  <p:nvPr/>
                </p:nvSpPr>
                <p:spPr>
                  <a:xfrm>
                    <a:off x="2743700" y="327550"/>
                    <a:ext cx="1299725" cy="130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9" h="52005" extrusionOk="0">
                        <a:moveTo>
                          <a:pt x="25995" y="0"/>
                        </a:moveTo>
                        <a:cubicBezTo>
                          <a:pt x="11637" y="0"/>
                          <a:pt x="1" y="11637"/>
                          <a:pt x="1" y="25993"/>
                        </a:cubicBezTo>
                        <a:cubicBezTo>
                          <a:pt x="1" y="40351"/>
                          <a:pt x="11637" y="52004"/>
                          <a:pt x="25995" y="52004"/>
                        </a:cubicBezTo>
                        <a:cubicBezTo>
                          <a:pt x="40352" y="52004"/>
                          <a:pt x="51988" y="40351"/>
                          <a:pt x="51988" y="25993"/>
                        </a:cubicBezTo>
                        <a:cubicBezTo>
                          <a:pt x="51988" y="11637"/>
                          <a:pt x="40352" y="0"/>
                          <a:pt x="2599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3630;p39">
                    <a:extLst>
                      <a:ext uri="{FF2B5EF4-FFF2-40B4-BE49-F238E27FC236}">
                        <a16:creationId xmlns:a16="http://schemas.microsoft.com/office/drawing/2014/main" id="{78DC1D0B-2A60-B93A-DC61-D09D274BB2E8}"/>
                      </a:ext>
                    </a:extLst>
                  </p:cNvPr>
                  <p:cNvSpPr/>
                  <p:nvPr/>
                </p:nvSpPr>
                <p:spPr>
                  <a:xfrm>
                    <a:off x="3027350" y="341500"/>
                    <a:ext cx="997675" cy="79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07" h="31939" extrusionOk="0">
                        <a:moveTo>
                          <a:pt x="14023" y="0"/>
                        </a:moveTo>
                        <a:cubicBezTo>
                          <a:pt x="11582" y="0"/>
                          <a:pt x="9157" y="433"/>
                          <a:pt x="6760" y="1512"/>
                        </a:cubicBezTo>
                        <a:cubicBezTo>
                          <a:pt x="3081" y="3155"/>
                          <a:pt x="1" y="6595"/>
                          <a:pt x="2054" y="11010"/>
                        </a:cubicBezTo>
                        <a:cubicBezTo>
                          <a:pt x="4724" y="16708"/>
                          <a:pt x="11825" y="16571"/>
                          <a:pt x="16856" y="18830"/>
                        </a:cubicBezTo>
                        <a:cubicBezTo>
                          <a:pt x="22298" y="21243"/>
                          <a:pt x="23239" y="27215"/>
                          <a:pt x="27620" y="30381"/>
                        </a:cubicBezTo>
                        <a:cubicBezTo>
                          <a:pt x="29065" y="31422"/>
                          <a:pt x="30613" y="31939"/>
                          <a:pt x="32111" y="31939"/>
                        </a:cubicBezTo>
                        <a:cubicBezTo>
                          <a:pt x="34233" y="31939"/>
                          <a:pt x="36256" y="30904"/>
                          <a:pt x="37751" y="28858"/>
                        </a:cubicBezTo>
                        <a:cubicBezTo>
                          <a:pt x="38914" y="27249"/>
                          <a:pt x="39513" y="25590"/>
                          <a:pt x="39702" y="23879"/>
                        </a:cubicBezTo>
                        <a:cubicBezTo>
                          <a:pt x="39907" y="21876"/>
                          <a:pt x="39547" y="19822"/>
                          <a:pt x="38880" y="17700"/>
                        </a:cubicBezTo>
                        <a:cubicBezTo>
                          <a:pt x="36484" y="10034"/>
                          <a:pt x="30187" y="3600"/>
                          <a:pt x="22434" y="1375"/>
                        </a:cubicBezTo>
                        <a:cubicBezTo>
                          <a:pt x="19617" y="564"/>
                          <a:pt x="16809" y="0"/>
                          <a:pt x="14023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218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3631;p39">
                    <a:extLst>
                      <a:ext uri="{FF2B5EF4-FFF2-40B4-BE49-F238E27FC236}">
                        <a16:creationId xmlns:a16="http://schemas.microsoft.com/office/drawing/2014/main" id="{E0A23251-94CB-D772-CFC5-3665B317ADF1}"/>
                      </a:ext>
                    </a:extLst>
                  </p:cNvPr>
                  <p:cNvSpPr/>
                  <p:nvPr/>
                </p:nvSpPr>
                <p:spPr>
                  <a:xfrm>
                    <a:off x="3041900" y="341500"/>
                    <a:ext cx="980125" cy="57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05" h="23143" extrusionOk="0">
                        <a:moveTo>
                          <a:pt x="13441" y="0"/>
                        </a:moveTo>
                        <a:cubicBezTo>
                          <a:pt x="11000" y="0"/>
                          <a:pt x="8575" y="433"/>
                          <a:pt x="6178" y="1512"/>
                        </a:cubicBezTo>
                        <a:cubicBezTo>
                          <a:pt x="2823" y="3002"/>
                          <a:pt x="1" y="6013"/>
                          <a:pt x="1096" y="9897"/>
                        </a:cubicBezTo>
                        <a:cubicBezTo>
                          <a:pt x="1557" y="7280"/>
                          <a:pt x="3782" y="5260"/>
                          <a:pt x="6349" y="4113"/>
                        </a:cubicBezTo>
                        <a:cubicBezTo>
                          <a:pt x="8751" y="3040"/>
                          <a:pt x="11176" y="2608"/>
                          <a:pt x="13618" y="2608"/>
                        </a:cubicBezTo>
                        <a:cubicBezTo>
                          <a:pt x="16395" y="2608"/>
                          <a:pt x="19194" y="3166"/>
                          <a:pt x="22007" y="3976"/>
                        </a:cubicBezTo>
                        <a:cubicBezTo>
                          <a:pt x="29776" y="6201"/>
                          <a:pt x="36074" y="12635"/>
                          <a:pt x="38469" y="20301"/>
                        </a:cubicBezTo>
                        <a:cubicBezTo>
                          <a:pt x="38759" y="21260"/>
                          <a:pt x="38999" y="22202"/>
                          <a:pt x="39136" y="23142"/>
                        </a:cubicBezTo>
                        <a:cubicBezTo>
                          <a:pt x="39204" y="21380"/>
                          <a:pt x="38880" y="19566"/>
                          <a:pt x="38298" y="17700"/>
                        </a:cubicBezTo>
                        <a:cubicBezTo>
                          <a:pt x="35902" y="10034"/>
                          <a:pt x="29605" y="3600"/>
                          <a:pt x="21852" y="1375"/>
                        </a:cubicBezTo>
                        <a:cubicBezTo>
                          <a:pt x="19035" y="564"/>
                          <a:pt x="16227" y="0"/>
                          <a:pt x="13441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130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3632;p39">
                    <a:extLst>
                      <a:ext uri="{FF2B5EF4-FFF2-40B4-BE49-F238E27FC236}">
                        <a16:creationId xmlns:a16="http://schemas.microsoft.com/office/drawing/2014/main" id="{920C9802-04C5-6742-DAF6-212F86B92EEC}"/>
                      </a:ext>
                    </a:extLst>
                  </p:cNvPr>
                  <p:cNvSpPr/>
                  <p:nvPr/>
                </p:nvSpPr>
                <p:spPr>
                  <a:xfrm>
                    <a:off x="3043175" y="1566900"/>
                    <a:ext cx="432100" cy="9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84" h="385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91" y="2448"/>
                          <a:pt x="8899" y="3851"/>
                          <a:pt x="14016" y="3851"/>
                        </a:cubicBezTo>
                        <a:cubicBezTo>
                          <a:pt x="15111" y="3851"/>
                          <a:pt x="16206" y="3799"/>
                          <a:pt x="17284" y="3662"/>
                        </a:cubicBezTo>
                        <a:lnTo>
                          <a:pt x="17284" y="3662"/>
                        </a:lnTo>
                        <a:cubicBezTo>
                          <a:pt x="16412" y="3748"/>
                          <a:pt x="15522" y="3783"/>
                          <a:pt x="14632" y="3783"/>
                        </a:cubicBezTo>
                        <a:cubicBezTo>
                          <a:pt x="12527" y="3783"/>
                          <a:pt x="10388" y="3559"/>
                          <a:pt x="8232" y="3098"/>
                        </a:cubicBezTo>
                        <a:cubicBezTo>
                          <a:pt x="5271" y="2448"/>
                          <a:pt x="2516" y="140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3633;p39">
                    <a:extLst>
                      <a:ext uri="{FF2B5EF4-FFF2-40B4-BE49-F238E27FC236}">
                        <a16:creationId xmlns:a16="http://schemas.microsoft.com/office/drawing/2014/main" id="{B4FA3905-563B-C513-F5DE-2EC5FC40B4C4}"/>
                      </a:ext>
                    </a:extLst>
                  </p:cNvPr>
                  <p:cNvSpPr/>
                  <p:nvPr/>
                </p:nvSpPr>
                <p:spPr>
                  <a:xfrm>
                    <a:off x="2709475" y="334375"/>
                    <a:ext cx="1368150" cy="132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26" h="53084" extrusionOk="0">
                        <a:moveTo>
                          <a:pt x="18277" y="1"/>
                        </a:moveTo>
                        <a:cubicBezTo>
                          <a:pt x="7633" y="3766"/>
                          <a:pt x="1" y="13878"/>
                          <a:pt x="1" y="25789"/>
                        </a:cubicBezTo>
                        <a:cubicBezTo>
                          <a:pt x="1" y="35782"/>
                          <a:pt x="5357" y="44527"/>
                          <a:pt x="13348" y="49301"/>
                        </a:cubicBezTo>
                        <a:cubicBezTo>
                          <a:pt x="15864" y="50704"/>
                          <a:pt x="18619" y="51749"/>
                          <a:pt x="21580" y="52399"/>
                        </a:cubicBezTo>
                        <a:cubicBezTo>
                          <a:pt x="23736" y="52860"/>
                          <a:pt x="25875" y="53084"/>
                          <a:pt x="27980" y="53084"/>
                        </a:cubicBezTo>
                        <a:cubicBezTo>
                          <a:pt x="28870" y="53084"/>
                          <a:pt x="29760" y="53049"/>
                          <a:pt x="30632" y="52963"/>
                        </a:cubicBezTo>
                        <a:cubicBezTo>
                          <a:pt x="44203" y="51355"/>
                          <a:pt x="54726" y="39804"/>
                          <a:pt x="54726" y="25789"/>
                        </a:cubicBezTo>
                        <a:cubicBezTo>
                          <a:pt x="54726" y="25293"/>
                          <a:pt x="54675" y="24796"/>
                          <a:pt x="54658" y="24301"/>
                        </a:cubicBezTo>
                        <a:cubicBezTo>
                          <a:pt x="54436" y="27997"/>
                          <a:pt x="53443" y="31470"/>
                          <a:pt x="51817" y="34568"/>
                        </a:cubicBezTo>
                        <a:cubicBezTo>
                          <a:pt x="48189" y="44578"/>
                          <a:pt x="38606" y="51731"/>
                          <a:pt x="27364" y="51731"/>
                        </a:cubicBezTo>
                        <a:cubicBezTo>
                          <a:pt x="13006" y="51731"/>
                          <a:pt x="1370" y="40078"/>
                          <a:pt x="1370" y="25720"/>
                        </a:cubicBezTo>
                        <a:cubicBezTo>
                          <a:pt x="1370" y="17969"/>
                          <a:pt x="4758" y="11021"/>
                          <a:pt x="10149" y="6246"/>
                        </a:cubicBezTo>
                        <a:cubicBezTo>
                          <a:pt x="12390" y="3663"/>
                          <a:pt x="15146" y="1523"/>
                          <a:pt x="182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3634;p39">
                    <a:extLst>
                      <a:ext uri="{FF2B5EF4-FFF2-40B4-BE49-F238E27FC236}">
                        <a16:creationId xmlns:a16="http://schemas.microsoft.com/office/drawing/2014/main" id="{EDFDBAF3-7D91-5639-F508-358B9179A31B}"/>
                      </a:ext>
                    </a:extLst>
                  </p:cNvPr>
                  <p:cNvSpPr/>
                  <p:nvPr/>
                </p:nvSpPr>
                <p:spPr>
                  <a:xfrm>
                    <a:off x="2743700" y="490525"/>
                    <a:ext cx="1261200" cy="113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48" h="45486" extrusionOk="0">
                        <a:moveTo>
                          <a:pt x="8780" y="0"/>
                        </a:moveTo>
                        <a:lnTo>
                          <a:pt x="8780" y="0"/>
                        </a:lnTo>
                        <a:cubicBezTo>
                          <a:pt x="3389" y="4775"/>
                          <a:pt x="1" y="11723"/>
                          <a:pt x="1" y="19474"/>
                        </a:cubicBezTo>
                        <a:cubicBezTo>
                          <a:pt x="1" y="33832"/>
                          <a:pt x="11637" y="45485"/>
                          <a:pt x="25995" y="45485"/>
                        </a:cubicBezTo>
                        <a:cubicBezTo>
                          <a:pt x="37237" y="45485"/>
                          <a:pt x="46820" y="38332"/>
                          <a:pt x="50448" y="28322"/>
                        </a:cubicBezTo>
                        <a:lnTo>
                          <a:pt x="50448" y="28322"/>
                        </a:lnTo>
                        <a:cubicBezTo>
                          <a:pt x="46204" y="36415"/>
                          <a:pt x="37751" y="41943"/>
                          <a:pt x="27980" y="41943"/>
                        </a:cubicBezTo>
                        <a:cubicBezTo>
                          <a:pt x="13964" y="41943"/>
                          <a:pt x="2602" y="30581"/>
                          <a:pt x="2602" y="16565"/>
                        </a:cubicBezTo>
                        <a:cubicBezTo>
                          <a:pt x="2602" y="10234"/>
                          <a:pt x="4929" y="4450"/>
                          <a:pt x="87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3635;p39">
                    <a:extLst>
                      <a:ext uri="{FF2B5EF4-FFF2-40B4-BE49-F238E27FC236}">
                        <a16:creationId xmlns:a16="http://schemas.microsoft.com/office/drawing/2014/main" id="{1F513BDE-8E2C-16E7-B639-4272E1613A08}"/>
                      </a:ext>
                    </a:extLst>
                  </p:cNvPr>
                  <p:cNvSpPr/>
                  <p:nvPr/>
                </p:nvSpPr>
                <p:spPr>
                  <a:xfrm>
                    <a:off x="4008750" y="908500"/>
                    <a:ext cx="85600" cy="36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4" h="14734" extrusionOk="0">
                        <a:moveTo>
                          <a:pt x="3355" y="1"/>
                        </a:moveTo>
                        <a:cubicBezTo>
                          <a:pt x="3252" y="1523"/>
                          <a:pt x="3029" y="3013"/>
                          <a:pt x="2670" y="4450"/>
                        </a:cubicBezTo>
                        <a:cubicBezTo>
                          <a:pt x="2465" y="8128"/>
                          <a:pt x="1523" y="11585"/>
                          <a:pt x="1" y="14734"/>
                        </a:cubicBezTo>
                        <a:cubicBezTo>
                          <a:pt x="2173" y="10816"/>
                          <a:pt x="3423" y="6298"/>
                          <a:pt x="3423" y="1489"/>
                        </a:cubicBezTo>
                        <a:cubicBezTo>
                          <a:pt x="3423" y="993"/>
                          <a:pt x="3371" y="496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rgbClr val="00A9E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3636;p39">
                    <a:extLst>
                      <a:ext uri="{FF2B5EF4-FFF2-40B4-BE49-F238E27FC236}">
                        <a16:creationId xmlns:a16="http://schemas.microsoft.com/office/drawing/2014/main" id="{D40B311B-078E-BEDB-8333-CF28DC5FA0B6}"/>
                      </a:ext>
                    </a:extLst>
                  </p:cNvPr>
                  <p:cNvSpPr/>
                  <p:nvPr/>
                </p:nvSpPr>
                <p:spPr>
                  <a:xfrm>
                    <a:off x="2790750" y="301025"/>
                    <a:ext cx="392350" cy="35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4" h="14220" extrusionOk="0">
                        <a:moveTo>
                          <a:pt x="15694" y="0"/>
                        </a:moveTo>
                        <a:lnTo>
                          <a:pt x="15694" y="0"/>
                        </a:lnTo>
                        <a:cubicBezTo>
                          <a:pt x="8746" y="2464"/>
                          <a:pt x="3099" y="7615"/>
                          <a:pt x="1" y="14220"/>
                        </a:cubicBezTo>
                        <a:cubicBezTo>
                          <a:pt x="2397" y="9788"/>
                          <a:pt x="5974" y="6092"/>
                          <a:pt x="10303" y="3560"/>
                        </a:cubicBezTo>
                        <a:cubicBezTo>
                          <a:pt x="11929" y="2156"/>
                          <a:pt x="13743" y="958"/>
                          <a:pt x="1569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3637;p39">
                    <a:extLst>
                      <a:ext uri="{FF2B5EF4-FFF2-40B4-BE49-F238E27FC236}">
                        <a16:creationId xmlns:a16="http://schemas.microsoft.com/office/drawing/2014/main" id="{DF627C30-D229-03B8-971B-14EDE8502D19}"/>
                      </a:ext>
                    </a:extLst>
                  </p:cNvPr>
                  <p:cNvSpPr/>
                  <p:nvPr/>
                </p:nvSpPr>
                <p:spPr>
                  <a:xfrm>
                    <a:off x="2808725" y="608600"/>
                    <a:ext cx="1211175" cy="9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47" h="37221" extrusionOk="0">
                        <a:moveTo>
                          <a:pt x="2962" y="0"/>
                        </a:moveTo>
                        <a:cubicBezTo>
                          <a:pt x="1079" y="3525"/>
                          <a:pt x="1" y="7548"/>
                          <a:pt x="1" y="11842"/>
                        </a:cubicBezTo>
                        <a:cubicBezTo>
                          <a:pt x="1" y="25858"/>
                          <a:pt x="11363" y="37220"/>
                          <a:pt x="25379" y="37220"/>
                        </a:cubicBezTo>
                        <a:cubicBezTo>
                          <a:pt x="35646" y="37220"/>
                          <a:pt x="44459" y="31094"/>
                          <a:pt x="48447" y="22333"/>
                        </a:cubicBezTo>
                        <a:lnTo>
                          <a:pt x="48447" y="22333"/>
                        </a:lnTo>
                        <a:cubicBezTo>
                          <a:pt x="44203" y="30375"/>
                          <a:pt x="35783" y="35886"/>
                          <a:pt x="26046" y="35886"/>
                        </a:cubicBezTo>
                        <a:cubicBezTo>
                          <a:pt x="12031" y="35886"/>
                          <a:pt x="669" y="24523"/>
                          <a:pt x="669" y="10507"/>
                        </a:cubicBezTo>
                        <a:cubicBezTo>
                          <a:pt x="669" y="6760"/>
                          <a:pt x="1490" y="3201"/>
                          <a:pt x="29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3638;p39">
                    <a:extLst>
                      <a:ext uri="{FF2B5EF4-FFF2-40B4-BE49-F238E27FC236}">
                        <a16:creationId xmlns:a16="http://schemas.microsoft.com/office/drawing/2014/main" id="{3B79105A-578F-2350-CCB0-23D0805E4268}"/>
                      </a:ext>
                    </a:extLst>
                  </p:cNvPr>
                  <p:cNvSpPr/>
                  <p:nvPr/>
                </p:nvSpPr>
                <p:spPr>
                  <a:xfrm>
                    <a:off x="3352900" y="406675"/>
                    <a:ext cx="336725" cy="1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9" h="5837" extrusionOk="0">
                        <a:moveTo>
                          <a:pt x="788" y="0"/>
                        </a:moveTo>
                        <a:cubicBezTo>
                          <a:pt x="617" y="223"/>
                          <a:pt x="498" y="463"/>
                          <a:pt x="429" y="719"/>
                        </a:cubicBezTo>
                        <a:cubicBezTo>
                          <a:pt x="1" y="2499"/>
                          <a:pt x="2567" y="4638"/>
                          <a:pt x="6145" y="5494"/>
                        </a:cubicBezTo>
                        <a:cubicBezTo>
                          <a:pt x="7137" y="5734"/>
                          <a:pt x="8095" y="5836"/>
                          <a:pt x="8985" y="5836"/>
                        </a:cubicBezTo>
                        <a:cubicBezTo>
                          <a:pt x="11295" y="5836"/>
                          <a:pt x="13074" y="5083"/>
                          <a:pt x="13383" y="3783"/>
                        </a:cubicBezTo>
                        <a:cubicBezTo>
                          <a:pt x="13469" y="3475"/>
                          <a:pt x="13451" y="3167"/>
                          <a:pt x="13348" y="2841"/>
                        </a:cubicBezTo>
                        <a:cubicBezTo>
                          <a:pt x="12134" y="2243"/>
                          <a:pt x="10884" y="1746"/>
                          <a:pt x="9567" y="1369"/>
                        </a:cubicBezTo>
                        <a:cubicBezTo>
                          <a:pt x="6761" y="566"/>
                          <a:pt x="3954" y="0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3639;p39">
                    <a:extLst>
                      <a:ext uri="{FF2B5EF4-FFF2-40B4-BE49-F238E27FC236}">
                        <a16:creationId xmlns:a16="http://schemas.microsoft.com/office/drawing/2014/main" id="{E584370C-1F3A-4C38-8133-1CDF49B63F11}"/>
                      </a:ext>
                    </a:extLst>
                  </p:cNvPr>
                  <p:cNvSpPr/>
                  <p:nvPr/>
                </p:nvSpPr>
                <p:spPr>
                  <a:xfrm>
                    <a:off x="3372575" y="373300"/>
                    <a:ext cx="314050" cy="1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2" h="4176" extrusionOk="0">
                        <a:moveTo>
                          <a:pt x="4039" y="1"/>
                        </a:moveTo>
                        <a:cubicBezTo>
                          <a:pt x="2191" y="1"/>
                          <a:pt x="685" y="480"/>
                          <a:pt x="1" y="1335"/>
                        </a:cubicBezTo>
                        <a:lnTo>
                          <a:pt x="395" y="1335"/>
                        </a:lnTo>
                        <a:cubicBezTo>
                          <a:pt x="3167" y="1335"/>
                          <a:pt x="5974" y="1901"/>
                          <a:pt x="8780" y="2704"/>
                        </a:cubicBezTo>
                        <a:cubicBezTo>
                          <a:pt x="10097" y="3081"/>
                          <a:pt x="11347" y="3578"/>
                          <a:pt x="12561" y="4176"/>
                        </a:cubicBezTo>
                        <a:cubicBezTo>
                          <a:pt x="12116" y="2636"/>
                          <a:pt x="9858" y="1045"/>
                          <a:pt x="6898" y="343"/>
                        </a:cubicBezTo>
                        <a:cubicBezTo>
                          <a:pt x="5905" y="103"/>
                          <a:pt x="4929" y="1"/>
                          <a:pt x="40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3640;p39">
                    <a:extLst>
                      <a:ext uri="{FF2B5EF4-FFF2-40B4-BE49-F238E27FC236}">
                        <a16:creationId xmlns:a16="http://schemas.microsoft.com/office/drawing/2014/main" id="{54479ABF-CFFC-45A2-7078-3C1DE416FF2C}"/>
                      </a:ext>
                    </a:extLst>
                  </p:cNvPr>
                  <p:cNvSpPr/>
                  <p:nvPr/>
                </p:nvSpPr>
                <p:spPr>
                  <a:xfrm>
                    <a:off x="3718700" y="556850"/>
                    <a:ext cx="180125" cy="17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6812" extrusionOk="0">
                        <a:moveTo>
                          <a:pt x="1712" y="0"/>
                        </a:moveTo>
                        <a:cubicBezTo>
                          <a:pt x="1369" y="0"/>
                          <a:pt x="1078" y="103"/>
                          <a:pt x="856" y="308"/>
                        </a:cubicBezTo>
                        <a:cubicBezTo>
                          <a:pt x="0" y="1061"/>
                          <a:pt x="530" y="3063"/>
                          <a:pt x="2054" y="4792"/>
                        </a:cubicBezTo>
                        <a:cubicBezTo>
                          <a:pt x="3166" y="6058"/>
                          <a:pt x="4518" y="6811"/>
                          <a:pt x="5493" y="6811"/>
                        </a:cubicBezTo>
                        <a:cubicBezTo>
                          <a:pt x="5835" y="6811"/>
                          <a:pt x="6127" y="6725"/>
                          <a:pt x="6348" y="6520"/>
                        </a:cubicBezTo>
                        <a:cubicBezTo>
                          <a:pt x="7204" y="5767"/>
                          <a:pt x="6674" y="3747"/>
                          <a:pt x="5151" y="2036"/>
                        </a:cubicBezTo>
                        <a:cubicBezTo>
                          <a:pt x="4039" y="770"/>
                          <a:pt x="2686" y="0"/>
                          <a:pt x="17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" name="Google Shape;3641;p39">
                  <a:extLst>
                    <a:ext uri="{FF2B5EF4-FFF2-40B4-BE49-F238E27FC236}">
                      <a16:creationId xmlns:a16="http://schemas.microsoft.com/office/drawing/2014/main" id="{0F270192-587F-927F-B020-1F3A00CF4301}"/>
                    </a:ext>
                  </a:extLst>
                </p:cNvPr>
                <p:cNvSpPr/>
                <p:nvPr/>
              </p:nvSpPr>
              <p:spPr>
                <a:xfrm rot="464016">
                  <a:off x="5199180" y="1941734"/>
                  <a:ext cx="73569" cy="73569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alpha val="13020"/>
                      </a:schemeClr>
                    </a:gs>
                    <a:gs pos="100000">
                      <a:schemeClr val="lt2">
                        <a:alpha val="13020"/>
                      </a:scheme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92" name="그룹 3591">
              <a:extLst>
                <a:ext uri="{FF2B5EF4-FFF2-40B4-BE49-F238E27FC236}">
                  <a16:creationId xmlns:a16="http://schemas.microsoft.com/office/drawing/2014/main" id="{48DB4BBE-F06F-F44A-63C5-AA4556E36278}"/>
                </a:ext>
              </a:extLst>
            </p:cNvPr>
            <p:cNvGrpSpPr/>
            <p:nvPr/>
          </p:nvGrpSpPr>
          <p:grpSpPr>
            <a:xfrm>
              <a:off x="6363266" y="1347365"/>
              <a:ext cx="1699516" cy="1458600"/>
              <a:chOff x="3321279" y="1272482"/>
              <a:chExt cx="1699516" cy="1458600"/>
            </a:xfrm>
          </p:grpSpPr>
          <p:pic>
            <p:nvPicPr>
              <p:cNvPr id="3593" name="Google Shape;3609;p39">
                <a:extLst>
                  <a:ext uri="{FF2B5EF4-FFF2-40B4-BE49-F238E27FC236}">
                    <a16:creationId xmlns:a16="http://schemas.microsoft.com/office/drawing/2014/main" id="{5630499A-AA93-6A4E-E4CB-DEAC0160925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rcRect l="7847" r="7847"/>
              <a:stretch/>
            </p:blipFill>
            <p:spPr>
              <a:xfrm>
                <a:off x="3572233" y="1272482"/>
                <a:ext cx="1448562" cy="14586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grpSp>
            <p:nvGrpSpPr>
              <p:cNvPr id="3594" name="Google Shape;3610;p39">
                <a:extLst>
                  <a:ext uri="{FF2B5EF4-FFF2-40B4-BE49-F238E27FC236}">
                    <a16:creationId xmlns:a16="http://schemas.microsoft.com/office/drawing/2014/main" id="{D58EB3F6-F79F-3602-7BD5-238917161868}"/>
                  </a:ext>
                </a:extLst>
              </p:cNvPr>
              <p:cNvGrpSpPr/>
              <p:nvPr/>
            </p:nvGrpSpPr>
            <p:grpSpPr>
              <a:xfrm>
                <a:off x="3321279" y="1335483"/>
                <a:ext cx="232053" cy="470072"/>
                <a:chOff x="4810041" y="1441621"/>
                <a:chExt cx="467323" cy="940143"/>
              </a:xfrm>
            </p:grpSpPr>
            <p:grpSp>
              <p:nvGrpSpPr>
                <p:cNvPr id="3595" name="Google Shape;3611;p39">
                  <a:extLst>
                    <a:ext uri="{FF2B5EF4-FFF2-40B4-BE49-F238E27FC236}">
                      <a16:creationId xmlns:a16="http://schemas.microsoft.com/office/drawing/2014/main" id="{332C3324-D5D4-0B37-0C88-A8B1A59693D8}"/>
                    </a:ext>
                  </a:extLst>
                </p:cNvPr>
                <p:cNvGrpSpPr/>
                <p:nvPr/>
              </p:nvGrpSpPr>
              <p:grpSpPr>
                <a:xfrm rot="458942">
                  <a:off x="4918119" y="1461941"/>
                  <a:ext cx="325965" cy="308896"/>
                  <a:chOff x="2613200" y="238125"/>
                  <a:chExt cx="1560700" cy="1478975"/>
                </a:xfrm>
              </p:grpSpPr>
              <p:sp>
                <p:nvSpPr>
                  <p:cNvPr id="3647" name="Google Shape;3612;p39">
                    <a:extLst>
                      <a:ext uri="{FF2B5EF4-FFF2-40B4-BE49-F238E27FC236}">
                        <a16:creationId xmlns:a16="http://schemas.microsoft.com/office/drawing/2014/main" id="{F779CECF-5A8C-5A0F-42B8-F4712A5E6860}"/>
                      </a:ext>
                    </a:extLst>
                  </p:cNvPr>
                  <p:cNvSpPr/>
                  <p:nvPr/>
                </p:nvSpPr>
                <p:spPr>
                  <a:xfrm>
                    <a:off x="2653875" y="238125"/>
                    <a:ext cx="1479375" cy="147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75" h="59159" extrusionOk="0">
                        <a:moveTo>
                          <a:pt x="29588" y="0"/>
                        </a:moveTo>
                        <a:cubicBezTo>
                          <a:pt x="13245" y="0"/>
                          <a:pt x="0" y="13245"/>
                          <a:pt x="0" y="29570"/>
                        </a:cubicBezTo>
                        <a:cubicBezTo>
                          <a:pt x="0" y="45913"/>
                          <a:pt x="13245" y="59158"/>
                          <a:pt x="29588" y="59158"/>
                        </a:cubicBezTo>
                        <a:cubicBezTo>
                          <a:pt x="45930" y="59158"/>
                          <a:pt x="59175" y="45913"/>
                          <a:pt x="59175" y="29570"/>
                        </a:cubicBezTo>
                        <a:cubicBezTo>
                          <a:pt x="59175" y="13245"/>
                          <a:pt x="45930" y="0"/>
                          <a:pt x="295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8" name="Google Shape;3613;p39">
                    <a:extLst>
                      <a:ext uri="{FF2B5EF4-FFF2-40B4-BE49-F238E27FC236}">
                        <a16:creationId xmlns:a16="http://schemas.microsoft.com/office/drawing/2014/main" id="{C07F2CBA-B3E3-68BD-9E1B-37BBE9CC0C16}"/>
                      </a:ext>
                    </a:extLst>
                  </p:cNvPr>
                  <p:cNvSpPr/>
                  <p:nvPr/>
                </p:nvSpPr>
                <p:spPr>
                  <a:xfrm>
                    <a:off x="2613200" y="293625"/>
                    <a:ext cx="1560700" cy="136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8" h="54718" extrusionOk="0">
                        <a:moveTo>
                          <a:pt x="30593" y="1"/>
                        </a:moveTo>
                        <a:cubicBezTo>
                          <a:pt x="17544" y="1"/>
                          <a:pt x="5940" y="8603"/>
                          <a:pt x="3185" y="21292"/>
                        </a:cubicBezTo>
                        <a:cubicBezTo>
                          <a:pt x="1" y="36027"/>
                          <a:pt x="9961" y="50675"/>
                          <a:pt x="25431" y="54029"/>
                        </a:cubicBezTo>
                        <a:cubicBezTo>
                          <a:pt x="27579" y="54494"/>
                          <a:pt x="29721" y="54718"/>
                          <a:pt x="31825" y="54718"/>
                        </a:cubicBezTo>
                        <a:cubicBezTo>
                          <a:pt x="44885" y="54718"/>
                          <a:pt x="56488" y="46115"/>
                          <a:pt x="59245" y="33426"/>
                        </a:cubicBezTo>
                        <a:cubicBezTo>
                          <a:pt x="62428" y="18691"/>
                          <a:pt x="52469" y="4043"/>
                          <a:pt x="36981" y="689"/>
                        </a:cubicBezTo>
                        <a:cubicBezTo>
                          <a:pt x="34835" y="224"/>
                          <a:pt x="32695" y="1"/>
                          <a:pt x="305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9" name="Google Shape;3614;p39">
                    <a:extLst>
                      <a:ext uri="{FF2B5EF4-FFF2-40B4-BE49-F238E27FC236}">
                        <a16:creationId xmlns:a16="http://schemas.microsoft.com/office/drawing/2014/main" id="{09240DDC-1595-397A-647A-1C54DF544D92}"/>
                      </a:ext>
                    </a:extLst>
                  </p:cNvPr>
                  <p:cNvSpPr/>
                  <p:nvPr/>
                </p:nvSpPr>
                <p:spPr>
                  <a:xfrm>
                    <a:off x="2743700" y="327550"/>
                    <a:ext cx="1299725" cy="130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9" h="52005" extrusionOk="0">
                        <a:moveTo>
                          <a:pt x="25995" y="0"/>
                        </a:moveTo>
                        <a:cubicBezTo>
                          <a:pt x="11637" y="0"/>
                          <a:pt x="1" y="11637"/>
                          <a:pt x="1" y="25993"/>
                        </a:cubicBezTo>
                        <a:cubicBezTo>
                          <a:pt x="1" y="40351"/>
                          <a:pt x="11637" y="52004"/>
                          <a:pt x="25995" y="52004"/>
                        </a:cubicBezTo>
                        <a:cubicBezTo>
                          <a:pt x="40352" y="52004"/>
                          <a:pt x="51988" y="40351"/>
                          <a:pt x="51988" y="25993"/>
                        </a:cubicBezTo>
                        <a:cubicBezTo>
                          <a:pt x="51988" y="11637"/>
                          <a:pt x="40352" y="0"/>
                          <a:pt x="2599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0" name="Google Shape;3615;p39">
                    <a:extLst>
                      <a:ext uri="{FF2B5EF4-FFF2-40B4-BE49-F238E27FC236}">
                        <a16:creationId xmlns:a16="http://schemas.microsoft.com/office/drawing/2014/main" id="{7ABA5069-A135-B5DC-B40F-0BA528033C9C}"/>
                      </a:ext>
                    </a:extLst>
                  </p:cNvPr>
                  <p:cNvSpPr/>
                  <p:nvPr/>
                </p:nvSpPr>
                <p:spPr>
                  <a:xfrm>
                    <a:off x="3027350" y="341500"/>
                    <a:ext cx="997675" cy="79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07" h="31939" extrusionOk="0">
                        <a:moveTo>
                          <a:pt x="14023" y="0"/>
                        </a:moveTo>
                        <a:cubicBezTo>
                          <a:pt x="11582" y="0"/>
                          <a:pt x="9157" y="433"/>
                          <a:pt x="6760" y="1512"/>
                        </a:cubicBezTo>
                        <a:cubicBezTo>
                          <a:pt x="3081" y="3155"/>
                          <a:pt x="1" y="6595"/>
                          <a:pt x="2054" y="11010"/>
                        </a:cubicBezTo>
                        <a:cubicBezTo>
                          <a:pt x="4724" y="16708"/>
                          <a:pt x="11825" y="16571"/>
                          <a:pt x="16856" y="18830"/>
                        </a:cubicBezTo>
                        <a:cubicBezTo>
                          <a:pt x="22298" y="21243"/>
                          <a:pt x="23239" y="27215"/>
                          <a:pt x="27620" y="30381"/>
                        </a:cubicBezTo>
                        <a:cubicBezTo>
                          <a:pt x="29065" y="31422"/>
                          <a:pt x="30613" y="31939"/>
                          <a:pt x="32111" y="31939"/>
                        </a:cubicBezTo>
                        <a:cubicBezTo>
                          <a:pt x="34233" y="31939"/>
                          <a:pt x="36256" y="30904"/>
                          <a:pt x="37751" y="28858"/>
                        </a:cubicBezTo>
                        <a:cubicBezTo>
                          <a:pt x="38914" y="27249"/>
                          <a:pt x="39513" y="25590"/>
                          <a:pt x="39702" y="23879"/>
                        </a:cubicBezTo>
                        <a:cubicBezTo>
                          <a:pt x="39907" y="21876"/>
                          <a:pt x="39547" y="19822"/>
                          <a:pt x="38880" y="17700"/>
                        </a:cubicBezTo>
                        <a:cubicBezTo>
                          <a:pt x="36484" y="10034"/>
                          <a:pt x="30187" y="3600"/>
                          <a:pt x="22434" y="1375"/>
                        </a:cubicBezTo>
                        <a:cubicBezTo>
                          <a:pt x="19617" y="564"/>
                          <a:pt x="16809" y="0"/>
                          <a:pt x="14023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218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1" name="Google Shape;3616;p39">
                    <a:extLst>
                      <a:ext uri="{FF2B5EF4-FFF2-40B4-BE49-F238E27FC236}">
                        <a16:creationId xmlns:a16="http://schemas.microsoft.com/office/drawing/2014/main" id="{CC0AB640-22AE-ADB7-FFF4-EAC6361681AA}"/>
                      </a:ext>
                    </a:extLst>
                  </p:cNvPr>
                  <p:cNvSpPr/>
                  <p:nvPr/>
                </p:nvSpPr>
                <p:spPr>
                  <a:xfrm>
                    <a:off x="3041900" y="341500"/>
                    <a:ext cx="980125" cy="57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05" h="23143" extrusionOk="0">
                        <a:moveTo>
                          <a:pt x="13441" y="0"/>
                        </a:moveTo>
                        <a:cubicBezTo>
                          <a:pt x="11000" y="0"/>
                          <a:pt x="8575" y="433"/>
                          <a:pt x="6178" y="1512"/>
                        </a:cubicBezTo>
                        <a:cubicBezTo>
                          <a:pt x="2823" y="3002"/>
                          <a:pt x="1" y="6013"/>
                          <a:pt x="1096" y="9897"/>
                        </a:cubicBezTo>
                        <a:cubicBezTo>
                          <a:pt x="1557" y="7280"/>
                          <a:pt x="3782" y="5260"/>
                          <a:pt x="6349" y="4113"/>
                        </a:cubicBezTo>
                        <a:cubicBezTo>
                          <a:pt x="8751" y="3040"/>
                          <a:pt x="11176" y="2608"/>
                          <a:pt x="13618" y="2608"/>
                        </a:cubicBezTo>
                        <a:cubicBezTo>
                          <a:pt x="16395" y="2608"/>
                          <a:pt x="19194" y="3166"/>
                          <a:pt x="22007" y="3976"/>
                        </a:cubicBezTo>
                        <a:cubicBezTo>
                          <a:pt x="29776" y="6201"/>
                          <a:pt x="36074" y="12635"/>
                          <a:pt x="38469" y="20301"/>
                        </a:cubicBezTo>
                        <a:cubicBezTo>
                          <a:pt x="38759" y="21260"/>
                          <a:pt x="38999" y="22202"/>
                          <a:pt x="39136" y="23142"/>
                        </a:cubicBezTo>
                        <a:cubicBezTo>
                          <a:pt x="39204" y="21380"/>
                          <a:pt x="38880" y="19566"/>
                          <a:pt x="38298" y="17700"/>
                        </a:cubicBezTo>
                        <a:cubicBezTo>
                          <a:pt x="35902" y="10034"/>
                          <a:pt x="29605" y="3600"/>
                          <a:pt x="21852" y="1375"/>
                        </a:cubicBezTo>
                        <a:cubicBezTo>
                          <a:pt x="19035" y="564"/>
                          <a:pt x="16227" y="0"/>
                          <a:pt x="13441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130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2" name="Google Shape;3617;p39">
                    <a:extLst>
                      <a:ext uri="{FF2B5EF4-FFF2-40B4-BE49-F238E27FC236}">
                        <a16:creationId xmlns:a16="http://schemas.microsoft.com/office/drawing/2014/main" id="{2D489CF8-4DD5-AC5A-3645-F3EDE288B141}"/>
                      </a:ext>
                    </a:extLst>
                  </p:cNvPr>
                  <p:cNvSpPr/>
                  <p:nvPr/>
                </p:nvSpPr>
                <p:spPr>
                  <a:xfrm>
                    <a:off x="3043175" y="1566900"/>
                    <a:ext cx="432100" cy="9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84" h="385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91" y="2448"/>
                          <a:pt x="8899" y="3851"/>
                          <a:pt x="14016" y="3851"/>
                        </a:cubicBezTo>
                        <a:cubicBezTo>
                          <a:pt x="15111" y="3851"/>
                          <a:pt x="16206" y="3799"/>
                          <a:pt x="17284" y="3662"/>
                        </a:cubicBezTo>
                        <a:lnTo>
                          <a:pt x="17284" y="3662"/>
                        </a:lnTo>
                        <a:cubicBezTo>
                          <a:pt x="16412" y="3748"/>
                          <a:pt x="15522" y="3783"/>
                          <a:pt x="14632" y="3783"/>
                        </a:cubicBezTo>
                        <a:cubicBezTo>
                          <a:pt x="12527" y="3783"/>
                          <a:pt x="10388" y="3559"/>
                          <a:pt x="8232" y="3098"/>
                        </a:cubicBezTo>
                        <a:cubicBezTo>
                          <a:pt x="5271" y="2448"/>
                          <a:pt x="2516" y="140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3" name="Google Shape;3618;p39">
                    <a:extLst>
                      <a:ext uri="{FF2B5EF4-FFF2-40B4-BE49-F238E27FC236}">
                        <a16:creationId xmlns:a16="http://schemas.microsoft.com/office/drawing/2014/main" id="{45E50137-29C6-F880-D4FA-00A4576D7BD1}"/>
                      </a:ext>
                    </a:extLst>
                  </p:cNvPr>
                  <p:cNvSpPr/>
                  <p:nvPr/>
                </p:nvSpPr>
                <p:spPr>
                  <a:xfrm>
                    <a:off x="2709475" y="334375"/>
                    <a:ext cx="1368150" cy="132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26" h="53084" extrusionOk="0">
                        <a:moveTo>
                          <a:pt x="18277" y="1"/>
                        </a:moveTo>
                        <a:cubicBezTo>
                          <a:pt x="7633" y="3766"/>
                          <a:pt x="1" y="13878"/>
                          <a:pt x="1" y="25789"/>
                        </a:cubicBezTo>
                        <a:cubicBezTo>
                          <a:pt x="1" y="35782"/>
                          <a:pt x="5357" y="44527"/>
                          <a:pt x="13348" y="49301"/>
                        </a:cubicBezTo>
                        <a:cubicBezTo>
                          <a:pt x="15864" y="50704"/>
                          <a:pt x="18619" y="51749"/>
                          <a:pt x="21580" y="52399"/>
                        </a:cubicBezTo>
                        <a:cubicBezTo>
                          <a:pt x="23736" y="52860"/>
                          <a:pt x="25875" y="53084"/>
                          <a:pt x="27980" y="53084"/>
                        </a:cubicBezTo>
                        <a:cubicBezTo>
                          <a:pt x="28870" y="53084"/>
                          <a:pt x="29760" y="53049"/>
                          <a:pt x="30632" y="52963"/>
                        </a:cubicBezTo>
                        <a:cubicBezTo>
                          <a:pt x="44203" y="51355"/>
                          <a:pt x="54726" y="39804"/>
                          <a:pt x="54726" y="25789"/>
                        </a:cubicBezTo>
                        <a:cubicBezTo>
                          <a:pt x="54726" y="25293"/>
                          <a:pt x="54675" y="24796"/>
                          <a:pt x="54658" y="24301"/>
                        </a:cubicBezTo>
                        <a:cubicBezTo>
                          <a:pt x="54436" y="27997"/>
                          <a:pt x="53443" y="31470"/>
                          <a:pt x="51817" y="34568"/>
                        </a:cubicBezTo>
                        <a:cubicBezTo>
                          <a:pt x="48189" y="44578"/>
                          <a:pt x="38606" y="51731"/>
                          <a:pt x="27364" y="51731"/>
                        </a:cubicBezTo>
                        <a:cubicBezTo>
                          <a:pt x="13006" y="51731"/>
                          <a:pt x="1370" y="40078"/>
                          <a:pt x="1370" y="25720"/>
                        </a:cubicBezTo>
                        <a:cubicBezTo>
                          <a:pt x="1370" y="17969"/>
                          <a:pt x="4758" y="11021"/>
                          <a:pt x="10149" y="6246"/>
                        </a:cubicBezTo>
                        <a:cubicBezTo>
                          <a:pt x="12390" y="3663"/>
                          <a:pt x="15146" y="1523"/>
                          <a:pt x="182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4" name="Google Shape;3619;p39">
                    <a:extLst>
                      <a:ext uri="{FF2B5EF4-FFF2-40B4-BE49-F238E27FC236}">
                        <a16:creationId xmlns:a16="http://schemas.microsoft.com/office/drawing/2014/main" id="{B06C4155-7A45-3891-E882-611EF0B28850}"/>
                      </a:ext>
                    </a:extLst>
                  </p:cNvPr>
                  <p:cNvSpPr/>
                  <p:nvPr/>
                </p:nvSpPr>
                <p:spPr>
                  <a:xfrm>
                    <a:off x="2743700" y="490525"/>
                    <a:ext cx="1261200" cy="113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48" h="45486" extrusionOk="0">
                        <a:moveTo>
                          <a:pt x="8780" y="0"/>
                        </a:moveTo>
                        <a:lnTo>
                          <a:pt x="8780" y="0"/>
                        </a:lnTo>
                        <a:cubicBezTo>
                          <a:pt x="3389" y="4775"/>
                          <a:pt x="1" y="11723"/>
                          <a:pt x="1" y="19474"/>
                        </a:cubicBezTo>
                        <a:cubicBezTo>
                          <a:pt x="1" y="33832"/>
                          <a:pt x="11637" y="45485"/>
                          <a:pt x="25995" y="45485"/>
                        </a:cubicBezTo>
                        <a:cubicBezTo>
                          <a:pt x="37237" y="45485"/>
                          <a:pt x="46820" y="38332"/>
                          <a:pt x="50448" y="28322"/>
                        </a:cubicBezTo>
                        <a:lnTo>
                          <a:pt x="50448" y="28322"/>
                        </a:lnTo>
                        <a:cubicBezTo>
                          <a:pt x="46204" y="36415"/>
                          <a:pt x="37751" y="41943"/>
                          <a:pt x="27980" y="41943"/>
                        </a:cubicBezTo>
                        <a:cubicBezTo>
                          <a:pt x="13964" y="41943"/>
                          <a:pt x="2602" y="30581"/>
                          <a:pt x="2602" y="16565"/>
                        </a:cubicBezTo>
                        <a:cubicBezTo>
                          <a:pt x="2602" y="10234"/>
                          <a:pt x="4929" y="4450"/>
                          <a:pt x="87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5" name="Google Shape;3620;p39">
                    <a:extLst>
                      <a:ext uri="{FF2B5EF4-FFF2-40B4-BE49-F238E27FC236}">
                        <a16:creationId xmlns:a16="http://schemas.microsoft.com/office/drawing/2014/main" id="{B265A3A5-0E73-B4AA-00D6-EE9651D289D3}"/>
                      </a:ext>
                    </a:extLst>
                  </p:cNvPr>
                  <p:cNvSpPr/>
                  <p:nvPr/>
                </p:nvSpPr>
                <p:spPr>
                  <a:xfrm>
                    <a:off x="4008750" y="908500"/>
                    <a:ext cx="85600" cy="36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4" h="14734" extrusionOk="0">
                        <a:moveTo>
                          <a:pt x="3355" y="1"/>
                        </a:moveTo>
                        <a:cubicBezTo>
                          <a:pt x="3252" y="1523"/>
                          <a:pt x="3029" y="3013"/>
                          <a:pt x="2670" y="4450"/>
                        </a:cubicBezTo>
                        <a:cubicBezTo>
                          <a:pt x="2465" y="8128"/>
                          <a:pt x="1523" y="11585"/>
                          <a:pt x="1" y="14734"/>
                        </a:cubicBezTo>
                        <a:cubicBezTo>
                          <a:pt x="2173" y="10816"/>
                          <a:pt x="3423" y="6298"/>
                          <a:pt x="3423" y="1489"/>
                        </a:cubicBezTo>
                        <a:cubicBezTo>
                          <a:pt x="3423" y="993"/>
                          <a:pt x="3371" y="496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rgbClr val="00A9E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6" name="Google Shape;3621;p39">
                    <a:extLst>
                      <a:ext uri="{FF2B5EF4-FFF2-40B4-BE49-F238E27FC236}">
                        <a16:creationId xmlns:a16="http://schemas.microsoft.com/office/drawing/2014/main" id="{69FF7EAB-B8B1-62D9-A2D6-FABA0CD6B9C1}"/>
                      </a:ext>
                    </a:extLst>
                  </p:cNvPr>
                  <p:cNvSpPr/>
                  <p:nvPr/>
                </p:nvSpPr>
                <p:spPr>
                  <a:xfrm>
                    <a:off x="2790750" y="301025"/>
                    <a:ext cx="392350" cy="35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4" h="14220" extrusionOk="0">
                        <a:moveTo>
                          <a:pt x="15694" y="0"/>
                        </a:moveTo>
                        <a:lnTo>
                          <a:pt x="15694" y="0"/>
                        </a:lnTo>
                        <a:cubicBezTo>
                          <a:pt x="8746" y="2464"/>
                          <a:pt x="3099" y="7615"/>
                          <a:pt x="1" y="14220"/>
                        </a:cubicBezTo>
                        <a:cubicBezTo>
                          <a:pt x="2397" y="9788"/>
                          <a:pt x="5974" y="6092"/>
                          <a:pt x="10303" y="3560"/>
                        </a:cubicBezTo>
                        <a:cubicBezTo>
                          <a:pt x="11929" y="2156"/>
                          <a:pt x="13743" y="958"/>
                          <a:pt x="1569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7" name="Google Shape;3622;p39">
                    <a:extLst>
                      <a:ext uri="{FF2B5EF4-FFF2-40B4-BE49-F238E27FC236}">
                        <a16:creationId xmlns:a16="http://schemas.microsoft.com/office/drawing/2014/main" id="{F9D33912-8E49-4D1A-A960-C55249880569}"/>
                      </a:ext>
                    </a:extLst>
                  </p:cNvPr>
                  <p:cNvSpPr/>
                  <p:nvPr/>
                </p:nvSpPr>
                <p:spPr>
                  <a:xfrm>
                    <a:off x="2808725" y="608600"/>
                    <a:ext cx="1211175" cy="9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47" h="37221" extrusionOk="0">
                        <a:moveTo>
                          <a:pt x="2962" y="0"/>
                        </a:moveTo>
                        <a:cubicBezTo>
                          <a:pt x="1079" y="3525"/>
                          <a:pt x="1" y="7548"/>
                          <a:pt x="1" y="11842"/>
                        </a:cubicBezTo>
                        <a:cubicBezTo>
                          <a:pt x="1" y="25858"/>
                          <a:pt x="11363" y="37220"/>
                          <a:pt x="25379" y="37220"/>
                        </a:cubicBezTo>
                        <a:cubicBezTo>
                          <a:pt x="35646" y="37220"/>
                          <a:pt x="44459" y="31094"/>
                          <a:pt x="48447" y="22333"/>
                        </a:cubicBezTo>
                        <a:lnTo>
                          <a:pt x="48447" y="22333"/>
                        </a:lnTo>
                        <a:cubicBezTo>
                          <a:pt x="44203" y="30375"/>
                          <a:pt x="35783" y="35886"/>
                          <a:pt x="26046" y="35886"/>
                        </a:cubicBezTo>
                        <a:cubicBezTo>
                          <a:pt x="12031" y="35886"/>
                          <a:pt x="669" y="24523"/>
                          <a:pt x="669" y="10507"/>
                        </a:cubicBezTo>
                        <a:cubicBezTo>
                          <a:pt x="669" y="6760"/>
                          <a:pt x="1490" y="3201"/>
                          <a:pt x="29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8" name="Google Shape;3623;p39">
                    <a:extLst>
                      <a:ext uri="{FF2B5EF4-FFF2-40B4-BE49-F238E27FC236}">
                        <a16:creationId xmlns:a16="http://schemas.microsoft.com/office/drawing/2014/main" id="{E73D6B34-D13B-75B5-329B-27C82198C1CA}"/>
                      </a:ext>
                    </a:extLst>
                  </p:cNvPr>
                  <p:cNvSpPr/>
                  <p:nvPr/>
                </p:nvSpPr>
                <p:spPr>
                  <a:xfrm>
                    <a:off x="3352900" y="406675"/>
                    <a:ext cx="336725" cy="1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9" h="5837" extrusionOk="0">
                        <a:moveTo>
                          <a:pt x="788" y="0"/>
                        </a:moveTo>
                        <a:cubicBezTo>
                          <a:pt x="617" y="223"/>
                          <a:pt x="498" y="463"/>
                          <a:pt x="429" y="719"/>
                        </a:cubicBezTo>
                        <a:cubicBezTo>
                          <a:pt x="1" y="2499"/>
                          <a:pt x="2567" y="4638"/>
                          <a:pt x="6145" y="5494"/>
                        </a:cubicBezTo>
                        <a:cubicBezTo>
                          <a:pt x="7137" y="5734"/>
                          <a:pt x="8095" y="5836"/>
                          <a:pt x="8985" y="5836"/>
                        </a:cubicBezTo>
                        <a:cubicBezTo>
                          <a:pt x="11295" y="5836"/>
                          <a:pt x="13074" y="5083"/>
                          <a:pt x="13383" y="3783"/>
                        </a:cubicBezTo>
                        <a:cubicBezTo>
                          <a:pt x="13469" y="3475"/>
                          <a:pt x="13451" y="3167"/>
                          <a:pt x="13348" y="2841"/>
                        </a:cubicBezTo>
                        <a:cubicBezTo>
                          <a:pt x="12134" y="2243"/>
                          <a:pt x="10884" y="1746"/>
                          <a:pt x="9567" y="1369"/>
                        </a:cubicBezTo>
                        <a:cubicBezTo>
                          <a:pt x="6761" y="566"/>
                          <a:pt x="3954" y="0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9" name="Google Shape;3624;p39">
                    <a:extLst>
                      <a:ext uri="{FF2B5EF4-FFF2-40B4-BE49-F238E27FC236}">
                        <a16:creationId xmlns:a16="http://schemas.microsoft.com/office/drawing/2014/main" id="{64B7B03D-209E-BCC7-1E6A-5BEFCA24BA42}"/>
                      </a:ext>
                    </a:extLst>
                  </p:cNvPr>
                  <p:cNvSpPr/>
                  <p:nvPr/>
                </p:nvSpPr>
                <p:spPr>
                  <a:xfrm>
                    <a:off x="3372575" y="373300"/>
                    <a:ext cx="314050" cy="1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2" h="4176" extrusionOk="0">
                        <a:moveTo>
                          <a:pt x="4039" y="1"/>
                        </a:moveTo>
                        <a:cubicBezTo>
                          <a:pt x="2191" y="1"/>
                          <a:pt x="685" y="480"/>
                          <a:pt x="1" y="1335"/>
                        </a:cubicBezTo>
                        <a:lnTo>
                          <a:pt x="395" y="1335"/>
                        </a:lnTo>
                        <a:cubicBezTo>
                          <a:pt x="3167" y="1335"/>
                          <a:pt x="5974" y="1901"/>
                          <a:pt x="8780" y="2704"/>
                        </a:cubicBezTo>
                        <a:cubicBezTo>
                          <a:pt x="10097" y="3081"/>
                          <a:pt x="11347" y="3578"/>
                          <a:pt x="12561" y="4176"/>
                        </a:cubicBezTo>
                        <a:cubicBezTo>
                          <a:pt x="12116" y="2636"/>
                          <a:pt x="9858" y="1045"/>
                          <a:pt x="6898" y="343"/>
                        </a:cubicBezTo>
                        <a:cubicBezTo>
                          <a:pt x="5905" y="103"/>
                          <a:pt x="4929" y="1"/>
                          <a:pt x="40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0" name="Google Shape;3625;p39">
                    <a:extLst>
                      <a:ext uri="{FF2B5EF4-FFF2-40B4-BE49-F238E27FC236}">
                        <a16:creationId xmlns:a16="http://schemas.microsoft.com/office/drawing/2014/main" id="{E0EDCAF2-11A8-FADB-974B-D87E5AD577AF}"/>
                      </a:ext>
                    </a:extLst>
                  </p:cNvPr>
                  <p:cNvSpPr/>
                  <p:nvPr/>
                </p:nvSpPr>
                <p:spPr>
                  <a:xfrm>
                    <a:off x="3718700" y="556850"/>
                    <a:ext cx="180125" cy="17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6812" extrusionOk="0">
                        <a:moveTo>
                          <a:pt x="1712" y="0"/>
                        </a:moveTo>
                        <a:cubicBezTo>
                          <a:pt x="1369" y="0"/>
                          <a:pt x="1078" y="103"/>
                          <a:pt x="856" y="308"/>
                        </a:cubicBezTo>
                        <a:cubicBezTo>
                          <a:pt x="0" y="1061"/>
                          <a:pt x="530" y="3063"/>
                          <a:pt x="2054" y="4792"/>
                        </a:cubicBezTo>
                        <a:cubicBezTo>
                          <a:pt x="3166" y="6058"/>
                          <a:pt x="4518" y="6811"/>
                          <a:pt x="5493" y="6811"/>
                        </a:cubicBezTo>
                        <a:cubicBezTo>
                          <a:pt x="5835" y="6811"/>
                          <a:pt x="6127" y="6725"/>
                          <a:pt x="6348" y="6520"/>
                        </a:cubicBezTo>
                        <a:cubicBezTo>
                          <a:pt x="7204" y="5767"/>
                          <a:pt x="6674" y="3747"/>
                          <a:pt x="5151" y="2036"/>
                        </a:cubicBezTo>
                        <a:cubicBezTo>
                          <a:pt x="4039" y="770"/>
                          <a:pt x="2686" y="0"/>
                          <a:pt x="17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96" name="Google Shape;3626;p39">
                  <a:extLst>
                    <a:ext uri="{FF2B5EF4-FFF2-40B4-BE49-F238E27FC236}">
                      <a16:creationId xmlns:a16="http://schemas.microsoft.com/office/drawing/2014/main" id="{BB26E0D2-CBB9-6F9A-C588-3D42F445A1FC}"/>
                    </a:ext>
                  </a:extLst>
                </p:cNvPr>
                <p:cNvGrpSpPr/>
                <p:nvPr/>
              </p:nvGrpSpPr>
              <p:grpSpPr>
                <a:xfrm rot="458721">
                  <a:off x="4820283" y="2205234"/>
                  <a:ext cx="174792" cy="165639"/>
                  <a:chOff x="2613200" y="238125"/>
                  <a:chExt cx="1560700" cy="1478975"/>
                </a:xfrm>
              </p:grpSpPr>
              <p:sp>
                <p:nvSpPr>
                  <p:cNvPr id="3598" name="Google Shape;3627;p39">
                    <a:extLst>
                      <a:ext uri="{FF2B5EF4-FFF2-40B4-BE49-F238E27FC236}">
                        <a16:creationId xmlns:a16="http://schemas.microsoft.com/office/drawing/2014/main" id="{23E8F5C0-AFF0-84CB-EE3E-675FEE707C09}"/>
                      </a:ext>
                    </a:extLst>
                  </p:cNvPr>
                  <p:cNvSpPr/>
                  <p:nvPr/>
                </p:nvSpPr>
                <p:spPr>
                  <a:xfrm>
                    <a:off x="2653875" y="238125"/>
                    <a:ext cx="1479375" cy="147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75" h="59159" extrusionOk="0">
                        <a:moveTo>
                          <a:pt x="29588" y="0"/>
                        </a:moveTo>
                        <a:cubicBezTo>
                          <a:pt x="13245" y="0"/>
                          <a:pt x="0" y="13245"/>
                          <a:pt x="0" y="29570"/>
                        </a:cubicBezTo>
                        <a:cubicBezTo>
                          <a:pt x="0" y="45913"/>
                          <a:pt x="13245" y="59158"/>
                          <a:pt x="29588" y="59158"/>
                        </a:cubicBezTo>
                        <a:cubicBezTo>
                          <a:pt x="45930" y="59158"/>
                          <a:pt x="59175" y="45913"/>
                          <a:pt x="59175" y="29570"/>
                        </a:cubicBezTo>
                        <a:cubicBezTo>
                          <a:pt x="59175" y="13245"/>
                          <a:pt x="45930" y="0"/>
                          <a:pt x="295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9" name="Google Shape;3628;p39">
                    <a:extLst>
                      <a:ext uri="{FF2B5EF4-FFF2-40B4-BE49-F238E27FC236}">
                        <a16:creationId xmlns:a16="http://schemas.microsoft.com/office/drawing/2014/main" id="{6127172C-37DD-0094-A494-B023533FA220}"/>
                      </a:ext>
                    </a:extLst>
                  </p:cNvPr>
                  <p:cNvSpPr/>
                  <p:nvPr/>
                </p:nvSpPr>
                <p:spPr>
                  <a:xfrm>
                    <a:off x="2613200" y="293625"/>
                    <a:ext cx="1560700" cy="136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8" h="54718" extrusionOk="0">
                        <a:moveTo>
                          <a:pt x="30593" y="1"/>
                        </a:moveTo>
                        <a:cubicBezTo>
                          <a:pt x="17544" y="1"/>
                          <a:pt x="5940" y="8603"/>
                          <a:pt x="3185" y="21292"/>
                        </a:cubicBezTo>
                        <a:cubicBezTo>
                          <a:pt x="1" y="36027"/>
                          <a:pt x="9961" y="50675"/>
                          <a:pt x="25431" y="54029"/>
                        </a:cubicBezTo>
                        <a:cubicBezTo>
                          <a:pt x="27579" y="54494"/>
                          <a:pt x="29721" y="54718"/>
                          <a:pt x="31825" y="54718"/>
                        </a:cubicBezTo>
                        <a:cubicBezTo>
                          <a:pt x="44885" y="54718"/>
                          <a:pt x="56488" y="46115"/>
                          <a:pt x="59245" y="33426"/>
                        </a:cubicBezTo>
                        <a:cubicBezTo>
                          <a:pt x="62428" y="18691"/>
                          <a:pt x="52469" y="4043"/>
                          <a:pt x="36981" y="689"/>
                        </a:cubicBezTo>
                        <a:cubicBezTo>
                          <a:pt x="34835" y="224"/>
                          <a:pt x="32695" y="1"/>
                          <a:pt x="3059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0" name="Google Shape;3629;p39">
                    <a:extLst>
                      <a:ext uri="{FF2B5EF4-FFF2-40B4-BE49-F238E27FC236}">
                        <a16:creationId xmlns:a16="http://schemas.microsoft.com/office/drawing/2014/main" id="{C52299EA-2829-0987-B65E-F6D7E0C0FA71}"/>
                      </a:ext>
                    </a:extLst>
                  </p:cNvPr>
                  <p:cNvSpPr/>
                  <p:nvPr/>
                </p:nvSpPr>
                <p:spPr>
                  <a:xfrm>
                    <a:off x="2743700" y="327550"/>
                    <a:ext cx="1299725" cy="130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89" h="52005" extrusionOk="0">
                        <a:moveTo>
                          <a:pt x="25995" y="0"/>
                        </a:moveTo>
                        <a:cubicBezTo>
                          <a:pt x="11637" y="0"/>
                          <a:pt x="1" y="11637"/>
                          <a:pt x="1" y="25993"/>
                        </a:cubicBezTo>
                        <a:cubicBezTo>
                          <a:pt x="1" y="40351"/>
                          <a:pt x="11637" y="52004"/>
                          <a:pt x="25995" y="52004"/>
                        </a:cubicBezTo>
                        <a:cubicBezTo>
                          <a:pt x="40352" y="52004"/>
                          <a:pt x="51988" y="40351"/>
                          <a:pt x="51988" y="25993"/>
                        </a:cubicBezTo>
                        <a:cubicBezTo>
                          <a:pt x="51988" y="11637"/>
                          <a:pt x="40352" y="0"/>
                          <a:pt x="2599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1" name="Google Shape;3630;p39">
                    <a:extLst>
                      <a:ext uri="{FF2B5EF4-FFF2-40B4-BE49-F238E27FC236}">
                        <a16:creationId xmlns:a16="http://schemas.microsoft.com/office/drawing/2014/main" id="{9CEC375F-5415-51F8-B3AA-5CA5E1280642}"/>
                      </a:ext>
                    </a:extLst>
                  </p:cNvPr>
                  <p:cNvSpPr/>
                  <p:nvPr/>
                </p:nvSpPr>
                <p:spPr>
                  <a:xfrm>
                    <a:off x="3027350" y="341500"/>
                    <a:ext cx="997675" cy="79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907" h="31939" extrusionOk="0">
                        <a:moveTo>
                          <a:pt x="14023" y="0"/>
                        </a:moveTo>
                        <a:cubicBezTo>
                          <a:pt x="11582" y="0"/>
                          <a:pt x="9157" y="433"/>
                          <a:pt x="6760" y="1512"/>
                        </a:cubicBezTo>
                        <a:cubicBezTo>
                          <a:pt x="3081" y="3155"/>
                          <a:pt x="1" y="6595"/>
                          <a:pt x="2054" y="11010"/>
                        </a:cubicBezTo>
                        <a:cubicBezTo>
                          <a:pt x="4724" y="16708"/>
                          <a:pt x="11825" y="16571"/>
                          <a:pt x="16856" y="18830"/>
                        </a:cubicBezTo>
                        <a:cubicBezTo>
                          <a:pt x="22298" y="21243"/>
                          <a:pt x="23239" y="27215"/>
                          <a:pt x="27620" y="30381"/>
                        </a:cubicBezTo>
                        <a:cubicBezTo>
                          <a:pt x="29065" y="31422"/>
                          <a:pt x="30613" y="31939"/>
                          <a:pt x="32111" y="31939"/>
                        </a:cubicBezTo>
                        <a:cubicBezTo>
                          <a:pt x="34233" y="31939"/>
                          <a:pt x="36256" y="30904"/>
                          <a:pt x="37751" y="28858"/>
                        </a:cubicBezTo>
                        <a:cubicBezTo>
                          <a:pt x="38914" y="27249"/>
                          <a:pt x="39513" y="25590"/>
                          <a:pt x="39702" y="23879"/>
                        </a:cubicBezTo>
                        <a:cubicBezTo>
                          <a:pt x="39907" y="21876"/>
                          <a:pt x="39547" y="19822"/>
                          <a:pt x="38880" y="17700"/>
                        </a:cubicBezTo>
                        <a:cubicBezTo>
                          <a:pt x="36484" y="10034"/>
                          <a:pt x="30187" y="3600"/>
                          <a:pt x="22434" y="1375"/>
                        </a:cubicBezTo>
                        <a:cubicBezTo>
                          <a:pt x="19617" y="564"/>
                          <a:pt x="16809" y="0"/>
                          <a:pt x="14023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218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2" name="Google Shape;3631;p39">
                    <a:extLst>
                      <a:ext uri="{FF2B5EF4-FFF2-40B4-BE49-F238E27FC236}">
                        <a16:creationId xmlns:a16="http://schemas.microsoft.com/office/drawing/2014/main" id="{89490AF7-614D-F7C1-8876-5B1FE2D45B72}"/>
                      </a:ext>
                    </a:extLst>
                  </p:cNvPr>
                  <p:cNvSpPr/>
                  <p:nvPr/>
                </p:nvSpPr>
                <p:spPr>
                  <a:xfrm>
                    <a:off x="3041900" y="341500"/>
                    <a:ext cx="980125" cy="578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05" h="23143" extrusionOk="0">
                        <a:moveTo>
                          <a:pt x="13441" y="0"/>
                        </a:moveTo>
                        <a:cubicBezTo>
                          <a:pt x="11000" y="0"/>
                          <a:pt x="8575" y="433"/>
                          <a:pt x="6178" y="1512"/>
                        </a:cubicBezTo>
                        <a:cubicBezTo>
                          <a:pt x="2823" y="3002"/>
                          <a:pt x="1" y="6013"/>
                          <a:pt x="1096" y="9897"/>
                        </a:cubicBezTo>
                        <a:cubicBezTo>
                          <a:pt x="1557" y="7280"/>
                          <a:pt x="3782" y="5260"/>
                          <a:pt x="6349" y="4113"/>
                        </a:cubicBezTo>
                        <a:cubicBezTo>
                          <a:pt x="8751" y="3040"/>
                          <a:pt x="11176" y="2608"/>
                          <a:pt x="13618" y="2608"/>
                        </a:cubicBezTo>
                        <a:cubicBezTo>
                          <a:pt x="16395" y="2608"/>
                          <a:pt x="19194" y="3166"/>
                          <a:pt x="22007" y="3976"/>
                        </a:cubicBezTo>
                        <a:cubicBezTo>
                          <a:pt x="29776" y="6201"/>
                          <a:pt x="36074" y="12635"/>
                          <a:pt x="38469" y="20301"/>
                        </a:cubicBezTo>
                        <a:cubicBezTo>
                          <a:pt x="38759" y="21260"/>
                          <a:pt x="38999" y="22202"/>
                          <a:pt x="39136" y="23142"/>
                        </a:cubicBezTo>
                        <a:cubicBezTo>
                          <a:pt x="39204" y="21380"/>
                          <a:pt x="38880" y="19566"/>
                          <a:pt x="38298" y="17700"/>
                        </a:cubicBezTo>
                        <a:cubicBezTo>
                          <a:pt x="35902" y="10034"/>
                          <a:pt x="29605" y="3600"/>
                          <a:pt x="21852" y="1375"/>
                        </a:cubicBezTo>
                        <a:cubicBezTo>
                          <a:pt x="19035" y="564"/>
                          <a:pt x="16227" y="0"/>
                          <a:pt x="13441" y="0"/>
                        </a:cubicBezTo>
                        <a:close/>
                      </a:path>
                    </a:pathLst>
                  </a:custGeom>
                  <a:solidFill>
                    <a:srgbClr val="6A65FF">
                      <a:alpha val="130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3" name="Google Shape;3632;p39">
                    <a:extLst>
                      <a:ext uri="{FF2B5EF4-FFF2-40B4-BE49-F238E27FC236}">
                        <a16:creationId xmlns:a16="http://schemas.microsoft.com/office/drawing/2014/main" id="{4B76622D-7E64-6BB7-52D2-BB89AE703574}"/>
                      </a:ext>
                    </a:extLst>
                  </p:cNvPr>
                  <p:cNvSpPr/>
                  <p:nvPr/>
                </p:nvSpPr>
                <p:spPr>
                  <a:xfrm>
                    <a:off x="3043175" y="1566900"/>
                    <a:ext cx="432100" cy="96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84" h="385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91" y="2448"/>
                          <a:pt x="8899" y="3851"/>
                          <a:pt x="14016" y="3851"/>
                        </a:cubicBezTo>
                        <a:cubicBezTo>
                          <a:pt x="15111" y="3851"/>
                          <a:pt x="16206" y="3799"/>
                          <a:pt x="17284" y="3662"/>
                        </a:cubicBezTo>
                        <a:lnTo>
                          <a:pt x="17284" y="3662"/>
                        </a:lnTo>
                        <a:cubicBezTo>
                          <a:pt x="16412" y="3748"/>
                          <a:pt x="15522" y="3783"/>
                          <a:pt x="14632" y="3783"/>
                        </a:cubicBezTo>
                        <a:cubicBezTo>
                          <a:pt x="12527" y="3783"/>
                          <a:pt x="10388" y="3559"/>
                          <a:pt x="8232" y="3098"/>
                        </a:cubicBezTo>
                        <a:cubicBezTo>
                          <a:pt x="5271" y="2448"/>
                          <a:pt x="2516" y="140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4" name="Google Shape;3633;p39">
                    <a:extLst>
                      <a:ext uri="{FF2B5EF4-FFF2-40B4-BE49-F238E27FC236}">
                        <a16:creationId xmlns:a16="http://schemas.microsoft.com/office/drawing/2014/main" id="{F63221C2-1612-3FB9-DAE8-0D8B02983152}"/>
                      </a:ext>
                    </a:extLst>
                  </p:cNvPr>
                  <p:cNvSpPr/>
                  <p:nvPr/>
                </p:nvSpPr>
                <p:spPr>
                  <a:xfrm>
                    <a:off x="2709475" y="334375"/>
                    <a:ext cx="1368150" cy="132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726" h="53084" extrusionOk="0">
                        <a:moveTo>
                          <a:pt x="18277" y="1"/>
                        </a:moveTo>
                        <a:cubicBezTo>
                          <a:pt x="7633" y="3766"/>
                          <a:pt x="1" y="13878"/>
                          <a:pt x="1" y="25789"/>
                        </a:cubicBezTo>
                        <a:cubicBezTo>
                          <a:pt x="1" y="35782"/>
                          <a:pt x="5357" y="44527"/>
                          <a:pt x="13348" y="49301"/>
                        </a:cubicBezTo>
                        <a:cubicBezTo>
                          <a:pt x="15864" y="50704"/>
                          <a:pt x="18619" y="51749"/>
                          <a:pt x="21580" y="52399"/>
                        </a:cubicBezTo>
                        <a:cubicBezTo>
                          <a:pt x="23736" y="52860"/>
                          <a:pt x="25875" y="53084"/>
                          <a:pt x="27980" y="53084"/>
                        </a:cubicBezTo>
                        <a:cubicBezTo>
                          <a:pt x="28870" y="53084"/>
                          <a:pt x="29760" y="53049"/>
                          <a:pt x="30632" y="52963"/>
                        </a:cubicBezTo>
                        <a:cubicBezTo>
                          <a:pt x="44203" y="51355"/>
                          <a:pt x="54726" y="39804"/>
                          <a:pt x="54726" y="25789"/>
                        </a:cubicBezTo>
                        <a:cubicBezTo>
                          <a:pt x="54726" y="25293"/>
                          <a:pt x="54675" y="24796"/>
                          <a:pt x="54658" y="24301"/>
                        </a:cubicBezTo>
                        <a:cubicBezTo>
                          <a:pt x="54436" y="27997"/>
                          <a:pt x="53443" y="31470"/>
                          <a:pt x="51817" y="34568"/>
                        </a:cubicBezTo>
                        <a:cubicBezTo>
                          <a:pt x="48189" y="44578"/>
                          <a:pt x="38606" y="51731"/>
                          <a:pt x="27364" y="51731"/>
                        </a:cubicBezTo>
                        <a:cubicBezTo>
                          <a:pt x="13006" y="51731"/>
                          <a:pt x="1370" y="40078"/>
                          <a:pt x="1370" y="25720"/>
                        </a:cubicBezTo>
                        <a:cubicBezTo>
                          <a:pt x="1370" y="17969"/>
                          <a:pt x="4758" y="11021"/>
                          <a:pt x="10149" y="6246"/>
                        </a:cubicBezTo>
                        <a:cubicBezTo>
                          <a:pt x="12390" y="3663"/>
                          <a:pt x="15146" y="1523"/>
                          <a:pt x="182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5" name="Google Shape;3634;p39">
                    <a:extLst>
                      <a:ext uri="{FF2B5EF4-FFF2-40B4-BE49-F238E27FC236}">
                        <a16:creationId xmlns:a16="http://schemas.microsoft.com/office/drawing/2014/main" id="{520F121E-6381-EBD9-BBF4-4776F5D6DCFF}"/>
                      </a:ext>
                    </a:extLst>
                  </p:cNvPr>
                  <p:cNvSpPr/>
                  <p:nvPr/>
                </p:nvSpPr>
                <p:spPr>
                  <a:xfrm>
                    <a:off x="2743700" y="490525"/>
                    <a:ext cx="1261200" cy="113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448" h="45486" extrusionOk="0">
                        <a:moveTo>
                          <a:pt x="8780" y="0"/>
                        </a:moveTo>
                        <a:lnTo>
                          <a:pt x="8780" y="0"/>
                        </a:lnTo>
                        <a:cubicBezTo>
                          <a:pt x="3389" y="4775"/>
                          <a:pt x="1" y="11723"/>
                          <a:pt x="1" y="19474"/>
                        </a:cubicBezTo>
                        <a:cubicBezTo>
                          <a:pt x="1" y="33832"/>
                          <a:pt x="11637" y="45485"/>
                          <a:pt x="25995" y="45485"/>
                        </a:cubicBezTo>
                        <a:cubicBezTo>
                          <a:pt x="37237" y="45485"/>
                          <a:pt x="46820" y="38332"/>
                          <a:pt x="50448" y="28322"/>
                        </a:cubicBezTo>
                        <a:lnTo>
                          <a:pt x="50448" y="28322"/>
                        </a:lnTo>
                        <a:cubicBezTo>
                          <a:pt x="46204" y="36415"/>
                          <a:pt x="37751" y="41943"/>
                          <a:pt x="27980" y="41943"/>
                        </a:cubicBezTo>
                        <a:cubicBezTo>
                          <a:pt x="13964" y="41943"/>
                          <a:pt x="2602" y="30581"/>
                          <a:pt x="2602" y="16565"/>
                        </a:cubicBezTo>
                        <a:cubicBezTo>
                          <a:pt x="2602" y="10234"/>
                          <a:pt x="4929" y="4450"/>
                          <a:pt x="87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6" name="Google Shape;3635;p39">
                    <a:extLst>
                      <a:ext uri="{FF2B5EF4-FFF2-40B4-BE49-F238E27FC236}">
                        <a16:creationId xmlns:a16="http://schemas.microsoft.com/office/drawing/2014/main" id="{211EAC29-5018-721D-094C-A07EFDF18A3D}"/>
                      </a:ext>
                    </a:extLst>
                  </p:cNvPr>
                  <p:cNvSpPr/>
                  <p:nvPr/>
                </p:nvSpPr>
                <p:spPr>
                  <a:xfrm>
                    <a:off x="4008750" y="908500"/>
                    <a:ext cx="85600" cy="36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4" h="14734" extrusionOk="0">
                        <a:moveTo>
                          <a:pt x="3355" y="1"/>
                        </a:moveTo>
                        <a:cubicBezTo>
                          <a:pt x="3252" y="1523"/>
                          <a:pt x="3029" y="3013"/>
                          <a:pt x="2670" y="4450"/>
                        </a:cubicBezTo>
                        <a:cubicBezTo>
                          <a:pt x="2465" y="8128"/>
                          <a:pt x="1523" y="11585"/>
                          <a:pt x="1" y="14734"/>
                        </a:cubicBezTo>
                        <a:cubicBezTo>
                          <a:pt x="2173" y="10816"/>
                          <a:pt x="3423" y="6298"/>
                          <a:pt x="3423" y="1489"/>
                        </a:cubicBezTo>
                        <a:cubicBezTo>
                          <a:pt x="3423" y="993"/>
                          <a:pt x="3371" y="496"/>
                          <a:pt x="3355" y="1"/>
                        </a:cubicBezTo>
                        <a:close/>
                      </a:path>
                    </a:pathLst>
                  </a:custGeom>
                  <a:solidFill>
                    <a:srgbClr val="00A9E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2" name="Google Shape;3636;p39">
                    <a:extLst>
                      <a:ext uri="{FF2B5EF4-FFF2-40B4-BE49-F238E27FC236}">
                        <a16:creationId xmlns:a16="http://schemas.microsoft.com/office/drawing/2014/main" id="{E8DBEB1D-6761-9768-700A-B27C1BCCD9D3}"/>
                      </a:ext>
                    </a:extLst>
                  </p:cNvPr>
                  <p:cNvSpPr/>
                  <p:nvPr/>
                </p:nvSpPr>
                <p:spPr>
                  <a:xfrm>
                    <a:off x="2790750" y="301025"/>
                    <a:ext cx="392350" cy="35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94" h="14220" extrusionOk="0">
                        <a:moveTo>
                          <a:pt x="15694" y="0"/>
                        </a:moveTo>
                        <a:lnTo>
                          <a:pt x="15694" y="0"/>
                        </a:lnTo>
                        <a:cubicBezTo>
                          <a:pt x="8746" y="2464"/>
                          <a:pt x="3099" y="7615"/>
                          <a:pt x="1" y="14220"/>
                        </a:cubicBezTo>
                        <a:cubicBezTo>
                          <a:pt x="2397" y="9788"/>
                          <a:pt x="5974" y="6092"/>
                          <a:pt x="10303" y="3560"/>
                        </a:cubicBezTo>
                        <a:cubicBezTo>
                          <a:pt x="11929" y="2156"/>
                          <a:pt x="13743" y="958"/>
                          <a:pt x="1569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3" name="Google Shape;3637;p39">
                    <a:extLst>
                      <a:ext uri="{FF2B5EF4-FFF2-40B4-BE49-F238E27FC236}">
                        <a16:creationId xmlns:a16="http://schemas.microsoft.com/office/drawing/2014/main" id="{E810EC19-4F91-FEE8-007E-F13D5B5A53D9}"/>
                      </a:ext>
                    </a:extLst>
                  </p:cNvPr>
                  <p:cNvSpPr/>
                  <p:nvPr/>
                </p:nvSpPr>
                <p:spPr>
                  <a:xfrm>
                    <a:off x="2808725" y="608600"/>
                    <a:ext cx="1211175" cy="93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47" h="37221" extrusionOk="0">
                        <a:moveTo>
                          <a:pt x="2962" y="0"/>
                        </a:moveTo>
                        <a:cubicBezTo>
                          <a:pt x="1079" y="3525"/>
                          <a:pt x="1" y="7548"/>
                          <a:pt x="1" y="11842"/>
                        </a:cubicBezTo>
                        <a:cubicBezTo>
                          <a:pt x="1" y="25858"/>
                          <a:pt x="11363" y="37220"/>
                          <a:pt x="25379" y="37220"/>
                        </a:cubicBezTo>
                        <a:cubicBezTo>
                          <a:pt x="35646" y="37220"/>
                          <a:pt x="44459" y="31094"/>
                          <a:pt x="48447" y="22333"/>
                        </a:cubicBezTo>
                        <a:lnTo>
                          <a:pt x="48447" y="22333"/>
                        </a:lnTo>
                        <a:cubicBezTo>
                          <a:pt x="44203" y="30375"/>
                          <a:pt x="35783" y="35886"/>
                          <a:pt x="26046" y="35886"/>
                        </a:cubicBezTo>
                        <a:cubicBezTo>
                          <a:pt x="12031" y="35886"/>
                          <a:pt x="669" y="24523"/>
                          <a:pt x="669" y="10507"/>
                        </a:cubicBezTo>
                        <a:cubicBezTo>
                          <a:pt x="669" y="6760"/>
                          <a:pt x="1490" y="3201"/>
                          <a:pt x="29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4" name="Google Shape;3638;p39">
                    <a:extLst>
                      <a:ext uri="{FF2B5EF4-FFF2-40B4-BE49-F238E27FC236}">
                        <a16:creationId xmlns:a16="http://schemas.microsoft.com/office/drawing/2014/main" id="{A6BBBB90-34AF-3538-C126-5753E7EFB479}"/>
                      </a:ext>
                    </a:extLst>
                  </p:cNvPr>
                  <p:cNvSpPr/>
                  <p:nvPr/>
                </p:nvSpPr>
                <p:spPr>
                  <a:xfrm>
                    <a:off x="3352900" y="406675"/>
                    <a:ext cx="336725" cy="1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9" h="5837" extrusionOk="0">
                        <a:moveTo>
                          <a:pt x="788" y="0"/>
                        </a:moveTo>
                        <a:cubicBezTo>
                          <a:pt x="617" y="223"/>
                          <a:pt x="498" y="463"/>
                          <a:pt x="429" y="719"/>
                        </a:cubicBezTo>
                        <a:cubicBezTo>
                          <a:pt x="1" y="2499"/>
                          <a:pt x="2567" y="4638"/>
                          <a:pt x="6145" y="5494"/>
                        </a:cubicBezTo>
                        <a:cubicBezTo>
                          <a:pt x="7137" y="5734"/>
                          <a:pt x="8095" y="5836"/>
                          <a:pt x="8985" y="5836"/>
                        </a:cubicBezTo>
                        <a:cubicBezTo>
                          <a:pt x="11295" y="5836"/>
                          <a:pt x="13074" y="5083"/>
                          <a:pt x="13383" y="3783"/>
                        </a:cubicBezTo>
                        <a:cubicBezTo>
                          <a:pt x="13469" y="3475"/>
                          <a:pt x="13451" y="3167"/>
                          <a:pt x="13348" y="2841"/>
                        </a:cubicBezTo>
                        <a:cubicBezTo>
                          <a:pt x="12134" y="2243"/>
                          <a:pt x="10884" y="1746"/>
                          <a:pt x="9567" y="1369"/>
                        </a:cubicBezTo>
                        <a:cubicBezTo>
                          <a:pt x="6761" y="566"/>
                          <a:pt x="3954" y="0"/>
                          <a:pt x="11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5" name="Google Shape;3639;p39">
                    <a:extLst>
                      <a:ext uri="{FF2B5EF4-FFF2-40B4-BE49-F238E27FC236}">
                        <a16:creationId xmlns:a16="http://schemas.microsoft.com/office/drawing/2014/main" id="{7948810C-4DA6-890B-30FE-A309687546AC}"/>
                      </a:ext>
                    </a:extLst>
                  </p:cNvPr>
                  <p:cNvSpPr/>
                  <p:nvPr/>
                </p:nvSpPr>
                <p:spPr>
                  <a:xfrm>
                    <a:off x="3372575" y="373300"/>
                    <a:ext cx="314050" cy="1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62" h="4176" extrusionOk="0">
                        <a:moveTo>
                          <a:pt x="4039" y="1"/>
                        </a:moveTo>
                        <a:cubicBezTo>
                          <a:pt x="2191" y="1"/>
                          <a:pt x="685" y="480"/>
                          <a:pt x="1" y="1335"/>
                        </a:cubicBezTo>
                        <a:lnTo>
                          <a:pt x="395" y="1335"/>
                        </a:lnTo>
                        <a:cubicBezTo>
                          <a:pt x="3167" y="1335"/>
                          <a:pt x="5974" y="1901"/>
                          <a:pt x="8780" y="2704"/>
                        </a:cubicBezTo>
                        <a:cubicBezTo>
                          <a:pt x="10097" y="3081"/>
                          <a:pt x="11347" y="3578"/>
                          <a:pt x="12561" y="4176"/>
                        </a:cubicBezTo>
                        <a:cubicBezTo>
                          <a:pt x="12116" y="2636"/>
                          <a:pt x="9858" y="1045"/>
                          <a:pt x="6898" y="343"/>
                        </a:cubicBezTo>
                        <a:cubicBezTo>
                          <a:pt x="5905" y="103"/>
                          <a:pt x="4929" y="1"/>
                          <a:pt x="40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6" name="Google Shape;3640;p39">
                    <a:extLst>
                      <a:ext uri="{FF2B5EF4-FFF2-40B4-BE49-F238E27FC236}">
                        <a16:creationId xmlns:a16="http://schemas.microsoft.com/office/drawing/2014/main" id="{88FE4ED5-A575-E205-31AE-187600885799}"/>
                      </a:ext>
                    </a:extLst>
                  </p:cNvPr>
                  <p:cNvSpPr/>
                  <p:nvPr/>
                </p:nvSpPr>
                <p:spPr>
                  <a:xfrm>
                    <a:off x="3718700" y="556850"/>
                    <a:ext cx="180125" cy="170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6812" extrusionOk="0">
                        <a:moveTo>
                          <a:pt x="1712" y="0"/>
                        </a:moveTo>
                        <a:cubicBezTo>
                          <a:pt x="1369" y="0"/>
                          <a:pt x="1078" y="103"/>
                          <a:pt x="856" y="308"/>
                        </a:cubicBezTo>
                        <a:cubicBezTo>
                          <a:pt x="0" y="1061"/>
                          <a:pt x="530" y="3063"/>
                          <a:pt x="2054" y="4792"/>
                        </a:cubicBezTo>
                        <a:cubicBezTo>
                          <a:pt x="3166" y="6058"/>
                          <a:pt x="4518" y="6811"/>
                          <a:pt x="5493" y="6811"/>
                        </a:cubicBezTo>
                        <a:cubicBezTo>
                          <a:pt x="5835" y="6811"/>
                          <a:pt x="6127" y="6725"/>
                          <a:pt x="6348" y="6520"/>
                        </a:cubicBezTo>
                        <a:cubicBezTo>
                          <a:pt x="7204" y="5767"/>
                          <a:pt x="6674" y="3747"/>
                          <a:pt x="5151" y="2036"/>
                        </a:cubicBezTo>
                        <a:cubicBezTo>
                          <a:pt x="4039" y="770"/>
                          <a:pt x="2686" y="0"/>
                          <a:pt x="171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97" name="Google Shape;3641;p39">
                  <a:extLst>
                    <a:ext uri="{FF2B5EF4-FFF2-40B4-BE49-F238E27FC236}">
                      <a16:creationId xmlns:a16="http://schemas.microsoft.com/office/drawing/2014/main" id="{04BB9E05-8FD1-36C8-1D04-488111F371B2}"/>
                    </a:ext>
                  </a:extLst>
                </p:cNvPr>
                <p:cNvSpPr/>
                <p:nvPr/>
              </p:nvSpPr>
              <p:spPr>
                <a:xfrm rot="464016">
                  <a:off x="5199180" y="1941734"/>
                  <a:ext cx="73569" cy="73569"/>
                </a:xfrm>
                <a:prstGeom prst="ellipse">
                  <a:avLst/>
                </a:prstGeom>
                <a:gradFill>
                  <a:gsLst>
                    <a:gs pos="0">
                      <a:schemeClr val="accent2">
                        <a:alpha val="13020"/>
                      </a:schemeClr>
                    </a:gs>
                    <a:gs pos="100000">
                      <a:schemeClr val="lt2">
                        <a:alpha val="13020"/>
                      </a:scheme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665" name="TextBox 3664">
              <a:extLst>
                <a:ext uri="{FF2B5EF4-FFF2-40B4-BE49-F238E27FC236}">
                  <a16:creationId xmlns:a16="http://schemas.microsoft.com/office/drawing/2014/main" id="{A8A13E98-BCD4-E529-5FB3-4A14416F3453}"/>
                </a:ext>
              </a:extLst>
            </p:cNvPr>
            <p:cNvSpPr txBox="1"/>
            <p:nvPr/>
          </p:nvSpPr>
          <p:spPr>
            <a:xfrm>
              <a:off x="1391855" y="3008641"/>
              <a:ext cx="13291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김 승 순</a:t>
              </a:r>
              <a:endParaRPr lang="en-US" altLang="ko-KR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하사비스</a:t>
              </a:r>
              <a:endParaRPr lang="en-US" altLang="ko-KR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서울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66" name="TextBox 3665">
              <a:extLst>
                <a:ext uri="{FF2B5EF4-FFF2-40B4-BE49-F238E27FC236}">
                  <a16:creationId xmlns:a16="http://schemas.microsoft.com/office/drawing/2014/main" id="{AAE016FD-F9BE-2F91-820B-E15A60C86B19}"/>
                </a:ext>
              </a:extLst>
            </p:cNvPr>
            <p:cNvSpPr txBox="1"/>
            <p:nvPr/>
          </p:nvSpPr>
          <p:spPr>
            <a:xfrm>
              <a:off x="4032878" y="3008641"/>
              <a:ext cx="13291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 선 재</a:t>
              </a:r>
              <a:endParaRPr lang="en-US" altLang="ko-KR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응</a:t>
              </a:r>
              <a:endParaRPr lang="en-US" altLang="ko-KR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용인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67" name="TextBox 3666">
              <a:extLst>
                <a:ext uri="{FF2B5EF4-FFF2-40B4-BE49-F238E27FC236}">
                  <a16:creationId xmlns:a16="http://schemas.microsoft.com/office/drawing/2014/main" id="{5B475786-1B70-763C-71A8-F32D480B1090}"/>
                </a:ext>
              </a:extLst>
            </p:cNvPr>
            <p:cNvSpPr txBox="1"/>
            <p:nvPr/>
          </p:nvSpPr>
          <p:spPr>
            <a:xfrm>
              <a:off x="6673902" y="3008641"/>
              <a:ext cx="132919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 현 종</a:t>
              </a:r>
              <a:endParaRPr lang="en-US" altLang="ko-KR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하사비스</a:t>
              </a:r>
              <a:endParaRPr lang="en-US" altLang="ko-KR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용인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41"/>
          <p:cNvSpPr txBox="1">
            <a:spLocks noGrp="1"/>
          </p:cNvSpPr>
          <p:nvPr>
            <p:ph type="title"/>
          </p:nvPr>
        </p:nvSpPr>
        <p:spPr>
          <a:xfrm>
            <a:off x="1424400" y="2003409"/>
            <a:ext cx="6295200" cy="1136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그렇다면 전이 학습은</a:t>
            </a:r>
            <a:r>
              <a:rPr lang="en-US" altLang="ko-KR" sz="48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endParaRPr sz="72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697" name="Google Shape;3697;p41"/>
          <p:cNvGrpSpPr/>
          <p:nvPr/>
        </p:nvGrpSpPr>
        <p:grpSpPr>
          <a:xfrm>
            <a:off x="8083661" y="2986879"/>
            <a:ext cx="326030" cy="308958"/>
            <a:chOff x="2613200" y="238125"/>
            <a:chExt cx="1560700" cy="1478975"/>
          </a:xfrm>
        </p:grpSpPr>
        <p:sp>
          <p:nvSpPr>
            <p:cNvPr id="3698" name="Google Shape;3698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41"/>
          <p:cNvGrpSpPr/>
          <p:nvPr/>
        </p:nvGrpSpPr>
        <p:grpSpPr>
          <a:xfrm>
            <a:off x="881161" y="2417266"/>
            <a:ext cx="326030" cy="308958"/>
            <a:chOff x="2613200" y="238125"/>
            <a:chExt cx="1560700" cy="1478975"/>
          </a:xfrm>
        </p:grpSpPr>
        <p:sp>
          <p:nvSpPr>
            <p:cNvPr id="3713" name="Google Shape;3713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41"/>
          <p:cNvGrpSpPr/>
          <p:nvPr/>
        </p:nvGrpSpPr>
        <p:grpSpPr>
          <a:xfrm>
            <a:off x="7862781" y="1516619"/>
            <a:ext cx="220871" cy="192050"/>
            <a:chOff x="7862781" y="1516619"/>
            <a:chExt cx="220871" cy="192050"/>
          </a:xfrm>
        </p:grpSpPr>
        <p:grpSp>
          <p:nvGrpSpPr>
            <p:cNvPr id="3728" name="Google Shape;3728;p41"/>
            <p:cNvGrpSpPr/>
            <p:nvPr/>
          </p:nvGrpSpPr>
          <p:grpSpPr>
            <a:xfrm>
              <a:off x="7901987" y="1536369"/>
              <a:ext cx="181665" cy="172301"/>
              <a:chOff x="2613200" y="238125"/>
              <a:chExt cx="1560700" cy="1478975"/>
            </a:xfrm>
          </p:grpSpPr>
          <p:sp>
            <p:nvSpPr>
              <p:cNvPr id="3729" name="Google Shape;3729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3" name="Google Shape;3743;p41"/>
            <p:cNvGrpSpPr/>
            <p:nvPr/>
          </p:nvGrpSpPr>
          <p:grpSpPr>
            <a:xfrm>
              <a:off x="7862781" y="1516619"/>
              <a:ext cx="99104" cy="93915"/>
              <a:chOff x="2613200" y="238125"/>
              <a:chExt cx="1560700" cy="1478975"/>
            </a:xfrm>
          </p:grpSpPr>
          <p:sp>
            <p:nvSpPr>
              <p:cNvPr id="3744" name="Google Shape;3744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8" name="Google Shape;3758;p41"/>
          <p:cNvGrpSpPr/>
          <p:nvPr/>
        </p:nvGrpSpPr>
        <p:grpSpPr>
          <a:xfrm>
            <a:off x="4528040" y="385027"/>
            <a:ext cx="399537" cy="414835"/>
            <a:chOff x="4528040" y="385027"/>
            <a:chExt cx="399537" cy="414835"/>
          </a:xfrm>
        </p:grpSpPr>
        <p:grpSp>
          <p:nvGrpSpPr>
            <p:cNvPr id="3759" name="Google Shape;3759;p41"/>
            <p:cNvGrpSpPr/>
            <p:nvPr/>
          </p:nvGrpSpPr>
          <p:grpSpPr>
            <a:xfrm>
              <a:off x="4528040" y="385027"/>
              <a:ext cx="326030" cy="308958"/>
              <a:chOff x="2613200" y="238125"/>
              <a:chExt cx="1560700" cy="1478975"/>
            </a:xfrm>
          </p:grpSpPr>
          <p:sp>
            <p:nvSpPr>
              <p:cNvPr id="3760" name="Google Shape;3760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4" name="Google Shape;3774;p41"/>
            <p:cNvSpPr/>
            <p:nvPr/>
          </p:nvSpPr>
          <p:spPr>
            <a:xfrm>
              <a:off x="4854077" y="726363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5" name="Google Shape;3775;p41"/>
          <p:cNvGrpSpPr/>
          <p:nvPr/>
        </p:nvGrpSpPr>
        <p:grpSpPr>
          <a:xfrm>
            <a:off x="1154675" y="3704900"/>
            <a:ext cx="613625" cy="763700"/>
            <a:chOff x="5605600" y="4598575"/>
            <a:chExt cx="613625" cy="763700"/>
          </a:xfrm>
        </p:grpSpPr>
        <p:sp>
          <p:nvSpPr>
            <p:cNvPr id="3776" name="Google Shape;3776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7" name="Google Shape;3787;p41"/>
          <p:cNvGrpSpPr/>
          <p:nvPr/>
        </p:nvGrpSpPr>
        <p:grpSpPr>
          <a:xfrm flipH="1">
            <a:off x="7196288" y="385025"/>
            <a:ext cx="613625" cy="763700"/>
            <a:chOff x="5605600" y="4598575"/>
            <a:chExt cx="613625" cy="763700"/>
          </a:xfrm>
        </p:grpSpPr>
        <p:sp>
          <p:nvSpPr>
            <p:cNvPr id="3788" name="Google Shape;3788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41"/>
          <p:cNvSpPr/>
          <p:nvPr/>
        </p:nvSpPr>
        <p:spPr>
          <a:xfrm>
            <a:off x="-1509834" y="605197"/>
            <a:ext cx="14945" cy="14945"/>
          </a:xfrm>
          <a:custGeom>
            <a:avLst/>
            <a:gdLst/>
            <a:ahLst/>
            <a:cxnLst/>
            <a:rect l="l" t="t" r="r" b="b"/>
            <a:pathLst>
              <a:path w="208" h="208" extrusionOk="0">
                <a:moveTo>
                  <a:pt x="103" y="0"/>
                </a:moveTo>
                <a:cubicBezTo>
                  <a:pt x="161" y="0"/>
                  <a:pt x="207" y="46"/>
                  <a:pt x="207" y="104"/>
                </a:cubicBezTo>
                <a:cubicBezTo>
                  <a:pt x="207" y="161"/>
                  <a:pt x="161" y="196"/>
                  <a:pt x="103" y="196"/>
                </a:cubicBezTo>
                <a:cubicBezTo>
                  <a:pt x="46" y="207"/>
                  <a:pt x="1" y="161"/>
                  <a:pt x="1" y="104"/>
                </a:cubicBezTo>
                <a:cubicBezTo>
                  <a:pt x="1" y="46"/>
                  <a:pt x="46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370086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700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모델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1: </a:t>
            </a:r>
            <a:r>
              <a:rPr lang="en-US" altLang="ko-KR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EfficientNet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187481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소개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5263578" y="1187481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성능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27DD8F-AFE6-D86B-EF89-93629AEC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4" y="1665871"/>
            <a:ext cx="3712976" cy="17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0BE38FA-6B05-5B53-A0B5-A26463A93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256" y="1502955"/>
            <a:ext cx="1677824" cy="13686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458A4F8-5122-951B-701A-C032FB504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69"/>
          <a:stretch/>
        </p:blipFill>
        <p:spPr>
          <a:xfrm>
            <a:off x="4572000" y="2994660"/>
            <a:ext cx="3463755" cy="15907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6115367-E3D4-6B4B-519D-5C9330985CED}"/>
              </a:ext>
            </a:extLst>
          </p:cNvPr>
          <p:cNvSpPr txBox="1"/>
          <p:nvPr/>
        </p:nvSpPr>
        <p:spPr>
          <a:xfrm>
            <a:off x="521970" y="3699565"/>
            <a:ext cx="37129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EfficientNet</a:t>
            </a:r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Google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개발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CNN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아키텍처로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ImageNet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등의 대규모 이미지 데이터셋을 통해 사전 학습된 모델이다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84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085033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 소개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4913429" y="1050293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 성능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0C5BCE-46A5-5C20-36B3-5526C484C1F4}"/>
              </a:ext>
            </a:extLst>
          </p:cNvPr>
          <p:cNvSpPr/>
          <p:nvPr/>
        </p:nvSpPr>
        <p:spPr>
          <a:xfrm>
            <a:off x="612057" y="479322"/>
            <a:ext cx="343416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C36A4-716D-85E9-96E0-CF22F930F152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모델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2: </a:t>
            </a:r>
            <a:r>
              <a:rPr lang="en-US" altLang="ko-KR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ViT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0" name="Picture 2" descr="Review: Vision Transformer (ViT). An Image is Worth 16x16 Words… | by  Sik-Ho Tsang | Medium">
            <a:extLst>
              <a:ext uri="{FF2B5EF4-FFF2-40B4-BE49-F238E27FC236}">
                <a16:creationId xmlns:a16="http://schemas.microsoft.com/office/drawing/2014/main" id="{2C0F3DDE-D986-FF54-57C1-06F058902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5" y="1531498"/>
            <a:ext cx="3618195" cy="1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89DAC07-A552-FBBE-0D18-DE9A8D391FE0}"/>
              </a:ext>
            </a:extLst>
          </p:cNvPr>
          <p:cNvSpPr txBox="1"/>
          <p:nvPr/>
        </p:nvSpPr>
        <p:spPr>
          <a:xfrm>
            <a:off x="573982" y="3551229"/>
            <a:ext cx="43394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err="1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(Vision Transformer)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Google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개발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된 </a:t>
            </a:r>
            <a:r>
              <a:rPr lang="ko-KR" altLang="en-US" dirty="0">
                <a:solidFill>
                  <a:srgbClr val="37415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모델로 기존의 </a:t>
            </a:r>
            <a:r>
              <a:rPr lang="en-US" altLang="ko-KR" dirty="0">
                <a:solidFill>
                  <a:srgbClr val="37415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CNN </a:t>
            </a:r>
            <a:r>
              <a:rPr lang="ko-KR" altLang="en-US" dirty="0">
                <a:solidFill>
                  <a:srgbClr val="37415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방식에서 벗어나 </a:t>
            </a:r>
            <a:r>
              <a:rPr lang="en-US" altLang="ko-KR" dirty="0">
                <a:solidFill>
                  <a:srgbClr val="37415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NLP</a:t>
            </a:r>
            <a:r>
              <a:rPr lang="ko-KR" altLang="en-US" dirty="0">
                <a:solidFill>
                  <a:srgbClr val="37415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주로 쓰이는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Transformer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구조를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CV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적용했다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0A52EF0-D9E5-61CD-DE84-8E8EA935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45" y="1314273"/>
            <a:ext cx="2180000" cy="193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ABB192B-87D3-3A74-2BDB-499EF8CEB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429" y="3248566"/>
            <a:ext cx="3014179" cy="15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6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085033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 소개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3A2E02-8E4B-C785-252D-93E15CBF3196}"/>
              </a:ext>
            </a:extLst>
          </p:cNvPr>
          <p:cNvGrpSpPr/>
          <p:nvPr/>
        </p:nvGrpSpPr>
        <p:grpSpPr>
          <a:xfrm>
            <a:off x="4913429" y="1050293"/>
            <a:ext cx="2675844" cy="307777"/>
            <a:chOff x="781040" y="1227420"/>
            <a:chExt cx="2675844" cy="307777"/>
          </a:xfrm>
        </p:grpSpPr>
        <p:grpSp>
          <p:nvGrpSpPr>
            <p:cNvPr id="37" name="Google Shape;4389;p47">
              <a:extLst>
                <a:ext uri="{FF2B5EF4-FFF2-40B4-BE49-F238E27FC236}">
                  <a16:creationId xmlns:a16="http://schemas.microsoft.com/office/drawing/2014/main" id="{5AFA7FB9-3B91-8134-8909-EA3414B8130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39" name="Google Shape;4390;p47">
                <a:extLst>
                  <a:ext uri="{FF2B5EF4-FFF2-40B4-BE49-F238E27FC236}">
                    <a16:creationId xmlns:a16="http://schemas.microsoft.com/office/drawing/2014/main" id="{E731CBAA-1DC3-2AC1-72F4-996F0A45381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391;p47">
                <a:extLst>
                  <a:ext uri="{FF2B5EF4-FFF2-40B4-BE49-F238E27FC236}">
                    <a16:creationId xmlns:a16="http://schemas.microsoft.com/office/drawing/2014/main" id="{79842181-67EC-53BB-FC47-A334A63B757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392;p47">
                <a:extLst>
                  <a:ext uri="{FF2B5EF4-FFF2-40B4-BE49-F238E27FC236}">
                    <a16:creationId xmlns:a16="http://schemas.microsoft.com/office/drawing/2014/main" id="{9451C3A6-E27A-6646-A73D-96C28850249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4393;p47">
                <a:extLst>
                  <a:ext uri="{FF2B5EF4-FFF2-40B4-BE49-F238E27FC236}">
                    <a16:creationId xmlns:a16="http://schemas.microsoft.com/office/drawing/2014/main" id="{21F2227D-886A-FBE5-054D-BBC97CB9B59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94;p47">
                <a:extLst>
                  <a:ext uri="{FF2B5EF4-FFF2-40B4-BE49-F238E27FC236}">
                    <a16:creationId xmlns:a16="http://schemas.microsoft.com/office/drawing/2014/main" id="{025D63C8-5AD4-888F-2117-2BECDD01E76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395;p47">
                <a:extLst>
                  <a:ext uri="{FF2B5EF4-FFF2-40B4-BE49-F238E27FC236}">
                    <a16:creationId xmlns:a16="http://schemas.microsoft.com/office/drawing/2014/main" id="{81430319-B7D5-A2FB-CB76-235BB3E049C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396;p47">
                <a:extLst>
                  <a:ext uri="{FF2B5EF4-FFF2-40B4-BE49-F238E27FC236}">
                    <a16:creationId xmlns:a16="http://schemas.microsoft.com/office/drawing/2014/main" id="{D2DBE012-DAE3-FA3B-0AA8-360F197451F2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97;p47">
                <a:extLst>
                  <a:ext uri="{FF2B5EF4-FFF2-40B4-BE49-F238E27FC236}">
                    <a16:creationId xmlns:a16="http://schemas.microsoft.com/office/drawing/2014/main" id="{C1108285-83A6-E87C-855F-C938512760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98;p47">
                <a:extLst>
                  <a:ext uri="{FF2B5EF4-FFF2-40B4-BE49-F238E27FC236}">
                    <a16:creationId xmlns:a16="http://schemas.microsoft.com/office/drawing/2014/main" id="{ADCC2AE4-9C1C-89F6-5FF2-FCEDBA72AC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99;p47">
                <a:extLst>
                  <a:ext uri="{FF2B5EF4-FFF2-40B4-BE49-F238E27FC236}">
                    <a16:creationId xmlns:a16="http://schemas.microsoft.com/office/drawing/2014/main" id="{735E4C8C-41B4-19D2-D080-5828A87FF85F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400;p47">
                <a:extLst>
                  <a:ext uri="{FF2B5EF4-FFF2-40B4-BE49-F238E27FC236}">
                    <a16:creationId xmlns:a16="http://schemas.microsoft.com/office/drawing/2014/main" id="{14EF8AA5-CFC7-8F83-8DB4-661B8804359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401;p47">
                <a:extLst>
                  <a:ext uri="{FF2B5EF4-FFF2-40B4-BE49-F238E27FC236}">
                    <a16:creationId xmlns:a16="http://schemas.microsoft.com/office/drawing/2014/main" id="{4227E548-5699-BD24-A57A-C781C6940F4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402;p47">
                <a:extLst>
                  <a:ext uri="{FF2B5EF4-FFF2-40B4-BE49-F238E27FC236}">
                    <a16:creationId xmlns:a16="http://schemas.microsoft.com/office/drawing/2014/main" id="{980E4164-05A8-69B9-A8BB-E579343038E1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403;p47">
                <a:extLst>
                  <a:ext uri="{FF2B5EF4-FFF2-40B4-BE49-F238E27FC236}">
                    <a16:creationId xmlns:a16="http://schemas.microsoft.com/office/drawing/2014/main" id="{DFFB00C4-37B1-7F04-3ADF-FC70CB7988B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8FFD5F-ADEC-94AE-00E8-EBF42B5C18C4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 성능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0C5BCE-46A5-5C20-36B3-5526C484C1F4}"/>
              </a:ext>
            </a:extLst>
          </p:cNvPr>
          <p:cNvSpPr/>
          <p:nvPr/>
        </p:nvSpPr>
        <p:spPr>
          <a:xfrm>
            <a:off x="612057" y="479322"/>
            <a:ext cx="357135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C36A4-716D-85E9-96E0-CF22F930F152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전이학습 모델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3: </a:t>
            </a:r>
            <a:r>
              <a:rPr lang="en-US" altLang="ko-KR" sz="2000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MobileNet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DAC07-A552-FBBE-0D18-DE9A8D391FE0}"/>
              </a:ext>
            </a:extLst>
          </p:cNvPr>
          <p:cNvSpPr txBox="1"/>
          <p:nvPr/>
        </p:nvSpPr>
        <p:spPr>
          <a:xfrm>
            <a:off x="391579" y="3443164"/>
            <a:ext cx="41804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err="1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MobileNet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은 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Google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개발</a:t>
            </a:r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된 </a:t>
            </a:r>
            <a:r>
              <a:rPr lang="ko-KR" altLang="en-US" dirty="0">
                <a:solidFill>
                  <a:srgbClr val="37415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모델로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모바일 및 임베디드 기기에서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경량화된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딥러닝 모델이 필요한 경우에 많이 사용된다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098" name="Picture 2" descr="K_04 Understanding of MobileNet - EN - Deep Learning Bible - 2.  Classification - Eng.">
            <a:extLst>
              <a:ext uri="{FF2B5EF4-FFF2-40B4-BE49-F238E27FC236}">
                <a16:creationId xmlns:a16="http://schemas.microsoft.com/office/drawing/2014/main" id="{2748C961-D936-6E6B-7709-4CBEEBAEE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80" y="1646696"/>
            <a:ext cx="3350191" cy="134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25F774-3A99-9B2F-D172-B0EFDF7E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53" y="1386380"/>
            <a:ext cx="1895125" cy="19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20C7B5-F25E-81A1-BAFA-1EE4CB91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05790"/>
            <a:ext cx="3547426" cy="16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38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41"/>
          <p:cNvSpPr txBox="1">
            <a:spLocks noGrp="1"/>
          </p:cNvSpPr>
          <p:nvPr>
            <p:ph type="title"/>
          </p:nvPr>
        </p:nvSpPr>
        <p:spPr>
          <a:xfrm>
            <a:off x="1424400" y="2003409"/>
            <a:ext cx="6295200" cy="1136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성능 비교</a:t>
            </a:r>
            <a:endParaRPr sz="72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697" name="Google Shape;3697;p41"/>
          <p:cNvGrpSpPr/>
          <p:nvPr/>
        </p:nvGrpSpPr>
        <p:grpSpPr>
          <a:xfrm>
            <a:off x="8083661" y="2986879"/>
            <a:ext cx="326030" cy="308958"/>
            <a:chOff x="2613200" y="238125"/>
            <a:chExt cx="1560700" cy="1478975"/>
          </a:xfrm>
        </p:grpSpPr>
        <p:sp>
          <p:nvSpPr>
            <p:cNvPr id="3698" name="Google Shape;3698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41"/>
          <p:cNvGrpSpPr/>
          <p:nvPr/>
        </p:nvGrpSpPr>
        <p:grpSpPr>
          <a:xfrm>
            <a:off x="881161" y="2417266"/>
            <a:ext cx="326030" cy="308958"/>
            <a:chOff x="2613200" y="238125"/>
            <a:chExt cx="1560700" cy="1478975"/>
          </a:xfrm>
        </p:grpSpPr>
        <p:sp>
          <p:nvSpPr>
            <p:cNvPr id="3713" name="Google Shape;3713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41"/>
          <p:cNvGrpSpPr/>
          <p:nvPr/>
        </p:nvGrpSpPr>
        <p:grpSpPr>
          <a:xfrm>
            <a:off x="7862781" y="1516619"/>
            <a:ext cx="220871" cy="192050"/>
            <a:chOff x="7862781" y="1516619"/>
            <a:chExt cx="220871" cy="192050"/>
          </a:xfrm>
        </p:grpSpPr>
        <p:grpSp>
          <p:nvGrpSpPr>
            <p:cNvPr id="3728" name="Google Shape;3728;p41"/>
            <p:cNvGrpSpPr/>
            <p:nvPr/>
          </p:nvGrpSpPr>
          <p:grpSpPr>
            <a:xfrm>
              <a:off x="7901987" y="1536369"/>
              <a:ext cx="181665" cy="172301"/>
              <a:chOff x="2613200" y="238125"/>
              <a:chExt cx="1560700" cy="1478975"/>
            </a:xfrm>
          </p:grpSpPr>
          <p:sp>
            <p:nvSpPr>
              <p:cNvPr id="3729" name="Google Shape;3729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3" name="Google Shape;3743;p41"/>
            <p:cNvGrpSpPr/>
            <p:nvPr/>
          </p:nvGrpSpPr>
          <p:grpSpPr>
            <a:xfrm>
              <a:off x="7862781" y="1516619"/>
              <a:ext cx="99104" cy="93915"/>
              <a:chOff x="2613200" y="238125"/>
              <a:chExt cx="1560700" cy="1478975"/>
            </a:xfrm>
          </p:grpSpPr>
          <p:sp>
            <p:nvSpPr>
              <p:cNvPr id="3744" name="Google Shape;3744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8" name="Google Shape;3758;p41"/>
          <p:cNvGrpSpPr/>
          <p:nvPr/>
        </p:nvGrpSpPr>
        <p:grpSpPr>
          <a:xfrm>
            <a:off x="4528040" y="385027"/>
            <a:ext cx="399537" cy="414835"/>
            <a:chOff x="4528040" y="385027"/>
            <a:chExt cx="399537" cy="414835"/>
          </a:xfrm>
        </p:grpSpPr>
        <p:grpSp>
          <p:nvGrpSpPr>
            <p:cNvPr id="3759" name="Google Shape;3759;p41"/>
            <p:cNvGrpSpPr/>
            <p:nvPr/>
          </p:nvGrpSpPr>
          <p:grpSpPr>
            <a:xfrm>
              <a:off x="4528040" y="385027"/>
              <a:ext cx="326030" cy="308958"/>
              <a:chOff x="2613200" y="238125"/>
              <a:chExt cx="1560700" cy="1478975"/>
            </a:xfrm>
          </p:grpSpPr>
          <p:sp>
            <p:nvSpPr>
              <p:cNvPr id="3760" name="Google Shape;3760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4" name="Google Shape;3774;p41"/>
            <p:cNvSpPr/>
            <p:nvPr/>
          </p:nvSpPr>
          <p:spPr>
            <a:xfrm>
              <a:off x="4854077" y="726363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5" name="Google Shape;3775;p41"/>
          <p:cNvGrpSpPr/>
          <p:nvPr/>
        </p:nvGrpSpPr>
        <p:grpSpPr>
          <a:xfrm>
            <a:off x="1154675" y="3704900"/>
            <a:ext cx="613625" cy="763700"/>
            <a:chOff x="5605600" y="4598575"/>
            <a:chExt cx="613625" cy="763700"/>
          </a:xfrm>
        </p:grpSpPr>
        <p:sp>
          <p:nvSpPr>
            <p:cNvPr id="3776" name="Google Shape;3776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7" name="Google Shape;3787;p41"/>
          <p:cNvGrpSpPr/>
          <p:nvPr/>
        </p:nvGrpSpPr>
        <p:grpSpPr>
          <a:xfrm flipH="1">
            <a:off x="7196288" y="385025"/>
            <a:ext cx="613625" cy="763700"/>
            <a:chOff x="5605600" y="4598575"/>
            <a:chExt cx="613625" cy="763700"/>
          </a:xfrm>
        </p:grpSpPr>
        <p:sp>
          <p:nvSpPr>
            <p:cNvPr id="3788" name="Google Shape;3788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41"/>
          <p:cNvSpPr/>
          <p:nvPr/>
        </p:nvSpPr>
        <p:spPr>
          <a:xfrm>
            <a:off x="-1509834" y="605197"/>
            <a:ext cx="14945" cy="14945"/>
          </a:xfrm>
          <a:custGeom>
            <a:avLst/>
            <a:gdLst/>
            <a:ahLst/>
            <a:cxnLst/>
            <a:rect l="l" t="t" r="r" b="b"/>
            <a:pathLst>
              <a:path w="208" h="208" extrusionOk="0">
                <a:moveTo>
                  <a:pt x="103" y="0"/>
                </a:moveTo>
                <a:cubicBezTo>
                  <a:pt x="161" y="0"/>
                  <a:pt x="207" y="46"/>
                  <a:pt x="207" y="104"/>
                </a:cubicBezTo>
                <a:cubicBezTo>
                  <a:pt x="207" y="161"/>
                  <a:pt x="161" y="196"/>
                  <a:pt x="103" y="196"/>
                </a:cubicBezTo>
                <a:cubicBezTo>
                  <a:pt x="46" y="207"/>
                  <a:pt x="1" y="161"/>
                  <a:pt x="1" y="104"/>
                </a:cubicBezTo>
                <a:cubicBezTo>
                  <a:pt x="1" y="46"/>
                  <a:pt x="46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425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023078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7" y="526302"/>
            <a:ext cx="189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결과 비교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7938EF0-3589-19CE-74F7-90935E12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06271"/>
              </p:ext>
            </p:extLst>
          </p:nvPr>
        </p:nvGraphicFramePr>
        <p:xfrm>
          <a:off x="918456" y="3843105"/>
          <a:ext cx="6806914" cy="702828"/>
        </p:xfrm>
        <a:graphic>
          <a:graphicData uri="http://schemas.openxmlformats.org/drawingml/2006/table">
            <a:tbl>
              <a:tblPr firstRow="1" bandRow="1">
                <a:tableStyleId>{F7F09F16-EAAA-4871-A5BA-FE09A4083D21}</a:tableStyleId>
              </a:tblPr>
              <a:tblGrid>
                <a:gridCol w="1134169">
                  <a:extLst>
                    <a:ext uri="{9D8B030D-6E8A-4147-A177-3AD203B41FA5}">
                      <a16:colId xmlns:a16="http://schemas.microsoft.com/office/drawing/2014/main" val="301327705"/>
                    </a:ext>
                  </a:extLst>
                </a:gridCol>
                <a:gridCol w="1134169">
                  <a:extLst>
                    <a:ext uri="{9D8B030D-6E8A-4147-A177-3AD203B41FA5}">
                      <a16:colId xmlns:a16="http://schemas.microsoft.com/office/drawing/2014/main" val="2925453410"/>
                    </a:ext>
                  </a:extLst>
                </a:gridCol>
                <a:gridCol w="1134169">
                  <a:extLst>
                    <a:ext uri="{9D8B030D-6E8A-4147-A177-3AD203B41FA5}">
                      <a16:colId xmlns:a16="http://schemas.microsoft.com/office/drawing/2014/main" val="1625285084"/>
                    </a:ext>
                  </a:extLst>
                </a:gridCol>
                <a:gridCol w="1132271">
                  <a:extLst>
                    <a:ext uri="{9D8B030D-6E8A-4147-A177-3AD203B41FA5}">
                      <a16:colId xmlns:a16="http://schemas.microsoft.com/office/drawing/2014/main" val="441797127"/>
                    </a:ext>
                  </a:extLst>
                </a:gridCol>
                <a:gridCol w="1136068">
                  <a:extLst>
                    <a:ext uri="{9D8B030D-6E8A-4147-A177-3AD203B41FA5}">
                      <a16:colId xmlns:a16="http://schemas.microsoft.com/office/drawing/2014/main" val="345176396"/>
                    </a:ext>
                  </a:extLst>
                </a:gridCol>
                <a:gridCol w="1136068">
                  <a:extLst>
                    <a:ext uri="{9D8B030D-6E8A-4147-A177-3AD203B41FA5}">
                      <a16:colId xmlns:a16="http://schemas.microsoft.com/office/drawing/2014/main" val="2061399534"/>
                    </a:ext>
                  </a:extLst>
                </a:gridCol>
              </a:tblGrid>
              <a:tr h="437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모델 명</a:t>
                      </a:r>
                      <a:endParaRPr lang="en-US" altLang="ko-KR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ConvMixer</a:t>
                      </a:r>
                      <a:endParaRPr lang="en-US" altLang="ko-KR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w/ K-fold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EfficientNet</a:t>
                      </a:r>
                      <a:endParaRPr lang="en-US" altLang="ko-KR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ViT</a:t>
                      </a:r>
                      <a:endParaRPr lang="en-US" altLang="ko-KR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MobileNet</a:t>
                      </a:r>
                      <a:endParaRPr lang="en-US" altLang="ko-KR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44683"/>
                  </a:ext>
                </a:extLst>
              </a:tr>
              <a:tr h="265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전이학습 여부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X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X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9885"/>
                  </a:ext>
                </a:extLst>
              </a:tr>
            </a:tbl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DEFAA56-8FEA-424A-05D9-21F45A21A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887384"/>
              </p:ext>
            </p:extLst>
          </p:nvPr>
        </p:nvGraphicFramePr>
        <p:xfrm>
          <a:off x="1917290" y="1091381"/>
          <a:ext cx="5928852" cy="2739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099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1106130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7" y="526302"/>
            <a:ext cx="189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회고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7938EF0-3589-19CE-74F7-90935E12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22101"/>
              </p:ext>
            </p:extLst>
          </p:nvPr>
        </p:nvGraphicFramePr>
        <p:xfrm>
          <a:off x="1087404" y="1007853"/>
          <a:ext cx="6969193" cy="3810000"/>
        </p:xfrm>
        <a:graphic>
          <a:graphicData uri="http://schemas.openxmlformats.org/drawingml/2006/table">
            <a:tbl>
              <a:tblPr firstRow="1" bandRow="1">
                <a:tableStyleId>{F7F09F16-EAAA-4871-A5BA-FE09A4083D21}</a:tableStyleId>
              </a:tblPr>
              <a:tblGrid>
                <a:gridCol w="809758">
                  <a:extLst>
                    <a:ext uri="{9D8B030D-6E8A-4147-A177-3AD203B41FA5}">
                      <a16:colId xmlns:a16="http://schemas.microsoft.com/office/drawing/2014/main" val="301327705"/>
                    </a:ext>
                  </a:extLst>
                </a:gridCol>
                <a:gridCol w="2311105">
                  <a:extLst>
                    <a:ext uri="{9D8B030D-6E8A-4147-A177-3AD203B41FA5}">
                      <a16:colId xmlns:a16="http://schemas.microsoft.com/office/drawing/2014/main" val="2925453410"/>
                    </a:ext>
                  </a:extLst>
                </a:gridCol>
                <a:gridCol w="1924165">
                  <a:extLst>
                    <a:ext uri="{9D8B030D-6E8A-4147-A177-3AD203B41FA5}">
                      <a16:colId xmlns:a16="http://schemas.microsoft.com/office/drawing/2014/main" val="1625285084"/>
                    </a:ext>
                  </a:extLst>
                </a:gridCol>
                <a:gridCol w="1924165">
                  <a:extLst>
                    <a:ext uri="{9D8B030D-6E8A-4147-A177-3AD203B41FA5}">
                      <a16:colId xmlns:a16="http://schemas.microsoft.com/office/drawing/2014/main" val="441797127"/>
                    </a:ext>
                  </a:extLst>
                </a:gridCol>
              </a:tblGrid>
              <a:tr h="239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팀원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김 승 순</a:t>
                      </a:r>
                      <a:endParaRPr lang="en-US" altLang="ko-KR" sz="1000" b="0" i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이 선 재</a:t>
                      </a:r>
                      <a:endParaRPr lang="en-US" altLang="ko-KR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한 현 종</a:t>
                      </a:r>
                      <a:endParaRPr lang="en-US" altLang="ko-KR" sz="10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44683"/>
                  </a:ext>
                </a:extLst>
              </a:tr>
              <a:tr h="98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Keep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제한된 상황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작은 데이터셋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에서 최적의 성능을 이끌어 내기 위해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Ablation study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형식으로 실험을 설계하며 모델 성능을 끌어올려봤다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.(+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앙상블 구현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&amp;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효과 확인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모델 간 구조 차이를 파악하며 진행했다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성능을 향상시키는 방법을 탐구하고 그 결과를 분석했다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전이학습이라는 쉬운 길을 선택하지 않고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내손으로 만들어보려고 노력했다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759132"/>
                  </a:ext>
                </a:extLst>
              </a:tr>
              <a:tr h="689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Problem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W&amp;B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라는 툴의 긍정적인 면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(MNIST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의 빠른 성능 최적화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를 보고 모델 최적화에 대한 경계심을 놓고 도구에 기대려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한것</a:t>
                      </a:r>
                      <a:endParaRPr lang="ko-KR" altLang="en-US" sz="100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데이터 형상을 다루는 부분이 많이 부족하다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마음이 조급해지면 파악했던 코드들이 머리 속에서 꼬이게 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아직까지 기초적인 코딩에서 막히는 부분이 생긴다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08283"/>
                  </a:ext>
                </a:extLst>
              </a:tr>
              <a:tr h="539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Try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전이학습모델을 통한 모델 최적화 및 최고성능 달성 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데이터 전처리부터 학습 결과 시각화까지 반복 학습이 필요하다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파이썬에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대한 기초공부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텐서플로우에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대한 기초공부를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더 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해봐야할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것 같다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549779"/>
                  </a:ext>
                </a:extLst>
              </a:tr>
              <a:tr h="1289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총 평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쉬운길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전이학습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데이터셋 병합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을 선택하지 않고 다양한 시도를 해보았다는 점이 만족스럽다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.</a:t>
                      </a:r>
                      <a:b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</a:b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이전보다 </a:t>
                      </a:r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팀플과정에서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과도하게 욕심부리지 않고 팀원들과 조율해서 프로젝트를 완료할 수 있어서 이전의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TRY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를 조금은 달성할 수 있어서 기뻤다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팀프로젝트가 아직 많이 어려웠고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민폐가 되지 않을까 걱정이 많이 됐지만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팀원분들이 잘 이끌어 주셔서 잘 마무리할 수 있었다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앞으로의 학습을 성실하게 이어 나갈  충분한 동기부여가 되었다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여러명이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한가지 모델을 만들고 </a:t>
                      </a:r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개선한다는게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어색했지만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확실히 사람이 모여야 시너지가 생기고 성장할 수 있다는 걸 느꼈다</a:t>
                      </a:r>
                      <a:endParaRPr lang="en-US" altLang="ko-KR" sz="1000" b="0" dirty="0">
                        <a:solidFill>
                          <a:schemeClr val="bg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030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15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100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6" name="Google Shape;3646;p40"/>
          <p:cNvGrpSpPr/>
          <p:nvPr/>
        </p:nvGrpSpPr>
        <p:grpSpPr>
          <a:xfrm>
            <a:off x="4712615" y="1417580"/>
            <a:ext cx="857400" cy="857400"/>
            <a:chOff x="6690015" y="1877780"/>
            <a:chExt cx="857400" cy="857400"/>
          </a:xfrm>
        </p:grpSpPr>
        <p:grpSp>
          <p:nvGrpSpPr>
            <p:cNvPr id="3647" name="Google Shape;3647;p40"/>
            <p:cNvGrpSpPr/>
            <p:nvPr/>
          </p:nvGrpSpPr>
          <p:grpSpPr>
            <a:xfrm>
              <a:off x="6690015" y="1877780"/>
              <a:ext cx="857400" cy="857400"/>
              <a:chOff x="2539350" y="1866725"/>
              <a:chExt cx="857400" cy="857400"/>
            </a:xfrm>
          </p:grpSpPr>
          <p:sp>
            <p:nvSpPr>
              <p:cNvPr id="3648" name="Google Shape;3648;p40"/>
              <p:cNvSpPr/>
              <p:nvPr/>
            </p:nvSpPr>
            <p:spPr>
              <a:xfrm>
                <a:off x="2539350" y="1866725"/>
                <a:ext cx="857400" cy="8574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26000">
                    <a:schemeClr val="dk2"/>
                  </a:gs>
                  <a:gs pos="51000">
                    <a:schemeClr val="lt2"/>
                  </a:gs>
                  <a:gs pos="74000">
                    <a:schemeClr val="accent1"/>
                  </a:gs>
                  <a:gs pos="100000">
                    <a:schemeClr val="accent2"/>
                  </a:gs>
                </a:gsLst>
                <a:lin ang="18900044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0"/>
              <p:cNvSpPr/>
              <p:nvPr/>
            </p:nvSpPr>
            <p:spPr>
              <a:xfrm>
                <a:off x="2552664" y="1973225"/>
                <a:ext cx="830752" cy="749041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rgbClr val="F696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0" name="Google Shape;3650;p40"/>
            <p:cNvGrpSpPr/>
            <p:nvPr/>
          </p:nvGrpSpPr>
          <p:grpSpPr>
            <a:xfrm>
              <a:off x="7142748" y="1925593"/>
              <a:ext cx="316473" cy="205127"/>
              <a:chOff x="2975073" y="1935743"/>
              <a:chExt cx="316473" cy="205127"/>
            </a:xfrm>
          </p:grpSpPr>
          <p:sp>
            <p:nvSpPr>
              <p:cNvPr id="3651" name="Google Shape;3651;p40"/>
              <p:cNvSpPr/>
              <p:nvPr/>
            </p:nvSpPr>
            <p:spPr>
              <a:xfrm>
                <a:off x="2975073" y="1955091"/>
                <a:ext cx="195199" cy="84593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0"/>
              <p:cNvSpPr/>
              <p:nvPr/>
            </p:nvSpPr>
            <p:spPr>
              <a:xfrm>
                <a:off x="2986479" y="1935743"/>
                <a:ext cx="182055" cy="60521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0"/>
              <p:cNvSpPr/>
              <p:nvPr/>
            </p:nvSpPr>
            <p:spPr>
              <a:xfrm>
                <a:off x="3187128" y="2042147"/>
                <a:ext cx="104418" cy="98723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54" name="Google Shape;3654;p40"/>
          <p:cNvGrpSpPr/>
          <p:nvPr/>
        </p:nvGrpSpPr>
        <p:grpSpPr>
          <a:xfrm>
            <a:off x="4712615" y="3105480"/>
            <a:ext cx="857400" cy="857400"/>
            <a:chOff x="6690015" y="1877780"/>
            <a:chExt cx="857400" cy="857400"/>
          </a:xfrm>
        </p:grpSpPr>
        <p:grpSp>
          <p:nvGrpSpPr>
            <p:cNvPr id="3655" name="Google Shape;3655;p40"/>
            <p:cNvGrpSpPr/>
            <p:nvPr/>
          </p:nvGrpSpPr>
          <p:grpSpPr>
            <a:xfrm>
              <a:off x="6690015" y="1877780"/>
              <a:ext cx="857400" cy="857400"/>
              <a:chOff x="2539350" y="1866725"/>
              <a:chExt cx="857400" cy="857400"/>
            </a:xfrm>
          </p:grpSpPr>
          <p:sp>
            <p:nvSpPr>
              <p:cNvPr id="3656" name="Google Shape;3656;p40"/>
              <p:cNvSpPr/>
              <p:nvPr/>
            </p:nvSpPr>
            <p:spPr>
              <a:xfrm>
                <a:off x="2539350" y="1866725"/>
                <a:ext cx="857400" cy="8574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26000">
                    <a:schemeClr val="dk2"/>
                  </a:gs>
                  <a:gs pos="51000">
                    <a:schemeClr val="lt2"/>
                  </a:gs>
                  <a:gs pos="74000">
                    <a:schemeClr val="accent1"/>
                  </a:gs>
                  <a:gs pos="100000">
                    <a:schemeClr val="accent2"/>
                  </a:gs>
                </a:gsLst>
                <a:lin ang="18900044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0"/>
              <p:cNvSpPr/>
              <p:nvPr/>
            </p:nvSpPr>
            <p:spPr>
              <a:xfrm>
                <a:off x="2552664" y="1973225"/>
                <a:ext cx="830752" cy="749041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rgbClr val="F696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8" name="Google Shape;3658;p40"/>
            <p:cNvGrpSpPr/>
            <p:nvPr/>
          </p:nvGrpSpPr>
          <p:grpSpPr>
            <a:xfrm>
              <a:off x="7142748" y="1925593"/>
              <a:ext cx="316473" cy="205127"/>
              <a:chOff x="2975073" y="1935743"/>
              <a:chExt cx="316473" cy="205127"/>
            </a:xfrm>
          </p:grpSpPr>
          <p:sp>
            <p:nvSpPr>
              <p:cNvPr id="3659" name="Google Shape;3659;p40"/>
              <p:cNvSpPr/>
              <p:nvPr/>
            </p:nvSpPr>
            <p:spPr>
              <a:xfrm>
                <a:off x="2975073" y="1955091"/>
                <a:ext cx="195199" cy="84593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0"/>
              <p:cNvSpPr/>
              <p:nvPr/>
            </p:nvSpPr>
            <p:spPr>
              <a:xfrm>
                <a:off x="2986479" y="1935743"/>
                <a:ext cx="182055" cy="60521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0"/>
              <p:cNvSpPr/>
              <p:nvPr/>
            </p:nvSpPr>
            <p:spPr>
              <a:xfrm>
                <a:off x="3187128" y="2042147"/>
                <a:ext cx="104418" cy="98723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2" name="Google Shape;3662;p40"/>
          <p:cNvGrpSpPr/>
          <p:nvPr/>
        </p:nvGrpSpPr>
        <p:grpSpPr>
          <a:xfrm>
            <a:off x="731440" y="3105480"/>
            <a:ext cx="857400" cy="857400"/>
            <a:chOff x="6690015" y="1877780"/>
            <a:chExt cx="857400" cy="857400"/>
          </a:xfrm>
        </p:grpSpPr>
        <p:grpSp>
          <p:nvGrpSpPr>
            <p:cNvPr id="3663" name="Google Shape;3663;p40"/>
            <p:cNvGrpSpPr/>
            <p:nvPr/>
          </p:nvGrpSpPr>
          <p:grpSpPr>
            <a:xfrm>
              <a:off x="6690015" y="1877780"/>
              <a:ext cx="857400" cy="857400"/>
              <a:chOff x="2539350" y="1866725"/>
              <a:chExt cx="857400" cy="857400"/>
            </a:xfrm>
          </p:grpSpPr>
          <p:sp>
            <p:nvSpPr>
              <p:cNvPr id="3664" name="Google Shape;3664;p40"/>
              <p:cNvSpPr/>
              <p:nvPr/>
            </p:nvSpPr>
            <p:spPr>
              <a:xfrm>
                <a:off x="2539350" y="1866725"/>
                <a:ext cx="857400" cy="8574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26000">
                    <a:schemeClr val="dk2"/>
                  </a:gs>
                  <a:gs pos="51000">
                    <a:schemeClr val="lt2"/>
                  </a:gs>
                  <a:gs pos="74000">
                    <a:schemeClr val="accent1"/>
                  </a:gs>
                  <a:gs pos="100000">
                    <a:schemeClr val="accent2"/>
                  </a:gs>
                </a:gsLst>
                <a:lin ang="18900044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0"/>
              <p:cNvSpPr/>
              <p:nvPr/>
            </p:nvSpPr>
            <p:spPr>
              <a:xfrm>
                <a:off x="2552664" y="1973225"/>
                <a:ext cx="830752" cy="749041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rgbClr val="F696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6" name="Google Shape;3666;p40"/>
            <p:cNvGrpSpPr/>
            <p:nvPr/>
          </p:nvGrpSpPr>
          <p:grpSpPr>
            <a:xfrm>
              <a:off x="7142748" y="1925593"/>
              <a:ext cx="316473" cy="205127"/>
              <a:chOff x="2975073" y="1935743"/>
              <a:chExt cx="316473" cy="205127"/>
            </a:xfrm>
          </p:grpSpPr>
          <p:sp>
            <p:nvSpPr>
              <p:cNvPr id="3667" name="Google Shape;3667;p40"/>
              <p:cNvSpPr/>
              <p:nvPr/>
            </p:nvSpPr>
            <p:spPr>
              <a:xfrm>
                <a:off x="2975073" y="1955091"/>
                <a:ext cx="195199" cy="84593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0"/>
              <p:cNvSpPr/>
              <p:nvPr/>
            </p:nvSpPr>
            <p:spPr>
              <a:xfrm>
                <a:off x="2986479" y="1935743"/>
                <a:ext cx="182055" cy="60521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0"/>
              <p:cNvSpPr/>
              <p:nvPr/>
            </p:nvSpPr>
            <p:spPr>
              <a:xfrm>
                <a:off x="3187128" y="2042147"/>
                <a:ext cx="104418" cy="98723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0" name="Google Shape;3670;p40"/>
          <p:cNvGrpSpPr/>
          <p:nvPr/>
        </p:nvGrpSpPr>
        <p:grpSpPr>
          <a:xfrm>
            <a:off x="731440" y="1417580"/>
            <a:ext cx="857400" cy="857400"/>
            <a:chOff x="6690015" y="1877780"/>
            <a:chExt cx="857400" cy="857400"/>
          </a:xfrm>
        </p:grpSpPr>
        <p:grpSp>
          <p:nvGrpSpPr>
            <p:cNvPr id="3671" name="Google Shape;3671;p40"/>
            <p:cNvGrpSpPr/>
            <p:nvPr/>
          </p:nvGrpSpPr>
          <p:grpSpPr>
            <a:xfrm>
              <a:off x="6690015" y="1877780"/>
              <a:ext cx="857400" cy="857400"/>
              <a:chOff x="2539350" y="1866725"/>
              <a:chExt cx="857400" cy="857400"/>
            </a:xfrm>
          </p:grpSpPr>
          <p:sp>
            <p:nvSpPr>
              <p:cNvPr id="3672" name="Google Shape;3672;p40"/>
              <p:cNvSpPr/>
              <p:nvPr/>
            </p:nvSpPr>
            <p:spPr>
              <a:xfrm>
                <a:off x="2539350" y="1866725"/>
                <a:ext cx="857400" cy="8574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26000">
                    <a:schemeClr val="dk2"/>
                  </a:gs>
                  <a:gs pos="51000">
                    <a:schemeClr val="lt2"/>
                  </a:gs>
                  <a:gs pos="74000">
                    <a:schemeClr val="accent1"/>
                  </a:gs>
                  <a:gs pos="100000">
                    <a:schemeClr val="accent2"/>
                  </a:gs>
                </a:gsLst>
                <a:lin ang="18900044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0"/>
              <p:cNvSpPr/>
              <p:nvPr/>
            </p:nvSpPr>
            <p:spPr>
              <a:xfrm>
                <a:off x="2552664" y="1973225"/>
                <a:ext cx="830752" cy="749041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rgbClr val="F696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4" name="Google Shape;3674;p40"/>
            <p:cNvGrpSpPr/>
            <p:nvPr/>
          </p:nvGrpSpPr>
          <p:grpSpPr>
            <a:xfrm>
              <a:off x="7142748" y="1925593"/>
              <a:ext cx="316473" cy="205127"/>
              <a:chOff x="2975073" y="1935743"/>
              <a:chExt cx="316473" cy="205127"/>
            </a:xfrm>
          </p:grpSpPr>
          <p:sp>
            <p:nvSpPr>
              <p:cNvPr id="3675" name="Google Shape;3675;p40"/>
              <p:cNvSpPr/>
              <p:nvPr/>
            </p:nvSpPr>
            <p:spPr>
              <a:xfrm>
                <a:off x="2975073" y="1955091"/>
                <a:ext cx="195199" cy="84593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0"/>
              <p:cNvSpPr/>
              <p:nvPr/>
            </p:nvSpPr>
            <p:spPr>
              <a:xfrm>
                <a:off x="2986479" y="1935743"/>
                <a:ext cx="182055" cy="60521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0"/>
              <p:cNvSpPr/>
              <p:nvPr/>
            </p:nvSpPr>
            <p:spPr>
              <a:xfrm>
                <a:off x="3187128" y="2042147"/>
                <a:ext cx="104418" cy="98723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rgbClr val="FFFFFF">
                  <a:alpha val="297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78" name="Google Shape;367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목차</a:t>
            </a:r>
            <a:endParaRPr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83" name="Google Shape;3683;p40"/>
          <p:cNvSpPr txBox="1">
            <a:spLocks noGrp="1"/>
          </p:cNvSpPr>
          <p:nvPr>
            <p:ph type="title" idx="5"/>
          </p:nvPr>
        </p:nvSpPr>
        <p:spPr>
          <a:xfrm>
            <a:off x="716597" y="1622475"/>
            <a:ext cx="887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84" name="Google Shape;3684;p40"/>
          <p:cNvSpPr txBox="1">
            <a:spLocks noGrp="1"/>
          </p:cNvSpPr>
          <p:nvPr>
            <p:ph type="title" idx="6"/>
          </p:nvPr>
        </p:nvSpPr>
        <p:spPr>
          <a:xfrm>
            <a:off x="716597" y="3310371"/>
            <a:ext cx="887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85" name="Google Shape;3685;p40"/>
          <p:cNvSpPr txBox="1">
            <a:spLocks noGrp="1"/>
          </p:cNvSpPr>
          <p:nvPr>
            <p:ph type="title" idx="7"/>
          </p:nvPr>
        </p:nvSpPr>
        <p:spPr>
          <a:xfrm>
            <a:off x="4697774" y="1622475"/>
            <a:ext cx="887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86" name="Google Shape;3686;p40"/>
          <p:cNvSpPr txBox="1">
            <a:spLocks noGrp="1"/>
          </p:cNvSpPr>
          <p:nvPr>
            <p:ph type="title" idx="8"/>
          </p:nvPr>
        </p:nvSpPr>
        <p:spPr>
          <a:xfrm>
            <a:off x="4697774" y="3310371"/>
            <a:ext cx="887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87" name="Google Shape;3687;p40"/>
          <p:cNvSpPr txBox="1">
            <a:spLocks noGrp="1"/>
          </p:cNvSpPr>
          <p:nvPr>
            <p:ph type="subTitle" idx="9"/>
          </p:nvPr>
        </p:nvSpPr>
        <p:spPr>
          <a:xfrm>
            <a:off x="1677452" y="1622475"/>
            <a:ext cx="2842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당면 과제 소개</a:t>
            </a:r>
            <a:endParaRPr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88" name="Google Shape;3688;p40"/>
          <p:cNvSpPr txBox="1">
            <a:spLocks noGrp="1"/>
          </p:cNvSpPr>
          <p:nvPr>
            <p:ph type="subTitle" idx="13"/>
          </p:nvPr>
        </p:nvSpPr>
        <p:spPr>
          <a:xfrm>
            <a:off x="5658627" y="1622475"/>
            <a:ext cx="335263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정의 및 가설 수립</a:t>
            </a:r>
            <a:endParaRPr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89" name="Google Shape;3689;p40"/>
          <p:cNvSpPr txBox="1">
            <a:spLocks noGrp="1"/>
          </p:cNvSpPr>
          <p:nvPr>
            <p:ph type="subTitle" idx="14"/>
          </p:nvPr>
        </p:nvSpPr>
        <p:spPr>
          <a:xfrm>
            <a:off x="1677451" y="3310375"/>
            <a:ext cx="3314875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훈련 및 성능 향상</a:t>
            </a:r>
            <a:endParaRPr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90" name="Google Shape;3690;p40"/>
          <p:cNvSpPr txBox="1">
            <a:spLocks noGrp="1"/>
          </p:cNvSpPr>
          <p:nvPr>
            <p:ph type="subTitle" idx="15"/>
          </p:nvPr>
        </p:nvSpPr>
        <p:spPr>
          <a:xfrm>
            <a:off x="5658627" y="3310375"/>
            <a:ext cx="2842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결과 및 비교</a:t>
            </a:r>
            <a:endParaRPr sz="1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208999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7" y="526302"/>
            <a:ext cx="15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과제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079691F-A2DD-3F92-A9B6-1AE3E8F2D637}"/>
              </a:ext>
            </a:extLst>
          </p:cNvPr>
          <p:cNvSpPr/>
          <p:nvPr/>
        </p:nvSpPr>
        <p:spPr>
          <a:xfrm>
            <a:off x="612057" y="2483704"/>
            <a:ext cx="2208999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DDA09D-4815-A551-E9F0-DF5432DC96F8}"/>
              </a:ext>
            </a:extLst>
          </p:cNvPr>
          <p:cNvSpPr txBox="1"/>
          <p:nvPr/>
        </p:nvSpPr>
        <p:spPr>
          <a:xfrm>
            <a:off x="612057" y="2530684"/>
            <a:ext cx="15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FCAA0-79A1-E609-68AC-D68C57D1C1F8}"/>
              </a:ext>
            </a:extLst>
          </p:cNvPr>
          <p:cNvSpPr txBox="1"/>
          <p:nvPr/>
        </p:nvSpPr>
        <p:spPr>
          <a:xfrm>
            <a:off x="612057" y="1244761"/>
            <a:ext cx="2905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6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종의 해파리 이미지 데이터 분류 모델 제작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100E9A-E804-993F-9ECB-713A521160A1}"/>
              </a:ext>
            </a:extLst>
          </p:cNvPr>
          <p:cNvSpPr txBox="1"/>
          <p:nvPr/>
        </p:nvSpPr>
        <p:spPr>
          <a:xfrm>
            <a:off x="612057" y="3249143"/>
            <a:ext cx="4214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 데이터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해파리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종류 당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150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이미지 데이터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900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이미지</a:t>
            </a:r>
          </a:p>
        </p:txBody>
      </p:sp>
      <p:grpSp>
        <p:nvGrpSpPr>
          <p:cNvPr id="4299" name="Google Shape;4015;p44">
            <a:extLst>
              <a:ext uri="{FF2B5EF4-FFF2-40B4-BE49-F238E27FC236}">
                <a16:creationId xmlns:a16="http://schemas.microsoft.com/office/drawing/2014/main" id="{D8030A39-4A88-C827-853A-8366BFCEE60C}"/>
              </a:ext>
            </a:extLst>
          </p:cNvPr>
          <p:cNvGrpSpPr/>
          <p:nvPr/>
        </p:nvGrpSpPr>
        <p:grpSpPr>
          <a:xfrm>
            <a:off x="5450794" y="966590"/>
            <a:ext cx="1520559" cy="2679377"/>
            <a:chOff x="5665976" y="1130506"/>
            <a:chExt cx="1520559" cy="2679377"/>
          </a:xfrm>
        </p:grpSpPr>
        <p:sp>
          <p:nvSpPr>
            <p:cNvPr id="4300" name="Google Shape;4016;p44">
              <a:extLst>
                <a:ext uri="{FF2B5EF4-FFF2-40B4-BE49-F238E27FC236}">
                  <a16:creationId xmlns:a16="http://schemas.microsoft.com/office/drawing/2014/main" id="{1CDF1B01-C8F8-6C6C-1CCA-44F7506414C1}"/>
                </a:ext>
              </a:extLst>
            </p:cNvPr>
            <p:cNvSpPr/>
            <p:nvPr/>
          </p:nvSpPr>
          <p:spPr>
            <a:xfrm>
              <a:off x="6535141" y="1777054"/>
              <a:ext cx="516259" cy="1440346"/>
            </a:xfrm>
            <a:custGeom>
              <a:avLst/>
              <a:gdLst/>
              <a:ahLst/>
              <a:cxnLst/>
              <a:rect l="l" t="t" r="r" b="b"/>
              <a:pathLst>
                <a:path w="10227" h="28533" extrusionOk="0">
                  <a:moveTo>
                    <a:pt x="237" y="1"/>
                  </a:moveTo>
                  <a:cubicBezTo>
                    <a:pt x="117" y="1"/>
                    <a:pt x="1" y="83"/>
                    <a:pt x="19" y="241"/>
                  </a:cubicBezTo>
                  <a:cubicBezTo>
                    <a:pt x="138" y="1520"/>
                    <a:pt x="116" y="2798"/>
                    <a:pt x="303" y="4066"/>
                  </a:cubicBezTo>
                  <a:cubicBezTo>
                    <a:pt x="478" y="5268"/>
                    <a:pt x="1002" y="6329"/>
                    <a:pt x="1614" y="7366"/>
                  </a:cubicBezTo>
                  <a:cubicBezTo>
                    <a:pt x="2936" y="9542"/>
                    <a:pt x="4762" y="11367"/>
                    <a:pt x="6139" y="13520"/>
                  </a:cubicBezTo>
                  <a:cubicBezTo>
                    <a:pt x="7538" y="15695"/>
                    <a:pt x="8434" y="18165"/>
                    <a:pt x="8860" y="20712"/>
                  </a:cubicBezTo>
                  <a:cubicBezTo>
                    <a:pt x="9068" y="21968"/>
                    <a:pt x="9144" y="23247"/>
                    <a:pt x="9122" y="24525"/>
                  </a:cubicBezTo>
                  <a:cubicBezTo>
                    <a:pt x="9090" y="25805"/>
                    <a:pt x="8806" y="27072"/>
                    <a:pt x="8806" y="28351"/>
                  </a:cubicBezTo>
                  <a:cubicBezTo>
                    <a:pt x="8806" y="28472"/>
                    <a:pt x="8903" y="28533"/>
                    <a:pt x="9005" y="28533"/>
                  </a:cubicBezTo>
                  <a:cubicBezTo>
                    <a:pt x="9087" y="28533"/>
                    <a:pt x="9171" y="28494"/>
                    <a:pt x="9210" y="28416"/>
                  </a:cubicBezTo>
                  <a:cubicBezTo>
                    <a:pt x="10226" y="26340"/>
                    <a:pt x="10106" y="23488"/>
                    <a:pt x="9822" y="21258"/>
                  </a:cubicBezTo>
                  <a:cubicBezTo>
                    <a:pt x="9527" y="18875"/>
                    <a:pt x="8751" y="16525"/>
                    <a:pt x="7614" y="14416"/>
                  </a:cubicBezTo>
                  <a:cubicBezTo>
                    <a:pt x="6390" y="12153"/>
                    <a:pt x="4696" y="10263"/>
                    <a:pt x="3155" y="8219"/>
                  </a:cubicBezTo>
                  <a:cubicBezTo>
                    <a:pt x="2314" y="7104"/>
                    <a:pt x="1527" y="5935"/>
                    <a:pt x="1122" y="4590"/>
                  </a:cubicBezTo>
                  <a:cubicBezTo>
                    <a:pt x="696" y="3181"/>
                    <a:pt x="762" y="1640"/>
                    <a:pt x="478" y="197"/>
                  </a:cubicBezTo>
                  <a:cubicBezTo>
                    <a:pt x="452" y="64"/>
                    <a:pt x="343" y="1"/>
                    <a:pt x="23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017;p44">
              <a:extLst>
                <a:ext uri="{FF2B5EF4-FFF2-40B4-BE49-F238E27FC236}">
                  <a16:creationId xmlns:a16="http://schemas.microsoft.com/office/drawing/2014/main" id="{2FFE2800-414F-AA69-88CA-99E283DB78BE}"/>
                </a:ext>
              </a:extLst>
            </p:cNvPr>
            <p:cNvSpPr/>
            <p:nvPr/>
          </p:nvSpPr>
          <p:spPr>
            <a:xfrm>
              <a:off x="6063809" y="1746160"/>
              <a:ext cx="378499" cy="1452108"/>
            </a:xfrm>
            <a:custGeom>
              <a:avLst/>
              <a:gdLst/>
              <a:ahLst/>
              <a:cxnLst/>
              <a:rect l="l" t="t" r="r" b="b"/>
              <a:pathLst>
                <a:path w="7498" h="28766" extrusionOk="0">
                  <a:moveTo>
                    <a:pt x="2655" y="0"/>
                  </a:moveTo>
                  <a:lnTo>
                    <a:pt x="2655" y="0"/>
                  </a:lnTo>
                  <a:cubicBezTo>
                    <a:pt x="1847" y="590"/>
                    <a:pt x="1104" y="1629"/>
                    <a:pt x="754" y="2230"/>
                  </a:cubicBezTo>
                  <a:cubicBezTo>
                    <a:pt x="262" y="3060"/>
                    <a:pt x="44" y="4153"/>
                    <a:pt x="688" y="4984"/>
                  </a:cubicBezTo>
                  <a:cubicBezTo>
                    <a:pt x="863" y="5214"/>
                    <a:pt x="1049" y="5399"/>
                    <a:pt x="1257" y="5574"/>
                  </a:cubicBezTo>
                  <a:cubicBezTo>
                    <a:pt x="1169" y="5377"/>
                    <a:pt x="1104" y="5170"/>
                    <a:pt x="1060" y="4940"/>
                  </a:cubicBezTo>
                  <a:cubicBezTo>
                    <a:pt x="797" y="3574"/>
                    <a:pt x="1410" y="1355"/>
                    <a:pt x="2568" y="405"/>
                  </a:cubicBezTo>
                  <a:cubicBezTo>
                    <a:pt x="2579" y="262"/>
                    <a:pt x="2612" y="121"/>
                    <a:pt x="2655" y="0"/>
                  </a:cubicBezTo>
                  <a:close/>
                  <a:moveTo>
                    <a:pt x="2601" y="7159"/>
                  </a:moveTo>
                  <a:cubicBezTo>
                    <a:pt x="2415" y="7454"/>
                    <a:pt x="2142" y="7749"/>
                    <a:pt x="2043" y="7869"/>
                  </a:cubicBezTo>
                  <a:cubicBezTo>
                    <a:pt x="678" y="9683"/>
                    <a:pt x="0" y="12099"/>
                    <a:pt x="1650" y="13946"/>
                  </a:cubicBezTo>
                  <a:cubicBezTo>
                    <a:pt x="2459" y="14853"/>
                    <a:pt x="3442" y="14908"/>
                    <a:pt x="4416" y="15487"/>
                  </a:cubicBezTo>
                  <a:cubicBezTo>
                    <a:pt x="4470" y="15476"/>
                    <a:pt x="4513" y="15454"/>
                    <a:pt x="4557" y="15432"/>
                  </a:cubicBezTo>
                  <a:lnTo>
                    <a:pt x="4557" y="15432"/>
                  </a:lnTo>
                  <a:cubicBezTo>
                    <a:pt x="4481" y="15597"/>
                    <a:pt x="4394" y="15750"/>
                    <a:pt x="4284" y="15891"/>
                  </a:cubicBezTo>
                  <a:cubicBezTo>
                    <a:pt x="4131" y="16121"/>
                    <a:pt x="3956" y="16340"/>
                    <a:pt x="3782" y="16558"/>
                  </a:cubicBezTo>
                  <a:cubicBezTo>
                    <a:pt x="3421" y="17006"/>
                    <a:pt x="3126" y="17433"/>
                    <a:pt x="2907" y="17968"/>
                  </a:cubicBezTo>
                  <a:cubicBezTo>
                    <a:pt x="2459" y="19072"/>
                    <a:pt x="2502" y="20274"/>
                    <a:pt x="3082" y="21324"/>
                  </a:cubicBezTo>
                  <a:cubicBezTo>
                    <a:pt x="3323" y="21749"/>
                    <a:pt x="3672" y="22099"/>
                    <a:pt x="3978" y="22482"/>
                  </a:cubicBezTo>
                  <a:cubicBezTo>
                    <a:pt x="4339" y="22930"/>
                    <a:pt x="4000" y="23531"/>
                    <a:pt x="3770" y="23968"/>
                  </a:cubicBezTo>
                  <a:cubicBezTo>
                    <a:pt x="3224" y="25039"/>
                    <a:pt x="1541" y="27039"/>
                    <a:pt x="2864" y="28176"/>
                  </a:cubicBezTo>
                  <a:cubicBezTo>
                    <a:pt x="3344" y="28581"/>
                    <a:pt x="3989" y="28766"/>
                    <a:pt x="4634" y="28766"/>
                  </a:cubicBezTo>
                  <a:cubicBezTo>
                    <a:pt x="6011" y="28766"/>
                    <a:pt x="7421" y="27925"/>
                    <a:pt x="7476" y="26504"/>
                  </a:cubicBezTo>
                  <a:cubicBezTo>
                    <a:pt x="7498" y="25914"/>
                    <a:pt x="7224" y="25356"/>
                    <a:pt x="7071" y="24788"/>
                  </a:cubicBezTo>
                  <a:cubicBezTo>
                    <a:pt x="6918" y="24197"/>
                    <a:pt x="7311" y="23575"/>
                    <a:pt x="7421" y="22995"/>
                  </a:cubicBezTo>
                  <a:cubicBezTo>
                    <a:pt x="7301" y="22875"/>
                    <a:pt x="7136" y="22777"/>
                    <a:pt x="6907" y="22733"/>
                  </a:cubicBezTo>
                  <a:cubicBezTo>
                    <a:pt x="5793" y="22493"/>
                    <a:pt x="4918" y="22110"/>
                    <a:pt x="4382" y="21050"/>
                  </a:cubicBezTo>
                  <a:cubicBezTo>
                    <a:pt x="3945" y="20209"/>
                    <a:pt x="4110" y="19160"/>
                    <a:pt x="4426" y="18307"/>
                  </a:cubicBezTo>
                  <a:cubicBezTo>
                    <a:pt x="4743" y="17455"/>
                    <a:pt x="5683" y="15957"/>
                    <a:pt x="5115" y="15061"/>
                  </a:cubicBezTo>
                  <a:cubicBezTo>
                    <a:pt x="4688" y="14394"/>
                    <a:pt x="3935" y="14055"/>
                    <a:pt x="3355" y="13542"/>
                  </a:cubicBezTo>
                  <a:cubicBezTo>
                    <a:pt x="2011" y="12340"/>
                    <a:pt x="1967" y="10689"/>
                    <a:pt x="3060" y="9290"/>
                  </a:cubicBezTo>
                  <a:cubicBezTo>
                    <a:pt x="3213" y="9083"/>
                    <a:pt x="3836" y="8514"/>
                    <a:pt x="3716" y="8208"/>
                  </a:cubicBezTo>
                  <a:cubicBezTo>
                    <a:pt x="3541" y="7771"/>
                    <a:pt x="2983" y="7465"/>
                    <a:pt x="2623" y="7181"/>
                  </a:cubicBezTo>
                  <a:lnTo>
                    <a:pt x="2601" y="715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018;p44">
              <a:extLst>
                <a:ext uri="{FF2B5EF4-FFF2-40B4-BE49-F238E27FC236}">
                  <a16:creationId xmlns:a16="http://schemas.microsoft.com/office/drawing/2014/main" id="{7BBAE5AE-FBA0-EE01-3EB0-F31216485FDA}"/>
                </a:ext>
              </a:extLst>
            </p:cNvPr>
            <p:cNvSpPr/>
            <p:nvPr/>
          </p:nvSpPr>
          <p:spPr>
            <a:xfrm>
              <a:off x="6127212" y="1700375"/>
              <a:ext cx="519742" cy="1310309"/>
            </a:xfrm>
            <a:custGeom>
              <a:avLst/>
              <a:gdLst/>
              <a:ahLst/>
              <a:cxnLst/>
              <a:rect l="l" t="t" r="r" b="b"/>
              <a:pathLst>
                <a:path w="10296" h="25957" extrusionOk="0">
                  <a:moveTo>
                    <a:pt x="2842" y="0"/>
                  </a:moveTo>
                  <a:cubicBezTo>
                    <a:pt x="2220" y="0"/>
                    <a:pt x="1629" y="306"/>
                    <a:pt x="1399" y="907"/>
                  </a:cubicBezTo>
                  <a:cubicBezTo>
                    <a:pt x="1771" y="634"/>
                    <a:pt x="2165" y="459"/>
                    <a:pt x="2536" y="459"/>
                  </a:cubicBezTo>
                  <a:cubicBezTo>
                    <a:pt x="2897" y="459"/>
                    <a:pt x="3236" y="612"/>
                    <a:pt x="3542" y="1006"/>
                  </a:cubicBezTo>
                  <a:cubicBezTo>
                    <a:pt x="3563" y="1006"/>
                    <a:pt x="3585" y="1016"/>
                    <a:pt x="3607" y="1028"/>
                  </a:cubicBezTo>
                  <a:cubicBezTo>
                    <a:pt x="4132" y="1279"/>
                    <a:pt x="4438" y="1825"/>
                    <a:pt x="4503" y="2393"/>
                  </a:cubicBezTo>
                  <a:cubicBezTo>
                    <a:pt x="4515" y="2383"/>
                    <a:pt x="4525" y="2372"/>
                    <a:pt x="4537" y="2372"/>
                  </a:cubicBezTo>
                  <a:cubicBezTo>
                    <a:pt x="4668" y="2044"/>
                    <a:pt x="4722" y="1683"/>
                    <a:pt x="4624" y="1334"/>
                  </a:cubicBezTo>
                  <a:cubicBezTo>
                    <a:pt x="4372" y="438"/>
                    <a:pt x="3585" y="0"/>
                    <a:pt x="2842" y="0"/>
                  </a:cubicBezTo>
                  <a:close/>
                  <a:moveTo>
                    <a:pt x="3531" y="4230"/>
                  </a:moveTo>
                  <a:lnTo>
                    <a:pt x="3531" y="4230"/>
                  </a:lnTo>
                  <a:cubicBezTo>
                    <a:pt x="3367" y="4317"/>
                    <a:pt x="3181" y="4394"/>
                    <a:pt x="2995" y="4448"/>
                  </a:cubicBezTo>
                  <a:cubicBezTo>
                    <a:pt x="2832" y="4492"/>
                    <a:pt x="1892" y="4766"/>
                    <a:pt x="1914" y="4787"/>
                  </a:cubicBezTo>
                  <a:cubicBezTo>
                    <a:pt x="2274" y="5213"/>
                    <a:pt x="2854" y="5290"/>
                    <a:pt x="3203" y="5705"/>
                  </a:cubicBezTo>
                  <a:cubicBezTo>
                    <a:pt x="3291" y="5388"/>
                    <a:pt x="3410" y="5082"/>
                    <a:pt x="3542" y="4787"/>
                  </a:cubicBezTo>
                  <a:cubicBezTo>
                    <a:pt x="3509" y="4601"/>
                    <a:pt x="3509" y="4416"/>
                    <a:pt x="3531" y="4230"/>
                  </a:cubicBezTo>
                  <a:close/>
                  <a:moveTo>
                    <a:pt x="1" y="6481"/>
                  </a:moveTo>
                  <a:cubicBezTo>
                    <a:pt x="274" y="7115"/>
                    <a:pt x="777" y="7618"/>
                    <a:pt x="1345" y="8066"/>
                  </a:cubicBezTo>
                  <a:cubicBezTo>
                    <a:pt x="1520" y="7782"/>
                    <a:pt x="1608" y="7498"/>
                    <a:pt x="1356" y="7323"/>
                  </a:cubicBezTo>
                  <a:cubicBezTo>
                    <a:pt x="1105" y="7148"/>
                    <a:pt x="843" y="7017"/>
                    <a:pt x="580" y="6864"/>
                  </a:cubicBezTo>
                  <a:cubicBezTo>
                    <a:pt x="362" y="6743"/>
                    <a:pt x="175" y="6624"/>
                    <a:pt x="1" y="6481"/>
                  </a:cubicBezTo>
                  <a:close/>
                  <a:moveTo>
                    <a:pt x="4427" y="9749"/>
                  </a:moveTo>
                  <a:cubicBezTo>
                    <a:pt x="3990" y="10339"/>
                    <a:pt x="3400" y="10777"/>
                    <a:pt x="2832" y="11290"/>
                  </a:cubicBezTo>
                  <a:cubicBezTo>
                    <a:pt x="3247" y="11487"/>
                    <a:pt x="3619" y="11749"/>
                    <a:pt x="3750" y="12154"/>
                  </a:cubicBezTo>
                  <a:cubicBezTo>
                    <a:pt x="3979" y="12842"/>
                    <a:pt x="3662" y="13192"/>
                    <a:pt x="4471" y="13465"/>
                  </a:cubicBezTo>
                  <a:cubicBezTo>
                    <a:pt x="4744" y="13553"/>
                    <a:pt x="5017" y="13684"/>
                    <a:pt x="5247" y="13847"/>
                  </a:cubicBezTo>
                  <a:cubicBezTo>
                    <a:pt x="5115" y="13356"/>
                    <a:pt x="5149" y="12820"/>
                    <a:pt x="5443" y="12252"/>
                  </a:cubicBezTo>
                  <a:cubicBezTo>
                    <a:pt x="5608" y="11946"/>
                    <a:pt x="5968" y="11520"/>
                    <a:pt x="5990" y="11170"/>
                  </a:cubicBezTo>
                  <a:cubicBezTo>
                    <a:pt x="6023" y="10689"/>
                    <a:pt x="5465" y="10350"/>
                    <a:pt x="5105" y="10131"/>
                  </a:cubicBezTo>
                  <a:cubicBezTo>
                    <a:pt x="4886" y="10012"/>
                    <a:pt x="4656" y="9891"/>
                    <a:pt x="4427" y="9749"/>
                  </a:cubicBezTo>
                  <a:close/>
                  <a:moveTo>
                    <a:pt x="6154" y="15203"/>
                  </a:moveTo>
                  <a:lnTo>
                    <a:pt x="6154" y="15203"/>
                  </a:lnTo>
                  <a:cubicBezTo>
                    <a:pt x="6186" y="15476"/>
                    <a:pt x="6143" y="15760"/>
                    <a:pt x="6023" y="16077"/>
                  </a:cubicBezTo>
                  <a:cubicBezTo>
                    <a:pt x="5804" y="16645"/>
                    <a:pt x="5443" y="17116"/>
                    <a:pt x="5094" y="17607"/>
                  </a:cubicBezTo>
                  <a:cubicBezTo>
                    <a:pt x="4941" y="17826"/>
                    <a:pt x="4668" y="18132"/>
                    <a:pt x="4635" y="18416"/>
                  </a:cubicBezTo>
                  <a:cubicBezTo>
                    <a:pt x="4613" y="18689"/>
                    <a:pt x="4831" y="18864"/>
                    <a:pt x="4788" y="19148"/>
                  </a:cubicBezTo>
                  <a:cubicBezTo>
                    <a:pt x="4722" y="19586"/>
                    <a:pt x="3585" y="22547"/>
                    <a:pt x="4438" y="22547"/>
                  </a:cubicBezTo>
                  <a:lnTo>
                    <a:pt x="4515" y="22547"/>
                  </a:lnTo>
                  <a:cubicBezTo>
                    <a:pt x="4613" y="22525"/>
                    <a:pt x="4711" y="22515"/>
                    <a:pt x="4809" y="22515"/>
                  </a:cubicBezTo>
                  <a:cubicBezTo>
                    <a:pt x="5553" y="22515"/>
                    <a:pt x="6318" y="22962"/>
                    <a:pt x="6176" y="23859"/>
                  </a:cubicBezTo>
                  <a:cubicBezTo>
                    <a:pt x="6176" y="23870"/>
                    <a:pt x="6165" y="23880"/>
                    <a:pt x="6165" y="23902"/>
                  </a:cubicBezTo>
                  <a:cubicBezTo>
                    <a:pt x="6657" y="24405"/>
                    <a:pt x="6318" y="25378"/>
                    <a:pt x="7116" y="25782"/>
                  </a:cubicBezTo>
                  <a:cubicBezTo>
                    <a:pt x="7356" y="25903"/>
                    <a:pt x="7597" y="25957"/>
                    <a:pt x="7815" y="25957"/>
                  </a:cubicBezTo>
                  <a:cubicBezTo>
                    <a:pt x="8296" y="25957"/>
                    <a:pt x="8733" y="25695"/>
                    <a:pt x="9127" y="25269"/>
                  </a:cubicBezTo>
                  <a:cubicBezTo>
                    <a:pt x="9618" y="24733"/>
                    <a:pt x="10012" y="24077"/>
                    <a:pt x="10296" y="23367"/>
                  </a:cubicBezTo>
                  <a:cubicBezTo>
                    <a:pt x="10089" y="23334"/>
                    <a:pt x="9892" y="23290"/>
                    <a:pt x="9717" y="23203"/>
                  </a:cubicBezTo>
                  <a:cubicBezTo>
                    <a:pt x="8930" y="22831"/>
                    <a:pt x="8176" y="22143"/>
                    <a:pt x="7891" y="21291"/>
                  </a:cubicBezTo>
                  <a:cubicBezTo>
                    <a:pt x="7542" y="20198"/>
                    <a:pt x="7597" y="19159"/>
                    <a:pt x="7684" y="18034"/>
                  </a:cubicBezTo>
                  <a:cubicBezTo>
                    <a:pt x="7706" y="17793"/>
                    <a:pt x="7728" y="17585"/>
                    <a:pt x="7728" y="17388"/>
                  </a:cubicBezTo>
                  <a:cubicBezTo>
                    <a:pt x="7597" y="17367"/>
                    <a:pt x="7466" y="17367"/>
                    <a:pt x="7334" y="17367"/>
                  </a:cubicBezTo>
                  <a:cubicBezTo>
                    <a:pt x="7444" y="17181"/>
                    <a:pt x="7575" y="17006"/>
                    <a:pt x="7695" y="16820"/>
                  </a:cubicBezTo>
                  <a:cubicBezTo>
                    <a:pt x="7619" y="16394"/>
                    <a:pt x="7389" y="16055"/>
                    <a:pt x="6864" y="15727"/>
                  </a:cubicBezTo>
                  <a:cubicBezTo>
                    <a:pt x="6613" y="15574"/>
                    <a:pt x="6373" y="15399"/>
                    <a:pt x="6154" y="1520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019;p44">
              <a:extLst>
                <a:ext uri="{FF2B5EF4-FFF2-40B4-BE49-F238E27FC236}">
                  <a16:creationId xmlns:a16="http://schemas.microsoft.com/office/drawing/2014/main" id="{9630B75B-4D28-0271-467C-B2809591E572}"/>
                </a:ext>
              </a:extLst>
            </p:cNvPr>
            <p:cNvSpPr/>
            <p:nvPr/>
          </p:nvSpPr>
          <p:spPr>
            <a:xfrm>
              <a:off x="6104042" y="1723545"/>
              <a:ext cx="342103" cy="1183453"/>
            </a:xfrm>
            <a:custGeom>
              <a:avLst/>
              <a:gdLst/>
              <a:ahLst/>
              <a:cxnLst/>
              <a:rect l="l" t="t" r="r" b="b"/>
              <a:pathLst>
                <a:path w="6777" h="23444" extrusionOk="0">
                  <a:moveTo>
                    <a:pt x="2995" y="0"/>
                  </a:moveTo>
                  <a:cubicBezTo>
                    <a:pt x="2624" y="0"/>
                    <a:pt x="2230" y="175"/>
                    <a:pt x="1858" y="448"/>
                  </a:cubicBezTo>
                  <a:cubicBezTo>
                    <a:pt x="1815" y="569"/>
                    <a:pt x="1782" y="710"/>
                    <a:pt x="1771" y="853"/>
                  </a:cubicBezTo>
                  <a:cubicBezTo>
                    <a:pt x="613" y="1803"/>
                    <a:pt x="0" y="4022"/>
                    <a:pt x="263" y="5388"/>
                  </a:cubicBezTo>
                  <a:cubicBezTo>
                    <a:pt x="307" y="5618"/>
                    <a:pt x="372" y="5825"/>
                    <a:pt x="460" y="6022"/>
                  </a:cubicBezTo>
                  <a:cubicBezTo>
                    <a:pt x="634" y="6165"/>
                    <a:pt x="821" y="6284"/>
                    <a:pt x="1039" y="6405"/>
                  </a:cubicBezTo>
                  <a:cubicBezTo>
                    <a:pt x="1302" y="6558"/>
                    <a:pt x="1564" y="6689"/>
                    <a:pt x="1815" y="6864"/>
                  </a:cubicBezTo>
                  <a:cubicBezTo>
                    <a:pt x="2067" y="7039"/>
                    <a:pt x="1979" y="7323"/>
                    <a:pt x="1804" y="7607"/>
                  </a:cubicBezTo>
                  <a:lnTo>
                    <a:pt x="1826" y="7629"/>
                  </a:lnTo>
                  <a:cubicBezTo>
                    <a:pt x="2186" y="7913"/>
                    <a:pt x="2744" y="8219"/>
                    <a:pt x="2919" y="8656"/>
                  </a:cubicBezTo>
                  <a:cubicBezTo>
                    <a:pt x="3039" y="8962"/>
                    <a:pt x="2416" y="9531"/>
                    <a:pt x="2263" y="9738"/>
                  </a:cubicBezTo>
                  <a:cubicBezTo>
                    <a:pt x="1170" y="11137"/>
                    <a:pt x="1214" y="12788"/>
                    <a:pt x="2558" y="13990"/>
                  </a:cubicBezTo>
                  <a:cubicBezTo>
                    <a:pt x="3138" y="14503"/>
                    <a:pt x="3891" y="14842"/>
                    <a:pt x="4318" y="15509"/>
                  </a:cubicBezTo>
                  <a:cubicBezTo>
                    <a:pt x="4886" y="16405"/>
                    <a:pt x="3946" y="17903"/>
                    <a:pt x="3629" y="18755"/>
                  </a:cubicBezTo>
                  <a:cubicBezTo>
                    <a:pt x="3313" y="19608"/>
                    <a:pt x="3148" y="20657"/>
                    <a:pt x="3585" y="21498"/>
                  </a:cubicBezTo>
                  <a:cubicBezTo>
                    <a:pt x="4121" y="22558"/>
                    <a:pt x="4996" y="22941"/>
                    <a:pt x="6110" y="23181"/>
                  </a:cubicBezTo>
                  <a:cubicBezTo>
                    <a:pt x="6339" y="23225"/>
                    <a:pt x="6504" y="23323"/>
                    <a:pt x="6624" y="23443"/>
                  </a:cubicBezTo>
                  <a:cubicBezTo>
                    <a:pt x="6624" y="23421"/>
                    <a:pt x="6635" y="23411"/>
                    <a:pt x="6635" y="23400"/>
                  </a:cubicBezTo>
                  <a:cubicBezTo>
                    <a:pt x="6777" y="22503"/>
                    <a:pt x="6012" y="22056"/>
                    <a:pt x="5268" y="22056"/>
                  </a:cubicBezTo>
                  <a:cubicBezTo>
                    <a:pt x="5170" y="22056"/>
                    <a:pt x="5072" y="22066"/>
                    <a:pt x="4974" y="22088"/>
                  </a:cubicBezTo>
                  <a:lnTo>
                    <a:pt x="4897" y="22088"/>
                  </a:lnTo>
                  <a:cubicBezTo>
                    <a:pt x="4044" y="22088"/>
                    <a:pt x="5181" y="19127"/>
                    <a:pt x="5247" y="18689"/>
                  </a:cubicBezTo>
                  <a:cubicBezTo>
                    <a:pt x="5290" y="18405"/>
                    <a:pt x="5072" y="18230"/>
                    <a:pt x="5094" y="17957"/>
                  </a:cubicBezTo>
                  <a:cubicBezTo>
                    <a:pt x="5127" y="17673"/>
                    <a:pt x="5400" y="17367"/>
                    <a:pt x="5553" y="17148"/>
                  </a:cubicBezTo>
                  <a:cubicBezTo>
                    <a:pt x="5902" y="16657"/>
                    <a:pt x="6263" y="16186"/>
                    <a:pt x="6482" y="15618"/>
                  </a:cubicBezTo>
                  <a:cubicBezTo>
                    <a:pt x="6602" y="15301"/>
                    <a:pt x="6645" y="15017"/>
                    <a:pt x="6613" y="14744"/>
                  </a:cubicBezTo>
                  <a:cubicBezTo>
                    <a:pt x="6186" y="14350"/>
                    <a:pt x="5848" y="13902"/>
                    <a:pt x="5706" y="13388"/>
                  </a:cubicBezTo>
                  <a:cubicBezTo>
                    <a:pt x="5476" y="13225"/>
                    <a:pt x="5203" y="13094"/>
                    <a:pt x="4930" y="13006"/>
                  </a:cubicBezTo>
                  <a:cubicBezTo>
                    <a:pt x="4121" y="12733"/>
                    <a:pt x="4438" y="12383"/>
                    <a:pt x="4209" y="11695"/>
                  </a:cubicBezTo>
                  <a:cubicBezTo>
                    <a:pt x="4078" y="11290"/>
                    <a:pt x="3706" y="11028"/>
                    <a:pt x="3291" y="10831"/>
                  </a:cubicBezTo>
                  <a:cubicBezTo>
                    <a:pt x="3859" y="10318"/>
                    <a:pt x="4449" y="9880"/>
                    <a:pt x="4886" y="9290"/>
                  </a:cubicBezTo>
                  <a:cubicBezTo>
                    <a:pt x="4525" y="9082"/>
                    <a:pt x="4175" y="8842"/>
                    <a:pt x="3968" y="8492"/>
                  </a:cubicBezTo>
                  <a:cubicBezTo>
                    <a:pt x="3345" y="7520"/>
                    <a:pt x="3345" y="6339"/>
                    <a:pt x="3662" y="5246"/>
                  </a:cubicBezTo>
                  <a:cubicBezTo>
                    <a:pt x="3313" y="4831"/>
                    <a:pt x="2733" y="4754"/>
                    <a:pt x="2373" y="4328"/>
                  </a:cubicBezTo>
                  <a:cubicBezTo>
                    <a:pt x="2351" y="4307"/>
                    <a:pt x="3291" y="4033"/>
                    <a:pt x="3454" y="3989"/>
                  </a:cubicBezTo>
                  <a:cubicBezTo>
                    <a:pt x="3640" y="3935"/>
                    <a:pt x="3826" y="3858"/>
                    <a:pt x="3990" y="3771"/>
                  </a:cubicBezTo>
                  <a:cubicBezTo>
                    <a:pt x="4056" y="3071"/>
                    <a:pt x="4416" y="2383"/>
                    <a:pt x="4962" y="1934"/>
                  </a:cubicBezTo>
                  <a:cubicBezTo>
                    <a:pt x="4897" y="1366"/>
                    <a:pt x="4591" y="820"/>
                    <a:pt x="4066" y="569"/>
                  </a:cubicBezTo>
                  <a:cubicBezTo>
                    <a:pt x="4044" y="557"/>
                    <a:pt x="4022" y="547"/>
                    <a:pt x="4001" y="547"/>
                  </a:cubicBezTo>
                  <a:cubicBezTo>
                    <a:pt x="3695" y="153"/>
                    <a:pt x="3356" y="0"/>
                    <a:pt x="299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020;p44">
              <a:extLst>
                <a:ext uri="{FF2B5EF4-FFF2-40B4-BE49-F238E27FC236}">
                  <a16:creationId xmlns:a16="http://schemas.microsoft.com/office/drawing/2014/main" id="{CA833EF1-1773-0C83-9B80-05590D890468}"/>
                </a:ext>
              </a:extLst>
            </p:cNvPr>
            <p:cNvSpPr/>
            <p:nvPr/>
          </p:nvSpPr>
          <p:spPr>
            <a:xfrm>
              <a:off x="6310959" y="1798558"/>
              <a:ext cx="611363" cy="1152559"/>
            </a:xfrm>
            <a:custGeom>
              <a:avLst/>
              <a:gdLst/>
              <a:ahLst/>
              <a:cxnLst/>
              <a:rect l="l" t="t" r="r" b="b"/>
              <a:pathLst>
                <a:path w="12111" h="22832" extrusionOk="0">
                  <a:moveTo>
                    <a:pt x="1978" y="1"/>
                  </a:moveTo>
                  <a:cubicBezTo>
                    <a:pt x="1694" y="1"/>
                    <a:pt x="1399" y="77"/>
                    <a:pt x="1126" y="263"/>
                  </a:cubicBezTo>
                  <a:cubicBezTo>
                    <a:pt x="1038" y="307"/>
                    <a:pt x="962" y="361"/>
                    <a:pt x="897" y="427"/>
                  </a:cubicBezTo>
                  <a:lnTo>
                    <a:pt x="863" y="492"/>
                  </a:lnTo>
                  <a:cubicBezTo>
                    <a:pt x="907" y="907"/>
                    <a:pt x="809" y="1334"/>
                    <a:pt x="569" y="1662"/>
                  </a:cubicBezTo>
                  <a:cubicBezTo>
                    <a:pt x="416" y="1891"/>
                    <a:pt x="219" y="2077"/>
                    <a:pt x="0" y="2209"/>
                  </a:cubicBezTo>
                  <a:cubicBezTo>
                    <a:pt x="33" y="2634"/>
                    <a:pt x="623" y="2711"/>
                    <a:pt x="962" y="2831"/>
                  </a:cubicBezTo>
                  <a:cubicBezTo>
                    <a:pt x="1541" y="3017"/>
                    <a:pt x="1825" y="3433"/>
                    <a:pt x="2000" y="3990"/>
                  </a:cubicBezTo>
                  <a:cubicBezTo>
                    <a:pt x="2099" y="4329"/>
                    <a:pt x="1956" y="4645"/>
                    <a:pt x="1803" y="4963"/>
                  </a:cubicBezTo>
                  <a:cubicBezTo>
                    <a:pt x="2743" y="5432"/>
                    <a:pt x="3312" y="6350"/>
                    <a:pt x="3585" y="7465"/>
                  </a:cubicBezTo>
                  <a:cubicBezTo>
                    <a:pt x="3869" y="8602"/>
                    <a:pt x="3049" y="9247"/>
                    <a:pt x="2230" y="9804"/>
                  </a:cubicBezTo>
                  <a:cubicBezTo>
                    <a:pt x="2427" y="10110"/>
                    <a:pt x="2317" y="10263"/>
                    <a:pt x="2546" y="10263"/>
                  </a:cubicBezTo>
                  <a:cubicBezTo>
                    <a:pt x="2612" y="10263"/>
                    <a:pt x="2689" y="10263"/>
                    <a:pt x="2787" y="10241"/>
                  </a:cubicBezTo>
                  <a:cubicBezTo>
                    <a:pt x="2929" y="10219"/>
                    <a:pt x="3061" y="10209"/>
                    <a:pt x="3192" y="10209"/>
                  </a:cubicBezTo>
                  <a:cubicBezTo>
                    <a:pt x="3869" y="10209"/>
                    <a:pt x="4470" y="10525"/>
                    <a:pt x="4732" y="11247"/>
                  </a:cubicBezTo>
                  <a:cubicBezTo>
                    <a:pt x="5038" y="12067"/>
                    <a:pt x="4885" y="13148"/>
                    <a:pt x="4601" y="13957"/>
                  </a:cubicBezTo>
                  <a:cubicBezTo>
                    <a:pt x="4492" y="14241"/>
                    <a:pt x="4273" y="14559"/>
                    <a:pt x="4055" y="14875"/>
                  </a:cubicBezTo>
                  <a:cubicBezTo>
                    <a:pt x="4088" y="15050"/>
                    <a:pt x="4098" y="15236"/>
                    <a:pt x="4088" y="15443"/>
                  </a:cubicBezTo>
                  <a:cubicBezTo>
                    <a:pt x="5410" y="15586"/>
                    <a:pt x="6547" y="16351"/>
                    <a:pt x="6930" y="17870"/>
                  </a:cubicBezTo>
                  <a:cubicBezTo>
                    <a:pt x="7214" y="19006"/>
                    <a:pt x="7093" y="20286"/>
                    <a:pt x="6656" y="21422"/>
                  </a:cubicBezTo>
                  <a:cubicBezTo>
                    <a:pt x="7410" y="21553"/>
                    <a:pt x="8263" y="21455"/>
                    <a:pt x="8645" y="22165"/>
                  </a:cubicBezTo>
                  <a:cubicBezTo>
                    <a:pt x="8907" y="22646"/>
                    <a:pt x="9257" y="22832"/>
                    <a:pt x="9618" y="22832"/>
                  </a:cubicBezTo>
                  <a:cubicBezTo>
                    <a:pt x="10252" y="22832"/>
                    <a:pt x="10940" y="22241"/>
                    <a:pt x="11268" y="21619"/>
                  </a:cubicBezTo>
                  <a:cubicBezTo>
                    <a:pt x="11760" y="20701"/>
                    <a:pt x="12110" y="18744"/>
                    <a:pt x="11377" y="17859"/>
                  </a:cubicBezTo>
                  <a:cubicBezTo>
                    <a:pt x="10656" y="16995"/>
                    <a:pt x="9400" y="15990"/>
                    <a:pt x="8164" y="15793"/>
                  </a:cubicBezTo>
                  <a:cubicBezTo>
                    <a:pt x="8252" y="15214"/>
                    <a:pt x="8514" y="14624"/>
                    <a:pt x="8273" y="14078"/>
                  </a:cubicBezTo>
                  <a:cubicBezTo>
                    <a:pt x="8154" y="13794"/>
                    <a:pt x="7651" y="13356"/>
                    <a:pt x="7760" y="13007"/>
                  </a:cubicBezTo>
                  <a:cubicBezTo>
                    <a:pt x="7869" y="12689"/>
                    <a:pt x="8110" y="12373"/>
                    <a:pt x="8033" y="12023"/>
                  </a:cubicBezTo>
                  <a:cubicBezTo>
                    <a:pt x="7880" y="11389"/>
                    <a:pt x="7607" y="10864"/>
                    <a:pt x="6940" y="10700"/>
                  </a:cubicBezTo>
                  <a:cubicBezTo>
                    <a:pt x="6656" y="10624"/>
                    <a:pt x="6372" y="10624"/>
                    <a:pt x="6088" y="10613"/>
                  </a:cubicBezTo>
                  <a:cubicBezTo>
                    <a:pt x="6033" y="10580"/>
                    <a:pt x="5978" y="10569"/>
                    <a:pt x="5946" y="10569"/>
                  </a:cubicBezTo>
                  <a:cubicBezTo>
                    <a:pt x="6066" y="10384"/>
                    <a:pt x="6197" y="10209"/>
                    <a:pt x="6328" y="10022"/>
                  </a:cubicBezTo>
                  <a:cubicBezTo>
                    <a:pt x="6525" y="9728"/>
                    <a:pt x="6547" y="9203"/>
                    <a:pt x="6186" y="8995"/>
                  </a:cubicBezTo>
                  <a:cubicBezTo>
                    <a:pt x="5738" y="8733"/>
                    <a:pt x="6175" y="7640"/>
                    <a:pt x="6131" y="7159"/>
                  </a:cubicBezTo>
                  <a:cubicBezTo>
                    <a:pt x="6077" y="6678"/>
                    <a:pt x="5891" y="6307"/>
                    <a:pt x="5596" y="6022"/>
                  </a:cubicBezTo>
                  <a:cubicBezTo>
                    <a:pt x="5749" y="5651"/>
                    <a:pt x="5574" y="5214"/>
                    <a:pt x="5203" y="5039"/>
                  </a:cubicBezTo>
                  <a:cubicBezTo>
                    <a:pt x="4907" y="4908"/>
                    <a:pt x="4766" y="4875"/>
                    <a:pt x="4448" y="4853"/>
                  </a:cubicBezTo>
                  <a:lnTo>
                    <a:pt x="4350" y="4853"/>
                  </a:lnTo>
                  <a:cubicBezTo>
                    <a:pt x="4154" y="4853"/>
                    <a:pt x="3967" y="4853"/>
                    <a:pt x="3782" y="4842"/>
                  </a:cubicBezTo>
                  <a:cubicBezTo>
                    <a:pt x="3705" y="4832"/>
                    <a:pt x="3651" y="4820"/>
                    <a:pt x="3607" y="4810"/>
                  </a:cubicBezTo>
                  <a:cubicBezTo>
                    <a:pt x="3541" y="4383"/>
                    <a:pt x="3673" y="3924"/>
                    <a:pt x="3312" y="3596"/>
                  </a:cubicBezTo>
                  <a:cubicBezTo>
                    <a:pt x="3082" y="3399"/>
                    <a:pt x="2798" y="3323"/>
                    <a:pt x="2568" y="3148"/>
                  </a:cubicBezTo>
                  <a:cubicBezTo>
                    <a:pt x="2634" y="3039"/>
                    <a:pt x="2711" y="2930"/>
                    <a:pt x="2776" y="2831"/>
                  </a:cubicBezTo>
                  <a:cubicBezTo>
                    <a:pt x="3104" y="2372"/>
                    <a:pt x="3432" y="1782"/>
                    <a:pt x="3323" y="1192"/>
                  </a:cubicBezTo>
                  <a:cubicBezTo>
                    <a:pt x="3170" y="448"/>
                    <a:pt x="2612" y="1"/>
                    <a:pt x="1978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021;p44">
              <a:extLst>
                <a:ext uri="{FF2B5EF4-FFF2-40B4-BE49-F238E27FC236}">
                  <a16:creationId xmlns:a16="http://schemas.microsoft.com/office/drawing/2014/main" id="{33F7F5B9-227C-4F66-0B3C-A578920C1B1A}"/>
                </a:ext>
              </a:extLst>
            </p:cNvPr>
            <p:cNvSpPr/>
            <p:nvPr/>
          </p:nvSpPr>
          <p:spPr>
            <a:xfrm>
              <a:off x="6310959" y="1823394"/>
              <a:ext cx="45836" cy="86674"/>
            </a:xfrm>
            <a:custGeom>
              <a:avLst/>
              <a:gdLst/>
              <a:ahLst/>
              <a:cxnLst/>
              <a:rect l="l" t="t" r="r" b="b"/>
              <a:pathLst>
                <a:path w="908" h="1717" extrusionOk="0">
                  <a:moveTo>
                    <a:pt x="863" y="0"/>
                  </a:moveTo>
                  <a:lnTo>
                    <a:pt x="863" y="0"/>
                  </a:lnTo>
                  <a:cubicBezTo>
                    <a:pt x="776" y="197"/>
                    <a:pt x="667" y="394"/>
                    <a:pt x="547" y="580"/>
                  </a:cubicBezTo>
                  <a:cubicBezTo>
                    <a:pt x="361" y="875"/>
                    <a:pt x="88" y="1224"/>
                    <a:pt x="11" y="1574"/>
                  </a:cubicBezTo>
                  <a:cubicBezTo>
                    <a:pt x="0" y="1629"/>
                    <a:pt x="0" y="1673"/>
                    <a:pt x="0" y="1717"/>
                  </a:cubicBezTo>
                  <a:cubicBezTo>
                    <a:pt x="219" y="1585"/>
                    <a:pt x="416" y="1399"/>
                    <a:pt x="569" y="1170"/>
                  </a:cubicBezTo>
                  <a:cubicBezTo>
                    <a:pt x="809" y="842"/>
                    <a:pt x="907" y="415"/>
                    <a:pt x="863" y="0"/>
                  </a:cubicBezTo>
                  <a:close/>
                </a:path>
              </a:pathLst>
            </a:custGeom>
            <a:solidFill>
              <a:srgbClr val="F4A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022;p44">
              <a:extLst>
                <a:ext uri="{FF2B5EF4-FFF2-40B4-BE49-F238E27FC236}">
                  <a16:creationId xmlns:a16="http://schemas.microsoft.com/office/drawing/2014/main" id="{56865A80-46ED-16AD-DDAB-6560FA64DF8E}"/>
                </a:ext>
              </a:extLst>
            </p:cNvPr>
            <p:cNvSpPr/>
            <p:nvPr/>
          </p:nvSpPr>
          <p:spPr>
            <a:xfrm>
              <a:off x="6288900" y="1820063"/>
              <a:ext cx="276428" cy="729436"/>
            </a:xfrm>
            <a:custGeom>
              <a:avLst/>
              <a:gdLst/>
              <a:ahLst/>
              <a:cxnLst/>
              <a:rect l="l" t="t" r="r" b="b"/>
              <a:pathLst>
                <a:path w="5476" h="14450" extrusionOk="0">
                  <a:moveTo>
                    <a:pt x="1334" y="1"/>
                  </a:moveTo>
                  <a:lnTo>
                    <a:pt x="1334" y="1"/>
                  </a:lnTo>
                  <a:cubicBezTo>
                    <a:pt x="1322" y="1"/>
                    <a:pt x="1312" y="12"/>
                    <a:pt x="1300" y="22"/>
                  </a:cubicBezTo>
                  <a:lnTo>
                    <a:pt x="1300" y="66"/>
                  </a:lnTo>
                  <a:lnTo>
                    <a:pt x="1334" y="1"/>
                  </a:lnTo>
                  <a:close/>
                  <a:moveTo>
                    <a:pt x="437" y="1783"/>
                  </a:moveTo>
                  <a:cubicBezTo>
                    <a:pt x="404" y="1815"/>
                    <a:pt x="360" y="1837"/>
                    <a:pt x="328" y="1859"/>
                  </a:cubicBezTo>
                  <a:cubicBezTo>
                    <a:pt x="306" y="2045"/>
                    <a:pt x="306" y="2230"/>
                    <a:pt x="339" y="2416"/>
                  </a:cubicBezTo>
                  <a:cubicBezTo>
                    <a:pt x="207" y="2711"/>
                    <a:pt x="88" y="3017"/>
                    <a:pt x="0" y="3334"/>
                  </a:cubicBezTo>
                  <a:cubicBezTo>
                    <a:pt x="44" y="3378"/>
                    <a:pt x="76" y="3432"/>
                    <a:pt x="110" y="3498"/>
                  </a:cubicBezTo>
                  <a:cubicBezTo>
                    <a:pt x="339" y="3913"/>
                    <a:pt x="295" y="4296"/>
                    <a:pt x="263" y="4712"/>
                  </a:cubicBezTo>
                  <a:cubicBezTo>
                    <a:pt x="1060" y="4766"/>
                    <a:pt x="1968" y="4908"/>
                    <a:pt x="1814" y="5946"/>
                  </a:cubicBezTo>
                  <a:cubicBezTo>
                    <a:pt x="1727" y="6536"/>
                    <a:pt x="1508" y="6985"/>
                    <a:pt x="1224" y="7378"/>
                  </a:cubicBezTo>
                  <a:cubicBezTo>
                    <a:pt x="1453" y="7520"/>
                    <a:pt x="1683" y="7641"/>
                    <a:pt x="1902" y="7760"/>
                  </a:cubicBezTo>
                  <a:cubicBezTo>
                    <a:pt x="2262" y="7979"/>
                    <a:pt x="2820" y="8318"/>
                    <a:pt x="2787" y="8799"/>
                  </a:cubicBezTo>
                  <a:cubicBezTo>
                    <a:pt x="2765" y="9149"/>
                    <a:pt x="2405" y="9575"/>
                    <a:pt x="2240" y="9881"/>
                  </a:cubicBezTo>
                  <a:cubicBezTo>
                    <a:pt x="1946" y="10449"/>
                    <a:pt x="1912" y="10985"/>
                    <a:pt x="2044" y="11476"/>
                  </a:cubicBezTo>
                  <a:cubicBezTo>
                    <a:pt x="2536" y="11804"/>
                    <a:pt x="2886" y="12263"/>
                    <a:pt x="2951" y="12832"/>
                  </a:cubicBezTo>
                  <a:cubicBezTo>
                    <a:pt x="3170" y="13028"/>
                    <a:pt x="3410" y="13203"/>
                    <a:pt x="3661" y="13356"/>
                  </a:cubicBezTo>
                  <a:cubicBezTo>
                    <a:pt x="4186" y="13684"/>
                    <a:pt x="4416" y="14023"/>
                    <a:pt x="4492" y="14449"/>
                  </a:cubicBezTo>
                  <a:cubicBezTo>
                    <a:pt x="4710" y="14133"/>
                    <a:pt x="4929" y="13815"/>
                    <a:pt x="5038" y="13531"/>
                  </a:cubicBezTo>
                  <a:cubicBezTo>
                    <a:pt x="5322" y="12722"/>
                    <a:pt x="5475" y="11641"/>
                    <a:pt x="5169" y="10821"/>
                  </a:cubicBezTo>
                  <a:cubicBezTo>
                    <a:pt x="4907" y="10099"/>
                    <a:pt x="4306" y="9783"/>
                    <a:pt x="3629" y="9783"/>
                  </a:cubicBezTo>
                  <a:cubicBezTo>
                    <a:pt x="3498" y="9783"/>
                    <a:pt x="3366" y="9793"/>
                    <a:pt x="3224" y="9815"/>
                  </a:cubicBezTo>
                  <a:cubicBezTo>
                    <a:pt x="3126" y="9837"/>
                    <a:pt x="3049" y="9837"/>
                    <a:pt x="2983" y="9837"/>
                  </a:cubicBezTo>
                  <a:cubicBezTo>
                    <a:pt x="2754" y="9837"/>
                    <a:pt x="2864" y="9684"/>
                    <a:pt x="2667" y="9378"/>
                  </a:cubicBezTo>
                  <a:cubicBezTo>
                    <a:pt x="3486" y="8821"/>
                    <a:pt x="4306" y="8176"/>
                    <a:pt x="4022" y="7039"/>
                  </a:cubicBezTo>
                  <a:cubicBezTo>
                    <a:pt x="3749" y="5924"/>
                    <a:pt x="3180" y="5006"/>
                    <a:pt x="2240" y="4537"/>
                  </a:cubicBezTo>
                  <a:cubicBezTo>
                    <a:pt x="2393" y="4219"/>
                    <a:pt x="2536" y="3903"/>
                    <a:pt x="2437" y="3564"/>
                  </a:cubicBezTo>
                  <a:cubicBezTo>
                    <a:pt x="2262" y="3007"/>
                    <a:pt x="1978" y="2591"/>
                    <a:pt x="1399" y="2405"/>
                  </a:cubicBezTo>
                  <a:cubicBezTo>
                    <a:pt x="1060" y="2285"/>
                    <a:pt x="470" y="2208"/>
                    <a:pt x="437" y="17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023;p44">
              <a:extLst>
                <a:ext uri="{FF2B5EF4-FFF2-40B4-BE49-F238E27FC236}">
                  <a16:creationId xmlns:a16="http://schemas.microsoft.com/office/drawing/2014/main" id="{F624D3FE-1683-ADD4-E634-23BF9F39D57C}"/>
                </a:ext>
              </a:extLst>
            </p:cNvPr>
            <p:cNvSpPr/>
            <p:nvPr/>
          </p:nvSpPr>
          <p:spPr>
            <a:xfrm>
              <a:off x="6272847" y="1821173"/>
              <a:ext cx="165070" cy="646649"/>
            </a:xfrm>
            <a:custGeom>
              <a:avLst/>
              <a:gdLst/>
              <a:ahLst/>
              <a:cxnLst/>
              <a:rect l="l" t="t" r="r" b="b"/>
              <a:pathLst>
                <a:path w="3270" h="12810" extrusionOk="0">
                  <a:moveTo>
                    <a:pt x="1618" y="0"/>
                  </a:moveTo>
                  <a:cubicBezTo>
                    <a:pt x="1072" y="449"/>
                    <a:pt x="712" y="1137"/>
                    <a:pt x="646" y="1837"/>
                  </a:cubicBezTo>
                  <a:cubicBezTo>
                    <a:pt x="678" y="1815"/>
                    <a:pt x="722" y="1793"/>
                    <a:pt x="755" y="1761"/>
                  </a:cubicBezTo>
                  <a:cubicBezTo>
                    <a:pt x="755" y="1717"/>
                    <a:pt x="755" y="1673"/>
                    <a:pt x="766" y="1618"/>
                  </a:cubicBezTo>
                  <a:cubicBezTo>
                    <a:pt x="843" y="1268"/>
                    <a:pt x="1116" y="919"/>
                    <a:pt x="1302" y="624"/>
                  </a:cubicBezTo>
                  <a:cubicBezTo>
                    <a:pt x="1422" y="438"/>
                    <a:pt x="1531" y="241"/>
                    <a:pt x="1618" y="44"/>
                  </a:cubicBezTo>
                  <a:lnTo>
                    <a:pt x="1618" y="0"/>
                  </a:lnTo>
                  <a:close/>
                  <a:moveTo>
                    <a:pt x="318" y="3312"/>
                  </a:moveTo>
                  <a:lnTo>
                    <a:pt x="318" y="3312"/>
                  </a:lnTo>
                  <a:cubicBezTo>
                    <a:pt x="1" y="4405"/>
                    <a:pt x="1" y="5586"/>
                    <a:pt x="624" y="6558"/>
                  </a:cubicBezTo>
                  <a:cubicBezTo>
                    <a:pt x="831" y="6908"/>
                    <a:pt x="1181" y="7148"/>
                    <a:pt x="1542" y="7356"/>
                  </a:cubicBezTo>
                  <a:cubicBezTo>
                    <a:pt x="1826" y="6963"/>
                    <a:pt x="2045" y="6514"/>
                    <a:pt x="2132" y="5924"/>
                  </a:cubicBezTo>
                  <a:cubicBezTo>
                    <a:pt x="2286" y="4886"/>
                    <a:pt x="1378" y="4744"/>
                    <a:pt x="581" y="4690"/>
                  </a:cubicBezTo>
                  <a:cubicBezTo>
                    <a:pt x="613" y="4274"/>
                    <a:pt x="657" y="3891"/>
                    <a:pt x="428" y="3476"/>
                  </a:cubicBezTo>
                  <a:cubicBezTo>
                    <a:pt x="394" y="3410"/>
                    <a:pt x="362" y="3356"/>
                    <a:pt x="318" y="3312"/>
                  </a:cubicBezTo>
                  <a:close/>
                  <a:moveTo>
                    <a:pt x="2362" y="11454"/>
                  </a:moveTo>
                  <a:lnTo>
                    <a:pt x="2362" y="11454"/>
                  </a:lnTo>
                  <a:cubicBezTo>
                    <a:pt x="2504" y="11968"/>
                    <a:pt x="2842" y="12416"/>
                    <a:pt x="3269" y="12810"/>
                  </a:cubicBezTo>
                  <a:cubicBezTo>
                    <a:pt x="3204" y="12241"/>
                    <a:pt x="2854" y="11782"/>
                    <a:pt x="2362" y="114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024;p44">
              <a:extLst>
                <a:ext uri="{FF2B5EF4-FFF2-40B4-BE49-F238E27FC236}">
                  <a16:creationId xmlns:a16="http://schemas.microsoft.com/office/drawing/2014/main" id="{36A44D81-0F71-2EDC-AFB2-45210C2FE47C}"/>
                </a:ext>
              </a:extLst>
            </p:cNvPr>
            <p:cNvSpPr/>
            <p:nvPr/>
          </p:nvSpPr>
          <p:spPr>
            <a:xfrm>
              <a:off x="6507882" y="2578121"/>
              <a:ext cx="167240" cy="301870"/>
            </a:xfrm>
            <a:custGeom>
              <a:avLst/>
              <a:gdLst/>
              <a:ahLst/>
              <a:cxnLst/>
              <a:rect l="l" t="t" r="r" b="b"/>
              <a:pathLst>
                <a:path w="3313" h="5980" extrusionOk="0">
                  <a:moveTo>
                    <a:pt x="187" y="0"/>
                  </a:moveTo>
                  <a:cubicBezTo>
                    <a:pt x="187" y="197"/>
                    <a:pt x="165" y="405"/>
                    <a:pt x="143" y="646"/>
                  </a:cubicBezTo>
                  <a:cubicBezTo>
                    <a:pt x="56" y="1771"/>
                    <a:pt x="1" y="2810"/>
                    <a:pt x="350" y="3903"/>
                  </a:cubicBezTo>
                  <a:cubicBezTo>
                    <a:pt x="635" y="4755"/>
                    <a:pt x="1389" y="5443"/>
                    <a:pt x="2176" y="5815"/>
                  </a:cubicBezTo>
                  <a:cubicBezTo>
                    <a:pt x="2351" y="5902"/>
                    <a:pt x="2548" y="5946"/>
                    <a:pt x="2755" y="5979"/>
                  </a:cubicBezTo>
                  <a:cubicBezTo>
                    <a:pt x="3192" y="4843"/>
                    <a:pt x="3313" y="3563"/>
                    <a:pt x="3029" y="2427"/>
                  </a:cubicBezTo>
                  <a:cubicBezTo>
                    <a:pt x="2646" y="908"/>
                    <a:pt x="1509" y="143"/>
                    <a:pt x="1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1000">
                  <a:schemeClr val="accent4"/>
                </a:gs>
                <a:gs pos="66000">
                  <a:schemeClr val="accent5"/>
                </a:gs>
                <a:gs pos="100000">
                  <a:schemeClr val="accent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025;p44">
              <a:extLst>
                <a:ext uri="{FF2B5EF4-FFF2-40B4-BE49-F238E27FC236}">
                  <a16:creationId xmlns:a16="http://schemas.microsoft.com/office/drawing/2014/main" id="{E5EC34DF-7834-BC73-CEC8-BE28F4CA05FE}"/>
                </a:ext>
              </a:extLst>
            </p:cNvPr>
            <p:cNvSpPr/>
            <p:nvPr/>
          </p:nvSpPr>
          <p:spPr>
            <a:xfrm>
              <a:off x="5903182" y="1758477"/>
              <a:ext cx="442306" cy="1939038"/>
            </a:xfrm>
            <a:custGeom>
              <a:avLst/>
              <a:gdLst/>
              <a:ahLst/>
              <a:cxnLst/>
              <a:rect l="l" t="t" r="r" b="b"/>
              <a:pathLst>
                <a:path w="8762" h="38412" extrusionOk="0">
                  <a:moveTo>
                    <a:pt x="351" y="1"/>
                  </a:moveTo>
                  <a:cubicBezTo>
                    <a:pt x="154" y="1"/>
                    <a:pt x="0" y="275"/>
                    <a:pt x="176" y="423"/>
                  </a:cubicBezTo>
                  <a:cubicBezTo>
                    <a:pt x="2417" y="2325"/>
                    <a:pt x="1696" y="6500"/>
                    <a:pt x="1750" y="9090"/>
                  </a:cubicBezTo>
                  <a:cubicBezTo>
                    <a:pt x="1805" y="11297"/>
                    <a:pt x="1794" y="13505"/>
                    <a:pt x="1488" y="15702"/>
                  </a:cubicBezTo>
                  <a:cubicBezTo>
                    <a:pt x="1259" y="17374"/>
                    <a:pt x="1106" y="19035"/>
                    <a:pt x="1127" y="20730"/>
                  </a:cubicBezTo>
                  <a:cubicBezTo>
                    <a:pt x="1171" y="27200"/>
                    <a:pt x="3302" y="34282"/>
                    <a:pt x="8581" y="38391"/>
                  </a:cubicBezTo>
                  <a:cubicBezTo>
                    <a:pt x="8600" y="38405"/>
                    <a:pt x="8619" y="38411"/>
                    <a:pt x="8638" y="38411"/>
                  </a:cubicBezTo>
                  <a:cubicBezTo>
                    <a:pt x="8707" y="38411"/>
                    <a:pt x="8761" y="38329"/>
                    <a:pt x="8701" y="38260"/>
                  </a:cubicBezTo>
                  <a:cubicBezTo>
                    <a:pt x="3641" y="33014"/>
                    <a:pt x="1783" y="25888"/>
                    <a:pt x="2165" y="18741"/>
                  </a:cubicBezTo>
                  <a:cubicBezTo>
                    <a:pt x="2264" y="16905"/>
                    <a:pt x="2636" y="15101"/>
                    <a:pt x="2734" y="13265"/>
                  </a:cubicBezTo>
                  <a:cubicBezTo>
                    <a:pt x="2854" y="11134"/>
                    <a:pt x="2602" y="9014"/>
                    <a:pt x="2668" y="6893"/>
                  </a:cubicBezTo>
                  <a:cubicBezTo>
                    <a:pt x="2745" y="4696"/>
                    <a:pt x="2636" y="1276"/>
                    <a:pt x="460" y="30"/>
                  </a:cubicBezTo>
                  <a:cubicBezTo>
                    <a:pt x="424" y="10"/>
                    <a:pt x="387" y="1"/>
                    <a:pt x="35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026;p44">
              <a:extLst>
                <a:ext uri="{FF2B5EF4-FFF2-40B4-BE49-F238E27FC236}">
                  <a16:creationId xmlns:a16="http://schemas.microsoft.com/office/drawing/2014/main" id="{EF98FF4B-3069-90E5-4B72-9AAE28D64907}"/>
                </a:ext>
              </a:extLst>
            </p:cNvPr>
            <p:cNvSpPr/>
            <p:nvPr/>
          </p:nvSpPr>
          <p:spPr>
            <a:xfrm>
              <a:off x="6060427" y="1725110"/>
              <a:ext cx="270219" cy="1789163"/>
            </a:xfrm>
            <a:custGeom>
              <a:avLst/>
              <a:gdLst/>
              <a:ahLst/>
              <a:cxnLst/>
              <a:rect l="l" t="t" r="r" b="b"/>
              <a:pathLst>
                <a:path w="5353" h="35443" extrusionOk="0">
                  <a:moveTo>
                    <a:pt x="358" y="1"/>
                  </a:moveTo>
                  <a:cubicBezTo>
                    <a:pt x="186" y="1"/>
                    <a:pt x="1" y="164"/>
                    <a:pt x="67" y="363"/>
                  </a:cubicBezTo>
                  <a:cubicBezTo>
                    <a:pt x="1116" y="3292"/>
                    <a:pt x="1816" y="6013"/>
                    <a:pt x="1663" y="9150"/>
                  </a:cubicBezTo>
                  <a:cubicBezTo>
                    <a:pt x="1510" y="12374"/>
                    <a:pt x="1007" y="15555"/>
                    <a:pt x="886" y="18790"/>
                  </a:cubicBezTo>
                  <a:cubicBezTo>
                    <a:pt x="668" y="24374"/>
                    <a:pt x="854" y="31118"/>
                    <a:pt x="5018" y="35391"/>
                  </a:cubicBezTo>
                  <a:cubicBezTo>
                    <a:pt x="5051" y="35427"/>
                    <a:pt x="5092" y="35442"/>
                    <a:pt x="5133" y="35442"/>
                  </a:cubicBezTo>
                  <a:cubicBezTo>
                    <a:pt x="5242" y="35442"/>
                    <a:pt x="5353" y="35332"/>
                    <a:pt x="5313" y="35205"/>
                  </a:cubicBezTo>
                  <a:cubicBezTo>
                    <a:pt x="4843" y="33948"/>
                    <a:pt x="4165" y="32790"/>
                    <a:pt x="3619" y="31566"/>
                  </a:cubicBezTo>
                  <a:cubicBezTo>
                    <a:pt x="2996" y="30134"/>
                    <a:pt x="2603" y="28658"/>
                    <a:pt x="2373" y="27118"/>
                  </a:cubicBezTo>
                  <a:cubicBezTo>
                    <a:pt x="1892" y="23926"/>
                    <a:pt x="1892" y="20680"/>
                    <a:pt x="2001" y="17467"/>
                  </a:cubicBezTo>
                  <a:cubicBezTo>
                    <a:pt x="2122" y="14265"/>
                    <a:pt x="2668" y="11084"/>
                    <a:pt x="2613" y="7882"/>
                  </a:cubicBezTo>
                  <a:cubicBezTo>
                    <a:pt x="2559" y="5128"/>
                    <a:pt x="1772" y="2581"/>
                    <a:pt x="570" y="133"/>
                  </a:cubicBezTo>
                  <a:cubicBezTo>
                    <a:pt x="523" y="40"/>
                    <a:pt x="442" y="1"/>
                    <a:pt x="3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027;p44">
              <a:extLst>
                <a:ext uri="{FF2B5EF4-FFF2-40B4-BE49-F238E27FC236}">
                  <a16:creationId xmlns:a16="http://schemas.microsoft.com/office/drawing/2014/main" id="{8B1AE6EC-9BFD-1040-C848-BC6DBDC7A8B1}"/>
                </a:ext>
              </a:extLst>
            </p:cNvPr>
            <p:cNvSpPr/>
            <p:nvPr/>
          </p:nvSpPr>
          <p:spPr>
            <a:xfrm>
              <a:off x="6203942" y="1687250"/>
              <a:ext cx="418277" cy="2122634"/>
            </a:xfrm>
            <a:custGeom>
              <a:avLst/>
              <a:gdLst/>
              <a:ahLst/>
              <a:cxnLst/>
              <a:rect l="l" t="t" r="r" b="b"/>
              <a:pathLst>
                <a:path w="8286" h="42049" extrusionOk="0">
                  <a:moveTo>
                    <a:pt x="1154" y="0"/>
                  </a:moveTo>
                  <a:cubicBezTo>
                    <a:pt x="1071" y="0"/>
                    <a:pt x="989" y="46"/>
                    <a:pt x="962" y="151"/>
                  </a:cubicBezTo>
                  <a:cubicBezTo>
                    <a:pt x="88" y="3408"/>
                    <a:pt x="0" y="6719"/>
                    <a:pt x="470" y="10042"/>
                  </a:cubicBezTo>
                  <a:cubicBezTo>
                    <a:pt x="972" y="13561"/>
                    <a:pt x="2240" y="16851"/>
                    <a:pt x="3454" y="20174"/>
                  </a:cubicBezTo>
                  <a:cubicBezTo>
                    <a:pt x="4765" y="23769"/>
                    <a:pt x="5847" y="27397"/>
                    <a:pt x="6306" y="31201"/>
                  </a:cubicBezTo>
                  <a:cubicBezTo>
                    <a:pt x="6546" y="33136"/>
                    <a:pt x="6787" y="35081"/>
                    <a:pt x="6995" y="37015"/>
                  </a:cubicBezTo>
                  <a:cubicBezTo>
                    <a:pt x="7170" y="38688"/>
                    <a:pt x="7137" y="40338"/>
                    <a:pt x="7836" y="41901"/>
                  </a:cubicBezTo>
                  <a:cubicBezTo>
                    <a:pt x="7880" y="41999"/>
                    <a:pt x="7978" y="42049"/>
                    <a:pt x="8069" y="42049"/>
                  </a:cubicBezTo>
                  <a:cubicBezTo>
                    <a:pt x="8182" y="42049"/>
                    <a:pt x="8285" y="41975"/>
                    <a:pt x="8273" y="41824"/>
                  </a:cubicBezTo>
                  <a:cubicBezTo>
                    <a:pt x="8120" y="40206"/>
                    <a:pt x="8110" y="38578"/>
                    <a:pt x="8000" y="36961"/>
                  </a:cubicBezTo>
                  <a:cubicBezTo>
                    <a:pt x="7869" y="35026"/>
                    <a:pt x="7585" y="33070"/>
                    <a:pt x="7355" y="31147"/>
                  </a:cubicBezTo>
                  <a:cubicBezTo>
                    <a:pt x="6940" y="27660"/>
                    <a:pt x="5978" y="24293"/>
                    <a:pt x="4798" y="20982"/>
                  </a:cubicBezTo>
                  <a:cubicBezTo>
                    <a:pt x="3617" y="17670"/>
                    <a:pt x="2284" y="14468"/>
                    <a:pt x="1519" y="11015"/>
                  </a:cubicBezTo>
                  <a:cubicBezTo>
                    <a:pt x="732" y="7484"/>
                    <a:pt x="623" y="3780"/>
                    <a:pt x="1355" y="239"/>
                  </a:cubicBezTo>
                  <a:cubicBezTo>
                    <a:pt x="1387" y="91"/>
                    <a:pt x="127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028;p44">
              <a:extLst>
                <a:ext uri="{FF2B5EF4-FFF2-40B4-BE49-F238E27FC236}">
                  <a16:creationId xmlns:a16="http://schemas.microsoft.com/office/drawing/2014/main" id="{75790249-219B-DA89-DC9E-18C658EEE9B3}"/>
                </a:ext>
              </a:extLst>
            </p:cNvPr>
            <p:cNvSpPr/>
            <p:nvPr/>
          </p:nvSpPr>
          <p:spPr>
            <a:xfrm>
              <a:off x="6259621" y="1673368"/>
              <a:ext cx="386273" cy="1825963"/>
            </a:xfrm>
            <a:custGeom>
              <a:avLst/>
              <a:gdLst/>
              <a:ahLst/>
              <a:cxnLst/>
              <a:rect l="l" t="t" r="r" b="b"/>
              <a:pathLst>
                <a:path w="7652" h="36172" extrusionOk="0">
                  <a:moveTo>
                    <a:pt x="772" y="1"/>
                  </a:moveTo>
                  <a:cubicBezTo>
                    <a:pt x="686" y="1"/>
                    <a:pt x="603" y="50"/>
                    <a:pt x="580" y="164"/>
                  </a:cubicBezTo>
                  <a:cubicBezTo>
                    <a:pt x="1" y="2994"/>
                    <a:pt x="187" y="5836"/>
                    <a:pt x="940" y="8623"/>
                  </a:cubicBezTo>
                  <a:cubicBezTo>
                    <a:pt x="1804" y="11737"/>
                    <a:pt x="3575" y="14382"/>
                    <a:pt x="4744" y="17366"/>
                  </a:cubicBezTo>
                  <a:cubicBezTo>
                    <a:pt x="5870" y="20262"/>
                    <a:pt x="6296" y="23388"/>
                    <a:pt x="6460" y="26470"/>
                  </a:cubicBezTo>
                  <a:cubicBezTo>
                    <a:pt x="6624" y="29618"/>
                    <a:pt x="6307" y="32799"/>
                    <a:pt x="6569" y="35935"/>
                  </a:cubicBezTo>
                  <a:cubicBezTo>
                    <a:pt x="6581" y="36088"/>
                    <a:pt x="6710" y="36171"/>
                    <a:pt x="6835" y="36171"/>
                  </a:cubicBezTo>
                  <a:cubicBezTo>
                    <a:pt x="6942" y="36171"/>
                    <a:pt x="7047" y="36110"/>
                    <a:pt x="7072" y="35979"/>
                  </a:cubicBezTo>
                  <a:cubicBezTo>
                    <a:pt x="7597" y="33093"/>
                    <a:pt x="7651" y="30066"/>
                    <a:pt x="7564" y="27148"/>
                  </a:cubicBezTo>
                  <a:cubicBezTo>
                    <a:pt x="7488" y="24186"/>
                    <a:pt x="7083" y="21246"/>
                    <a:pt x="6198" y="18426"/>
                  </a:cubicBezTo>
                  <a:cubicBezTo>
                    <a:pt x="5280" y="15487"/>
                    <a:pt x="3520" y="12918"/>
                    <a:pt x="2361" y="10076"/>
                  </a:cubicBezTo>
                  <a:cubicBezTo>
                    <a:pt x="1105" y="6962"/>
                    <a:pt x="503" y="3596"/>
                    <a:pt x="996" y="251"/>
                  </a:cubicBezTo>
                  <a:cubicBezTo>
                    <a:pt x="1021" y="98"/>
                    <a:pt x="894" y="1"/>
                    <a:pt x="77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029;p44">
              <a:extLst>
                <a:ext uri="{FF2B5EF4-FFF2-40B4-BE49-F238E27FC236}">
                  <a16:creationId xmlns:a16="http://schemas.microsoft.com/office/drawing/2014/main" id="{D57D7686-B483-CDD1-D2F3-0DE435999FA5}"/>
                </a:ext>
              </a:extLst>
            </p:cNvPr>
            <p:cNvSpPr/>
            <p:nvPr/>
          </p:nvSpPr>
          <p:spPr>
            <a:xfrm>
              <a:off x="6372747" y="1820063"/>
              <a:ext cx="418227" cy="1441305"/>
            </a:xfrm>
            <a:custGeom>
              <a:avLst/>
              <a:gdLst/>
              <a:ahLst/>
              <a:cxnLst/>
              <a:rect l="l" t="t" r="r" b="b"/>
              <a:pathLst>
                <a:path w="8285" h="28552" extrusionOk="0">
                  <a:moveTo>
                    <a:pt x="852" y="0"/>
                  </a:moveTo>
                  <a:cubicBezTo>
                    <a:pt x="755" y="0"/>
                    <a:pt x="655" y="62"/>
                    <a:pt x="613" y="197"/>
                  </a:cubicBezTo>
                  <a:cubicBezTo>
                    <a:pt x="0" y="2165"/>
                    <a:pt x="984" y="3935"/>
                    <a:pt x="2000" y="5433"/>
                  </a:cubicBezTo>
                  <a:cubicBezTo>
                    <a:pt x="2525" y="6220"/>
                    <a:pt x="3115" y="6952"/>
                    <a:pt x="3629" y="7750"/>
                  </a:cubicBezTo>
                  <a:cubicBezTo>
                    <a:pt x="4361" y="8853"/>
                    <a:pt x="4820" y="10209"/>
                    <a:pt x="5235" y="11488"/>
                  </a:cubicBezTo>
                  <a:cubicBezTo>
                    <a:pt x="7006" y="16941"/>
                    <a:pt x="6602" y="22723"/>
                    <a:pt x="7334" y="28373"/>
                  </a:cubicBezTo>
                  <a:cubicBezTo>
                    <a:pt x="7352" y="28483"/>
                    <a:pt x="7452" y="28551"/>
                    <a:pt x="7540" y="28551"/>
                  </a:cubicBezTo>
                  <a:cubicBezTo>
                    <a:pt x="7610" y="28551"/>
                    <a:pt x="7674" y="28508"/>
                    <a:pt x="7683" y="28406"/>
                  </a:cubicBezTo>
                  <a:cubicBezTo>
                    <a:pt x="8285" y="23160"/>
                    <a:pt x="7836" y="17509"/>
                    <a:pt x="6547" y="12493"/>
                  </a:cubicBezTo>
                  <a:cubicBezTo>
                    <a:pt x="5968" y="10220"/>
                    <a:pt x="5115" y="8023"/>
                    <a:pt x="3749" y="6187"/>
                  </a:cubicBezTo>
                  <a:cubicBezTo>
                    <a:pt x="2558" y="4602"/>
                    <a:pt x="722" y="2569"/>
                    <a:pt x="1072" y="296"/>
                  </a:cubicBezTo>
                  <a:cubicBezTo>
                    <a:pt x="1103" y="109"/>
                    <a:pt x="980" y="0"/>
                    <a:pt x="8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030;p44">
              <a:extLst>
                <a:ext uri="{FF2B5EF4-FFF2-40B4-BE49-F238E27FC236}">
                  <a16:creationId xmlns:a16="http://schemas.microsoft.com/office/drawing/2014/main" id="{F9C049F9-F181-C547-F265-BFAA5495CB10}"/>
                </a:ext>
              </a:extLst>
            </p:cNvPr>
            <p:cNvSpPr/>
            <p:nvPr/>
          </p:nvSpPr>
          <p:spPr>
            <a:xfrm>
              <a:off x="6511314" y="1634195"/>
              <a:ext cx="675220" cy="1432269"/>
            </a:xfrm>
            <a:custGeom>
              <a:avLst/>
              <a:gdLst/>
              <a:ahLst/>
              <a:cxnLst/>
              <a:rect l="l" t="t" r="r" b="b"/>
              <a:pathLst>
                <a:path w="13376" h="28373" extrusionOk="0">
                  <a:moveTo>
                    <a:pt x="337" y="0"/>
                  </a:moveTo>
                  <a:cubicBezTo>
                    <a:pt x="176" y="0"/>
                    <a:pt x="0" y="140"/>
                    <a:pt x="42" y="328"/>
                  </a:cubicBezTo>
                  <a:cubicBezTo>
                    <a:pt x="610" y="2721"/>
                    <a:pt x="1409" y="5038"/>
                    <a:pt x="2633" y="7180"/>
                  </a:cubicBezTo>
                  <a:cubicBezTo>
                    <a:pt x="3835" y="9268"/>
                    <a:pt x="5715" y="10864"/>
                    <a:pt x="7233" y="12700"/>
                  </a:cubicBezTo>
                  <a:cubicBezTo>
                    <a:pt x="8994" y="14830"/>
                    <a:pt x="10524" y="17290"/>
                    <a:pt x="11343" y="19957"/>
                  </a:cubicBezTo>
                  <a:cubicBezTo>
                    <a:pt x="12173" y="22667"/>
                    <a:pt x="12370" y="25509"/>
                    <a:pt x="13070" y="28252"/>
                  </a:cubicBezTo>
                  <a:cubicBezTo>
                    <a:pt x="13091" y="28331"/>
                    <a:pt x="13163" y="28372"/>
                    <a:pt x="13232" y="28372"/>
                  </a:cubicBezTo>
                  <a:cubicBezTo>
                    <a:pt x="13306" y="28372"/>
                    <a:pt x="13376" y="28326"/>
                    <a:pt x="13376" y="28230"/>
                  </a:cubicBezTo>
                  <a:cubicBezTo>
                    <a:pt x="13288" y="25650"/>
                    <a:pt x="13015" y="23061"/>
                    <a:pt x="12425" y="20547"/>
                  </a:cubicBezTo>
                  <a:cubicBezTo>
                    <a:pt x="11824" y="18033"/>
                    <a:pt x="10545" y="15738"/>
                    <a:pt x="9070" y="13640"/>
                  </a:cubicBezTo>
                  <a:cubicBezTo>
                    <a:pt x="7551" y="11476"/>
                    <a:pt x="5584" y="9705"/>
                    <a:pt x="3966" y="7617"/>
                  </a:cubicBezTo>
                  <a:cubicBezTo>
                    <a:pt x="2272" y="5409"/>
                    <a:pt x="1550" y="2699"/>
                    <a:pt x="556" y="153"/>
                  </a:cubicBezTo>
                  <a:cubicBezTo>
                    <a:pt x="516" y="46"/>
                    <a:pt x="429" y="0"/>
                    <a:pt x="33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031;p44">
              <a:extLst>
                <a:ext uri="{FF2B5EF4-FFF2-40B4-BE49-F238E27FC236}">
                  <a16:creationId xmlns:a16="http://schemas.microsoft.com/office/drawing/2014/main" id="{FEB32E1D-5465-A131-BB26-879C1FC176D3}"/>
                </a:ext>
              </a:extLst>
            </p:cNvPr>
            <p:cNvSpPr/>
            <p:nvPr/>
          </p:nvSpPr>
          <p:spPr>
            <a:xfrm>
              <a:off x="5665976" y="1707644"/>
              <a:ext cx="309039" cy="1612735"/>
            </a:xfrm>
            <a:custGeom>
              <a:avLst/>
              <a:gdLst/>
              <a:ahLst/>
              <a:cxnLst/>
              <a:rect l="l" t="t" r="r" b="b"/>
              <a:pathLst>
                <a:path w="6122" h="31948" extrusionOk="0">
                  <a:moveTo>
                    <a:pt x="5752" y="0"/>
                  </a:moveTo>
                  <a:cubicBezTo>
                    <a:pt x="5662" y="0"/>
                    <a:pt x="5570" y="64"/>
                    <a:pt x="5564" y="184"/>
                  </a:cubicBezTo>
                  <a:cubicBezTo>
                    <a:pt x="5422" y="3244"/>
                    <a:pt x="5083" y="6283"/>
                    <a:pt x="4231" y="9234"/>
                  </a:cubicBezTo>
                  <a:cubicBezTo>
                    <a:pt x="3378" y="12239"/>
                    <a:pt x="1946" y="15026"/>
                    <a:pt x="1203" y="18075"/>
                  </a:cubicBezTo>
                  <a:cubicBezTo>
                    <a:pt x="1" y="22971"/>
                    <a:pt x="547" y="27770"/>
                    <a:pt x="3564" y="31868"/>
                  </a:cubicBezTo>
                  <a:cubicBezTo>
                    <a:pt x="3603" y="31924"/>
                    <a:pt x="3654" y="31947"/>
                    <a:pt x="3704" y="31947"/>
                  </a:cubicBezTo>
                  <a:cubicBezTo>
                    <a:pt x="3819" y="31947"/>
                    <a:pt x="3924" y="31820"/>
                    <a:pt x="3848" y="31682"/>
                  </a:cubicBezTo>
                  <a:cubicBezTo>
                    <a:pt x="2722" y="29562"/>
                    <a:pt x="1826" y="27409"/>
                    <a:pt x="1531" y="25016"/>
                  </a:cubicBezTo>
                  <a:cubicBezTo>
                    <a:pt x="1181" y="22240"/>
                    <a:pt x="1717" y="19299"/>
                    <a:pt x="2482" y="16632"/>
                  </a:cubicBezTo>
                  <a:cubicBezTo>
                    <a:pt x="3258" y="13911"/>
                    <a:pt x="4515" y="11354"/>
                    <a:pt x="5203" y="8600"/>
                  </a:cubicBezTo>
                  <a:cubicBezTo>
                    <a:pt x="5892" y="5846"/>
                    <a:pt x="6121" y="2993"/>
                    <a:pt x="5924" y="162"/>
                  </a:cubicBezTo>
                  <a:cubicBezTo>
                    <a:pt x="5914" y="53"/>
                    <a:pt x="5834" y="0"/>
                    <a:pt x="57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032;p44">
              <a:extLst>
                <a:ext uri="{FF2B5EF4-FFF2-40B4-BE49-F238E27FC236}">
                  <a16:creationId xmlns:a16="http://schemas.microsoft.com/office/drawing/2014/main" id="{C2639ED2-64E2-AADB-D9F3-0A1048DF698C}"/>
                </a:ext>
              </a:extLst>
            </p:cNvPr>
            <p:cNvSpPr/>
            <p:nvPr/>
          </p:nvSpPr>
          <p:spPr>
            <a:xfrm>
              <a:off x="6269010" y="1778366"/>
              <a:ext cx="629889" cy="1467353"/>
            </a:xfrm>
            <a:custGeom>
              <a:avLst/>
              <a:gdLst/>
              <a:ahLst/>
              <a:cxnLst/>
              <a:rect l="l" t="t" r="r" b="b"/>
              <a:pathLst>
                <a:path w="12478" h="29068" extrusionOk="0">
                  <a:moveTo>
                    <a:pt x="790" y="1"/>
                  </a:moveTo>
                  <a:cubicBezTo>
                    <a:pt x="712" y="1"/>
                    <a:pt x="633" y="43"/>
                    <a:pt x="601" y="138"/>
                  </a:cubicBezTo>
                  <a:cubicBezTo>
                    <a:pt x="1" y="2084"/>
                    <a:pt x="995" y="4357"/>
                    <a:pt x="2034" y="5963"/>
                  </a:cubicBezTo>
                  <a:cubicBezTo>
                    <a:pt x="3651" y="8467"/>
                    <a:pt x="5694" y="10663"/>
                    <a:pt x="7236" y="13210"/>
                  </a:cubicBezTo>
                  <a:cubicBezTo>
                    <a:pt x="10187" y="18041"/>
                    <a:pt x="10821" y="23571"/>
                    <a:pt x="12132" y="28948"/>
                  </a:cubicBezTo>
                  <a:cubicBezTo>
                    <a:pt x="12155" y="29031"/>
                    <a:pt x="12221" y="29068"/>
                    <a:pt x="12289" y="29068"/>
                  </a:cubicBezTo>
                  <a:cubicBezTo>
                    <a:pt x="12382" y="29068"/>
                    <a:pt x="12477" y="29000"/>
                    <a:pt x="12471" y="28893"/>
                  </a:cubicBezTo>
                  <a:cubicBezTo>
                    <a:pt x="12296" y="23844"/>
                    <a:pt x="10919" y="18576"/>
                    <a:pt x="8602" y="14084"/>
                  </a:cubicBezTo>
                  <a:cubicBezTo>
                    <a:pt x="7312" y="11603"/>
                    <a:pt x="5465" y="9483"/>
                    <a:pt x="3782" y="7264"/>
                  </a:cubicBezTo>
                  <a:cubicBezTo>
                    <a:pt x="2340" y="5351"/>
                    <a:pt x="438" y="2805"/>
                    <a:pt x="984" y="226"/>
                  </a:cubicBezTo>
                  <a:cubicBezTo>
                    <a:pt x="1010" y="85"/>
                    <a:pt x="901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033;p44">
              <a:extLst>
                <a:ext uri="{FF2B5EF4-FFF2-40B4-BE49-F238E27FC236}">
                  <a16:creationId xmlns:a16="http://schemas.microsoft.com/office/drawing/2014/main" id="{A216E5D1-5B89-B3AC-4C84-D2D93666CDA8}"/>
                </a:ext>
              </a:extLst>
            </p:cNvPr>
            <p:cNvSpPr/>
            <p:nvPr/>
          </p:nvSpPr>
          <p:spPr>
            <a:xfrm>
              <a:off x="5668753" y="1130506"/>
              <a:ext cx="1277800" cy="776685"/>
            </a:xfrm>
            <a:custGeom>
              <a:avLst/>
              <a:gdLst/>
              <a:ahLst/>
              <a:cxnLst/>
              <a:rect l="l" t="t" r="r" b="b"/>
              <a:pathLst>
                <a:path w="25313" h="15386" extrusionOk="0">
                  <a:moveTo>
                    <a:pt x="9753" y="0"/>
                  </a:moveTo>
                  <a:cubicBezTo>
                    <a:pt x="8565" y="0"/>
                    <a:pt x="7354" y="305"/>
                    <a:pt x="6066" y="1038"/>
                  </a:cubicBezTo>
                  <a:cubicBezTo>
                    <a:pt x="2350" y="3158"/>
                    <a:pt x="744" y="7606"/>
                    <a:pt x="372" y="10000"/>
                  </a:cubicBezTo>
                  <a:cubicBezTo>
                    <a:pt x="1" y="12393"/>
                    <a:pt x="995" y="14163"/>
                    <a:pt x="4307" y="14590"/>
                  </a:cubicBezTo>
                  <a:cubicBezTo>
                    <a:pt x="7629" y="15016"/>
                    <a:pt x="11465" y="14469"/>
                    <a:pt x="15006" y="15256"/>
                  </a:cubicBezTo>
                  <a:cubicBezTo>
                    <a:pt x="15405" y="15344"/>
                    <a:pt x="15828" y="15386"/>
                    <a:pt x="16266" y="15386"/>
                  </a:cubicBezTo>
                  <a:cubicBezTo>
                    <a:pt x="19711" y="15386"/>
                    <a:pt x="24055" y="12793"/>
                    <a:pt x="24646" y="9486"/>
                  </a:cubicBezTo>
                  <a:cubicBezTo>
                    <a:pt x="25313" y="5759"/>
                    <a:pt x="20329" y="4502"/>
                    <a:pt x="16602" y="2437"/>
                  </a:cubicBezTo>
                  <a:cubicBezTo>
                    <a:pt x="14163" y="1092"/>
                    <a:pt x="12001" y="0"/>
                    <a:pt x="975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034;p44">
              <a:extLst>
                <a:ext uri="{FF2B5EF4-FFF2-40B4-BE49-F238E27FC236}">
                  <a16:creationId xmlns:a16="http://schemas.microsoft.com/office/drawing/2014/main" id="{67CA1C8F-083A-A96E-518B-07F7CE3BBBBD}"/>
                </a:ext>
              </a:extLst>
            </p:cNvPr>
            <p:cNvSpPr/>
            <p:nvPr/>
          </p:nvSpPr>
          <p:spPr>
            <a:xfrm>
              <a:off x="5793893" y="1177503"/>
              <a:ext cx="573402" cy="333168"/>
            </a:xfrm>
            <a:custGeom>
              <a:avLst/>
              <a:gdLst/>
              <a:ahLst/>
              <a:cxnLst/>
              <a:rect l="l" t="t" r="r" b="b"/>
              <a:pathLst>
                <a:path w="11359" h="6600" extrusionOk="0">
                  <a:moveTo>
                    <a:pt x="7791" y="0"/>
                  </a:moveTo>
                  <a:cubicBezTo>
                    <a:pt x="6946" y="0"/>
                    <a:pt x="6071" y="157"/>
                    <a:pt x="5248" y="325"/>
                  </a:cubicBezTo>
                  <a:cubicBezTo>
                    <a:pt x="3062" y="762"/>
                    <a:pt x="745" y="3505"/>
                    <a:pt x="90" y="5451"/>
                  </a:cubicBezTo>
                  <a:cubicBezTo>
                    <a:pt x="1" y="5849"/>
                    <a:pt x="599" y="6600"/>
                    <a:pt x="913" y="6600"/>
                  </a:cubicBezTo>
                  <a:cubicBezTo>
                    <a:pt x="944" y="6600"/>
                    <a:pt x="973" y="6593"/>
                    <a:pt x="997" y="6577"/>
                  </a:cubicBezTo>
                  <a:cubicBezTo>
                    <a:pt x="4101" y="5178"/>
                    <a:pt x="7052" y="4435"/>
                    <a:pt x="10353" y="3462"/>
                  </a:cubicBezTo>
                  <a:cubicBezTo>
                    <a:pt x="10899" y="3112"/>
                    <a:pt x="11314" y="2609"/>
                    <a:pt x="11358" y="1943"/>
                  </a:cubicBezTo>
                  <a:cubicBezTo>
                    <a:pt x="10506" y="430"/>
                    <a:pt x="9190" y="0"/>
                    <a:pt x="7791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035;p44">
              <a:extLst>
                <a:ext uri="{FF2B5EF4-FFF2-40B4-BE49-F238E27FC236}">
                  <a16:creationId xmlns:a16="http://schemas.microsoft.com/office/drawing/2014/main" id="{B21059C1-8502-11F2-08A3-BA23FA2149AB}"/>
                </a:ext>
              </a:extLst>
            </p:cNvPr>
            <p:cNvSpPr/>
            <p:nvPr/>
          </p:nvSpPr>
          <p:spPr>
            <a:xfrm>
              <a:off x="6417977" y="1340604"/>
              <a:ext cx="125291" cy="107573"/>
            </a:xfrm>
            <a:custGeom>
              <a:avLst/>
              <a:gdLst/>
              <a:ahLst/>
              <a:cxnLst/>
              <a:rect l="l" t="t" r="r" b="b"/>
              <a:pathLst>
                <a:path w="2482" h="2131" extrusionOk="0">
                  <a:moveTo>
                    <a:pt x="900" y="0"/>
                  </a:moveTo>
                  <a:cubicBezTo>
                    <a:pt x="615" y="0"/>
                    <a:pt x="344" y="110"/>
                    <a:pt x="164" y="373"/>
                  </a:cubicBezTo>
                  <a:cubicBezTo>
                    <a:pt x="33" y="558"/>
                    <a:pt x="1" y="788"/>
                    <a:pt x="44" y="996"/>
                  </a:cubicBezTo>
                  <a:cubicBezTo>
                    <a:pt x="33" y="1204"/>
                    <a:pt x="99" y="1422"/>
                    <a:pt x="197" y="1630"/>
                  </a:cubicBezTo>
                  <a:cubicBezTo>
                    <a:pt x="366" y="1967"/>
                    <a:pt x="757" y="2131"/>
                    <a:pt x="1153" y="2131"/>
                  </a:cubicBezTo>
                  <a:cubicBezTo>
                    <a:pt x="1552" y="2131"/>
                    <a:pt x="1956" y="1964"/>
                    <a:pt x="2143" y="1641"/>
                  </a:cubicBezTo>
                  <a:cubicBezTo>
                    <a:pt x="2481" y="1051"/>
                    <a:pt x="2110" y="493"/>
                    <a:pt x="1585" y="198"/>
                  </a:cubicBezTo>
                  <a:cubicBezTo>
                    <a:pt x="1378" y="75"/>
                    <a:pt x="1134" y="0"/>
                    <a:pt x="900" y="0"/>
                  </a:cubicBezTo>
                  <a:close/>
                </a:path>
              </a:pathLst>
            </a:custGeom>
            <a:solidFill>
              <a:srgbClr val="3ED2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036;p44">
              <a:extLst>
                <a:ext uri="{FF2B5EF4-FFF2-40B4-BE49-F238E27FC236}">
                  <a16:creationId xmlns:a16="http://schemas.microsoft.com/office/drawing/2014/main" id="{0906779F-E921-4F83-75AA-D48EE85FA068}"/>
                </a:ext>
              </a:extLst>
            </p:cNvPr>
            <p:cNvSpPr/>
            <p:nvPr/>
          </p:nvSpPr>
          <p:spPr>
            <a:xfrm>
              <a:off x="5668753" y="1355546"/>
              <a:ext cx="1266190" cy="551645"/>
            </a:xfrm>
            <a:custGeom>
              <a:avLst/>
              <a:gdLst/>
              <a:ahLst/>
              <a:cxnLst/>
              <a:rect l="l" t="t" r="r" b="b"/>
              <a:pathLst>
                <a:path w="25083" h="10928" extrusionOk="0">
                  <a:moveTo>
                    <a:pt x="20689" y="0"/>
                  </a:moveTo>
                  <a:lnTo>
                    <a:pt x="20689" y="0"/>
                  </a:lnTo>
                  <a:cubicBezTo>
                    <a:pt x="21258" y="1181"/>
                    <a:pt x="21684" y="2645"/>
                    <a:pt x="21170" y="3946"/>
                  </a:cubicBezTo>
                  <a:cubicBezTo>
                    <a:pt x="20301" y="6145"/>
                    <a:pt x="19634" y="7467"/>
                    <a:pt x="18263" y="7467"/>
                  </a:cubicBezTo>
                  <a:cubicBezTo>
                    <a:pt x="17944" y="7467"/>
                    <a:pt x="17588" y="7395"/>
                    <a:pt x="17182" y="7247"/>
                  </a:cubicBezTo>
                  <a:cubicBezTo>
                    <a:pt x="15777" y="6731"/>
                    <a:pt x="14673" y="6351"/>
                    <a:pt x="13595" y="6351"/>
                  </a:cubicBezTo>
                  <a:cubicBezTo>
                    <a:pt x="13030" y="6351"/>
                    <a:pt x="12471" y="6456"/>
                    <a:pt x="11880" y="6700"/>
                  </a:cubicBezTo>
                  <a:cubicBezTo>
                    <a:pt x="10780" y="7152"/>
                    <a:pt x="9238" y="7576"/>
                    <a:pt x="7754" y="7576"/>
                  </a:cubicBezTo>
                  <a:cubicBezTo>
                    <a:pt x="6939" y="7576"/>
                    <a:pt x="6141" y="7448"/>
                    <a:pt x="5444" y="7126"/>
                  </a:cubicBezTo>
                  <a:cubicBezTo>
                    <a:pt x="4001" y="6470"/>
                    <a:pt x="1465" y="6230"/>
                    <a:pt x="569" y="4590"/>
                  </a:cubicBezTo>
                  <a:cubicBezTo>
                    <a:pt x="482" y="4930"/>
                    <a:pt x="416" y="5246"/>
                    <a:pt x="372" y="5542"/>
                  </a:cubicBezTo>
                  <a:cubicBezTo>
                    <a:pt x="1" y="7935"/>
                    <a:pt x="995" y="9705"/>
                    <a:pt x="4307" y="10132"/>
                  </a:cubicBezTo>
                  <a:cubicBezTo>
                    <a:pt x="7629" y="10558"/>
                    <a:pt x="11465" y="10011"/>
                    <a:pt x="15006" y="10798"/>
                  </a:cubicBezTo>
                  <a:cubicBezTo>
                    <a:pt x="15405" y="10886"/>
                    <a:pt x="15828" y="10928"/>
                    <a:pt x="16266" y="10928"/>
                  </a:cubicBezTo>
                  <a:cubicBezTo>
                    <a:pt x="19711" y="10928"/>
                    <a:pt x="24055" y="8335"/>
                    <a:pt x="24646" y="5028"/>
                  </a:cubicBezTo>
                  <a:cubicBezTo>
                    <a:pt x="25083" y="2613"/>
                    <a:pt x="23127" y="1236"/>
                    <a:pt x="20689" y="0"/>
                  </a:cubicBezTo>
                  <a:close/>
                </a:path>
              </a:pathLst>
            </a:custGeom>
            <a:solidFill>
              <a:srgbClr val="3ED2FF">
                <a:alpha val="52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037;p44">
              <a:extLst>
                <a:ext uri="{FF2B5EF4-FFF2-40B4-BE49-F238E27FC236}">
                  <a16:creationId xmlns:a16="http://schemas.microsoft.com/office/drawing/2014/main" id="{066F421C-84FE-0EE0-8CA4-F9C63FE3B9A9}"/>
                </a:ext>
              </a:extLst>
            </p:cNvPr>
            <p:cNvSpPr/>
            <p:nvPr/>
          </p:nvSpPr>
          <p:spPr>
            <a:xfrm>
              <a:off x="5751540" y="1591641"/>
              <a:ext cx="76225" cy="236802"/>
            </a:xfrm>
            <a:custGeom>
              <a:avLst/>
              <a:gdLst/>
              <a:ahLst/>
              <a:cxnLst/>
              <a:rect l="l" t="t" r="r" b="b"/>
              <a:pathLst>
                <a:path w="1510" h="4691" extrusionOk="0">
                  <a:moveTo>
                    <a:pt x="444" y="0"/>
                  </a:moveTo>
                  <a:cubicBezTo>
                    <a:pt x="373" y="0"/>
                    <a:pt x="301" y="38"/>
                    <a:pt x="273" y="122"/>
                  </a:cubicBezTo>
                  <a:cubicBezTo>
                    <a:pt x="0" y="875"/>
                    <a:pt x="22" y="1706"/>
                    <a:pt x="185" y="2482"/>
                  </a:cubicBezTo>
                  <a:cubicBezTo>
                    <a:pt x="339" y="3214"/>
                    <a:pt x="568" y="4241"/>
                    <a:pt x="1257" y="4668"/>
                  </a:cubicBezTo>
                  <a:cubicBezTo>
                    <a:pt x="1279" y="4684"/>
                    <a:pt x="1303" y="4691"/>
                    <a:pt x="1328" y="4691"/>
                  </a:cubicBezTo>
                  <a:cubicBezTo>
                    <a:pt x="1421" y="4691"/>
                    <a:pt x="1510" y="4588"/>
                    <a:pt x="1475" y="4493"/>
                  </a:cubicBezTo>
                  <a:cubicBezTo>
                    <a:pt x="1213" y="3837"/>
                    <a:pt x="853" y="3269"/>
                    <a:pt x="666" y="2570"/>
                  </a:cubicBezTo>
                  <a:cubicBezTo>
                    <a:pt x="481" y="1827"/>
                    <a:pt x="404" y="941"/>
                    <a:pt x="601" y="198"/>
                  </a:cubicBezTo>
                  <a:cubicBezTo>
                    <a:pt x="633" y="71"/>
                    <a:pt x="540" y="0"/>
                    <a:pt x="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038;p44">
              <a:extLst>
                <a:ext uri="{FF2B5EF4-FFF2-40B4-BE49-F238E27FC236}">
                  <a16:creationId xmlns:a16="http://schemas.microsoft.com/office/drawing/2014/main" id="{83C38200-AAA9-D51B-BB9B-7AC04A6EE8D6}"/>
                </a:ext>
              </a:extLst>
            </p:cNvPr>
            <p:cNvSpPr/>
            <p:nvPr/>
          </p:nvSpPr>
          <p:spPr>
            <a:xfrm>
              <a:off x="5905706" y="1671046"/>
              <a:ext cx="93186" cy="194550"/>
            </a:xfrm>
            <a:custGeom>
              <a:avLst/>
              <a:gdLst/>
              <a:ahLst/>
              <a:cxnLst/>
              <a:rect l="l" t="t" r="r" b="b"/>
              <a:pathLst>
                <a:path w="1846" h="3854" extrusionOk="0">
                  <a:moveTo>
                    <a:pt x="124" y="0"/>
                  </a:moveTo>
                  <a:cubicBezTo>
                    <a:pt x="60" y="0"/>
                    <a:pt x="1" y="44"/>
                    <a:pt x="6" y="133"/>
                  </a:cubicBezTo>
                  <a:cubicBezTo>
                    <a:pt x="148" y="1291"/>
                    <a:pt x="334" y="3368"/>
                    <a:pt x="1634" y="3849"/>
                  </a:cubicBezTo>
                  <a:cubicBezTo>
                    <a:pt x="1645" y="3852"/>
                    <a:pt x="1655" y="3853"/>
                    <a:pt x="1665" y="3853"/>
                  </a:cubicBezTo>
                  <a:cubicBezTo>
                    <a:pt x="1763" y="3853"/>
                    <a:pt x="1846" y="3721"/>
                    <a:pt x="1777" y="3642"/>
                  </a:cubicBezTo>
                  <a:cubicBezTo>
                    <a:pt x="1372" y="3149"/>
                    <a:pt x="1000" y="2778"/>
                    <a:pt x="760" y="2166"/>
                  </a:cubicBezTo>
                  <a:cubicBezTo>
                    <a:pt x="498" y="1521"/>
                    <a:pt x="388" y="800"/>
                    <a:pt x="269" y="122"/>
                  </a:cubicBezTo>
                  <a:cubicBezTo>
                    <a:pt x="252" y="41"/>
                    <a:pt x="18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039;p44">
              <a:extLst>
                <a:ext uri="{FF2B5EF4-FFF2-40B4-BE49-F238E27FC236}">
                  <a16:creationId xmlns:a16="http://schemas.microsoft.com/office/drawing/2014/main" id="{7172A36C-57C3-9774-BD62-833BF7436E73}"/>
                </a:ext>
              </a:extLst>
            </p:cNvPr>
            <p:cNvSpPr/>
            <p:nvPr/>
          </p:nvSpPr>
          <p:spPr>
            <a:xfrm>
              <a:off x="6042810" y="1685231"/>
              <a:ext cx="107825" cy="175267"/>
            </a:xfrm>
            <a:custGeom>
              <a:avLst/>
              <a:gdLst/>
              <a:ahLst/>
              <a:cxnLst/>
              <a:rect l="l" t="t" r="r" b="b"/>
              <a:pathLst>
                <a:path w="2136" h="3472" extrusionOk="0">
                  <a:moveTo>
                    <a:pt x="148" y="1"/>
                  </a:moveTo>
                  <a:cubicBezTo>
                    <a:pt x="75" y="1"/>
                    <a:pt x="1" y="50"/>
                    <a:pt x="1" y="147"/>
                  </a:cubicBezTo>
                  <a:cubicBezTo>
                    <a:pt x="11" y="803"/>
                    <a:pt x="110" y="1481"/>
                    <a:pt x="405" y="2081"/>
                  </a:cubicBezTo>
                  <a:cubicBezTo>
                    <a:pt x="678" y="2639"/>
                    <a:pt x="1225" y="3382"/>
                    <a:pt x="1891" y="3470"/>
                  </a:cubicBezTo>
                  <a:cubicBezTo>
                    <a:pt x="1899" y="3471"/>
                    <a:pt x="1907" y="3472"/>
                    <a:pt x="1915" y="3472"/>
                  </a:cubicBezTo>
                  <a:cubicBezTo>
                    <a:pt x="2045" y="3472"/>
                    <a:pt x="2136" y="3311"/>
                    <a:pt x="2022" y="3208"/>
                  </a:cubicBezTo>
                  <a:cubicBezTo>
                    <a:pt x="1847" y="3021"/>
                    <a:pt x="1618" y="2902"/>
                    <a:pt x="1422" y="2749"/>
                  </a:cubicBezTo>
                  <a:cubicBezTo>
                    <a:pt x="1170" y="2540"/>
                    <a:pt x="984" y="2268"/>
                    <a:pt x="810" y="1994"/>
                  </a:cubicBezTo>
                  <a:cubicBezTo>
                    <a:pt x="482" y="1437"/>
                    <a:pt x="339" y="770"/>
                    <a:pt x="285" y="126"/>
                  </a:cubicBezTo>
                  <a:cubicBezTo>
                    <a:pt x="280" y="42"/>
                    <a:pt x="214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040;p44">
              <a:extLst>
                <a:ext uri="{FF2B5EF4-FFF2-40B4-BE49-F238E27FC236}">
                  <a16:creationId xmlns:a16="http://schemas.microsoft.com/office/drawing/2014/main" id="{A7E55FBB-90BD-DB36-2E46-F88088CD9A2B}"/>
                </a:ext>
              </a:extLst>
            </p:cNvPr>
            <p:cNvSpPr/>
            <p:nvPr/>
          </p:nvSpPr>
          <p:spPr>
            <a:xfrm>
              <a:off x="6247102" y="1676346"/>
              <a:ext cx="72742" cy="172743"/>
            </a:xfrm>
            <a:custGeom>
              <a:avLst/>
              <a:gdLst/>
              <a:ahLst/>
              <a:cxnLst/>
              <a:rect l="l" t="t" r="r" b="b"/>
              <a:pathLst>
                <a:path w="1441" h="3422" extrusionOk="0">
                  <a:moveTo>
                    <a:pt x="166" y="0"/>
                  </a:moveTo>
                  <a:cubicBezTo>
                    <a:pt x="82" y="0"/>
                    <a:pt x="1" y="68"/>
                    <a:pt x="41" y="170"/>
                  </a:cubicBezTo>
                  <a:cubicBezTo>
                    <a:pt x="238" y="727"/>
                    <a:pt x="457" y="1274"/>
                    <a:pt x="642" y="1832"/>
                  </a:cubicBezTo>
                  <a:cubicBezTo>
                    <a:pt x="806" y="2323"/>
                    <a:pt x="817" y="2903"/>
                    <a:pt x="1057" y="3362"/>
                  </a:cubicBezTo>
                  <a:cubicBezTo>
                    <a:pt x="1083" y="3404"/>
                    <a:pt x="1120" y="3422"/>
                    <a:pt x="1158" y="3422"/>
                  </a:cubicBezTo>
                  <a:cubicBezTo>
                    <a:pt x="1217" y="3422"/>
                    <a:pt x="1278" y="3378"/>
                    <a:pt x="1298" y="3318"/>
                  </a:cubicBezTo>
                  <a:cubicBezTo>
                    <a:pt x="1440" y="2881"/>
                    <a:pt x="1222" y="2323"/>
                    <a:pt x="1079" y="1897"/>
                  </a:cubicBezTo>
                  <a:cubicBezTo>
                    <a:pt x="861" y="1285"/>
                    <a:pt x="555" y="695"/>
                    <a:pt x="292" y="83"/>
                  </a:cubicBezTo>
                  <a:cubicBezTo>
                    <a:pt x="267" y="25"/>
                    <a:pt x="216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041;p44">
              <a:extLst>
                <a:ext uri="{FF2B5EF4-FFF2-40B4-BE49-F238E27FC236}">
                  <a16:creationId xmlns:a16="http://schemas.microsoft.com/office/drawing/2014/main" id="{897D6DFB-1B37-6BAD-A953-C84D9CC20D13}"/>
                </a:ext>
              </a:extLst>
            </p:cNvPr>
            <p:cNvSpPr/>
            <p:nvPr/>
          </p:nvSpPr>
          <p:spPr>
            <a:xfrm>
              <a:off x="6429840" y="1661051"/>
              <a:ext cx="51086" cy="207978"/>
            </a:xfrm>
            <a:custGeom>
              <a:avLst/>
              <a:gdLst/>
              <a:ahLst/>
              <a:cxnLst/>
              <a:rect l="l" t="t" r="r" b="b"/>
              <a:pathLst>
                <a:path w="1012" h="4120" extrusionOk="0">
                  <a:moveTo>
                    <a:pt x="179" y="0"/>
                  </a:moveTo>
                  <a:cubicBezTo>
                    <a:pt x="87" y="0"/>
                    <a:pt x="1" y="123"/>
                    <a:pt x="50" y="222"/>
                  </a:cubicBezTo>
                  <a:cubicBezTo>
                    <a:pt x="432" y="921"/>
                    <a:pt x="465" y="1632"/>
                    <a:pt x="410" y="2407"/>
                  </a:cubicBezTo>
                  <a:cubicBezTo>
                    <a:pt x="378" y="2900"/>
                    <a:pt x="159" y="3599"/>
                    <a:pt x="432" y="4047"/>
                  </a:cubicBezTo>
                  <a:cubicBezTo>
                    <a:pt x="462" y="4097"/>
                    <a:pt x="511" y="4120"/>
                    <a:pt x="561" y="4120"/>
                  </a:cubicBezTo>
                  <a:cubicBezTo>
                    <a:pt x="620" y="4120"/>
                    <a:pt x="681" y="4089"/>
                    <a:pt x="716" y="4036"/>
                  </a:cubicBezTo>
                  <a:cubicBezTo>
                    <a:pt x="1012" y="3522"/>
                    <a:pt x="902" y="2572"/>
                    <a:pt x="902" y="1992"/>
                  </a:cubicBezTo>
                  <a:cubicBezTo>
                    <a:pt x="902" y="1260"/>
                    <a:pt x="738" y="605"/>
                    <a:pt x="268" y="47"/>
                  </a:cubicBezTo>
                  <a:cubicBezTo>
                    <a:pt x="241" y="14"/>
                    <a:pt x="210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042;p44">
              <a:extLst>
                <a:ext uri="{FF2B5EF4-FFF2-40B4-BE49-F238E27FC236}">
                  <a16:creationId xmlns:a16="http://schemas.microsoft.com/office/drawing/2014/main" id="{51F651FE-D2E5-BC04-314A-4DA692538733}"/>
                </a:ext>
              </a:extLst>
            </p:cNvPr>
            <p:cNvSpPr/>
            <p:nvPr/>
          </p:nvSpPr>
          <p:spPr>
            <a:xfrm>
              <a:off x="6587539" y="1633135"/>
              <a:ext cx="65523" cy="216004"/>
            </a:xfrm>
            <a:custGeom>
              <a:avLst/>
              <a:gdLst/>
              <a:ahLst/>
              <a:cxnLst/>
              <a:rect l="l" t="t" r="r" b="b"/>
              <a:pathLst>
                <a:path w="1298" h="4279" extrusionOk="0">
                  <a:moveTo>
                    <a:pt x="272" y="1"/>
                  </a:moveTo>
                  <a:cubicBezTo>
                    <a:pt x="123" y="1"/>
                    <a:pt x="0" y="184"/>
                    <a:pt x="139" y="305"/>
                  </a:cubicBezTo>
                  <a:cubicBezTo>
                    <a:pt x="783" y="895"/>
                    <a:pt x="773" y="1726"/>
                    <a:pt x="664" y="2535"/>
                  </a:cubicBezTo>
                  <a:cubicBezTo>
                    <a:pt x="598" y="3081"/>
                    <a:pt x="346" y="3616"/>
                    <a:pt x="477" y="4174"/>
                  </a:cubicBezTo>
                  <a:cubicBezTo>
                    <a:pt x="498" y="4240"/>
                    <a:pt x="562" y="4278"/>
                    <a:pt x="626" y="4278"/>
                  </a:cubicBezTo>
                  <a:cubicBezTo>
                    <a:pt x="668" y="4278"/>
                    <a:pt x="710" y="4263"/>
                    <a:pt x="740" y="4228"/>
                  </a:cubicBezTo>
                  <a:cubicBezTo>
                    <a:pt x="1199" y="3660"/>
                    <a:pt x="1232" y="2742"/>
                    <a:pt x="1264" y="2020"/>
                  </a:cubicBezTo>
                  <a:cubicBezTo>
                    <a:pt x="1298" y="1255"/>
                    <a:pt x="1013" y="502"/>
                    <a:pt x="390" y="43"/>
                  </a:cubicBezTo>
                  <a:cubicBezTo>
                    <a:pt x="351" y="13"/>
                    <a:pt x="311" y="1"/>
                    <a:pt x="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043;p44">
              <a:extLst>
                <a:ext uri="{FF2B5EF4-FFF2-40B4-BE49-F238E27FC236}">
                  <a16:creationId xmlns:a16="http://schemas.microsoft.com/office/drawing/2014/main" id="{E8C92504-AA4B-C864-FBB8-2C603ACDCAD2}"/>
                </a:ext>
              </a:extLst>
            </p:cNvPr>
            <p:cNvSpPr/>
            <p:nvPr/>
          </p:nvSpPr>
          <p:spPr>
            <a:xfrm>
              <a:off x="6698999" y="1516476"/>
              <a:ext cx="133923" cy="193389"/>
            </a:xfrm>
            <a:custGeom>
              <a:avLst/>
              <a:gdLst/>
              <a:ahLst/>
              <a:cxnLst/>
              <a:rect l="l" t="t" r="r" b="b"/>
              <a:pathLst>
                <a:path w="2653" h="3831" extrusionOk="0">
                  <a:moveTo>
                    <a:pt x="262" y="0"/>
                  </a:moveTo>
                  <a:cubicBezTo>
                    <a:pt x="117" y="0"/>
                    <a:pt x="1" y="211"/>
                    <a:pt x="139" y="321"/>
                  </a:cubicBezTo>
                  <a:cubicBezTo>
                    <a:pt x="696" y="747"/>
                    <a:pt x="1133" y="1293"/>
                    <a:pt x="1483" y="1905"/>
                  </a:cubicBezTo>
                  <a:cubicBezTo>
                    <a:pt x="1822" y="2485"/>
                    <a:pt x="1822" y="3107"/>
                    <a:pt x="1997" y="3741"/>
                  </a:cubicBezTo>
                  <a:cubicBezTo>
                    <a:pt x="2013" y="3803"/>
                    <a:pt x="2062" y="3830"/>
                    <a:pt x="2114" y="3830"/>
                  </a:cubicBezTo>
                  <a:cubicBezTo>
                    <a:pt x="2163" y="3830"/>
                    <a:pt x="2216" y="3806"/>
                    <a:pt x="2248" y="3763"/>
                  </a:cubicBezTo>
                  <a:cubicBezTo>
                    <a:pt x="2652" y="3162"/>
                    <a:pt x="2291" y="2354"/>
                    <a:pt x="2007" y="1785"/>
                  </a:cubicBezTo>
                  <a:cubicBezTo>
                    <a:pt x="1636" y="1053"/>
                    <a:pt x="1045" y="452"/>
                    <a:pt x="346" y="25"/>
                  </a:cubicBezTo>
                  <a:cubicBezTo>
                    <a:pt x="318" y="8"/>
                    <a:pt x="28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044;p44">
              <a:extLst>
                <a:ext uri="{FF2B5EF4-FFF2-40B4-BE49-F238E27FC236}">
                  <a16:creationId xmlns:a16="http://schemas.microsoft.com/office/drawing/2014/main" id="{55606C0C-7A0B-FFAC-F5E5-A57BF8BB00F0}"/>
                </a:ext>
              </a:extLst>
            </p:cNvPr>
            <p:cNvSpPr/>
            <p:nvPr/>
          </p:nvSpPr>
          <p:spPr>
            <a:xfrm>
              <a:off x="6732366" y="1446511"/>
              <a:ext cx="174459" cy="146190"/>
            </a:xfrm>
            <a:custGeom>
              <a:avLst/>
              <a:gdLst/>
              <a:ahLst/>
              <a:cxnLst/>
              <a:rect l="l" t="t" r="r" b="b"/>
              <a:pathLst>
                <a:path w="3456" h="2896" extrusionOk="0">
                  <a:moveTo>
                    <a:pt x="230" y="1"/>
                  </a:moveTo>
                  <a:cubicBezTo>
                    <a:pt x="102" y="1"/>
                    <a:pt x="1" y="167"/>
                    <a:pt x="112" y="286"/>
                  </a:cubicBezTo>
                  <a:cubicBezTo>
                    <a:pt x="549" y="756"/>
                    <a:pt x="1106" y="1073"/>
                    <a:pt x="1630" y="1445"/>
                  </a:cubicBezTo>
                  <a:cubicBezTo>
                    <a:pt x="1893" y="1641"/>
                    <a:pt x="2155" y="1860"/>
                    <a:pt x="2363" y="2111"/>
                  </a:cubicBezTo>
                  <a:cubicBezTo>
                    <a:pt x="2548" y="2351"/>
                    <a:pt x="2625" y="2635"/>
                    <a:pt x="2822" y="2854"/>
                  </a:cubicBezTo>
                  <a:cubicBezTo>
                    <a:pt x="2844" y="2884"/>
                    <a:pt x="2872" y="2896"/>
                    <a:pt x="2899" y="2896"/>
                  </a:cubicBezTo>
                  <a:cubicBezTo>
                    <a:pt x="2952" y="2896"/>
                    <a:pt x="3004" y="2850"/>
                    <a:pt x="3019" y="2800"/>
                  </a:cubicBezTo>
                  <a:cubicBezTo>
                    <a:pt x="3456" y="1576"/>
                    <a:pt x="996" y="624"/>
                    <a:pt x="341" y="46"/>
                  </a:cubicBezTo>
                  <a:cubicBezTo>
                    <a:pt x="305" y="14"/>
                    <a:pt x="266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5721726" y="2532701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0" name="Google Shape;4048;p44">
            <a:extLst>
              <a:ext uri="{FF2B5EF4-FFF2-40B4-BE49-F238E27FC236}">
                <a16:creationId xmlns:a16="http://schemas.microsoft.com/office/drawing/2014/main" id="{E17F116D-D561-58E9-4571-8925AAD6F6AE}"/>
              </a:ext>
            </a:extLst>
          </p:cNvPr>
          <p:cNvGrpSpPr/>
          <p:nvPr/>
        </p:nvGrpSpPr>
        <p:grpSpPr>
          <a:xfrm rot="458086">
            <a:off x="6932048" y="3509404"/>
            <a:ext cx="191479" cy="181452"/>
            <a:chOff x="2613200" y="238125"/>
            <a:chExt cx="1560700" cy="1478975"/>
          </a:xfrm>
        </p:grpSpPr>
        <p:sp>
          <p:nvSpPr>
            <p:cNvPr id="4331" name="Google Shape;4049;p44">
              <a:extLst>
                <a:ext uri="{FF2B5EF4-FFF2-40B4-BE49-F238E27FC236}">
                  <a16:creationId xmlns:a16="http://schemas.microsoft.com/office/drawing/2014/main" id="{D7E4336D-A30C-4F45-4828-FA4BF479A7FA}"/>
                </a:ext>
              </a:extLst>
            </p:cNvPr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050;p44">
              <a:extLst>
                <a:ext uri="{FF2B5EF4-FFF2-40B4-BE49-F238E27FC236}">
                  <a16:creationId xmlns:a16="http://schemas.microsoft.com/office/drawing/2014/main" id="{08926C0E-BE14-3AD9-1C6C-20EEF5846BD7}"/>
                </a:ext>
              </a:extLst>
            </p:cNvPr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051;p44">
              <a:extLst>
                <a:ext uri="{FF2B5EF4-FFF2-40B4-BE49-F238E27FC236}">
                  <a16:creationId xmlns:a16="http://schemas.microsoft.com/office/drawing/2014/main" id="{5F8F45ED-DE84-F9EF-EF72-4ED410AC3313}"/>
                </a:ext>
              </a:extLst>
            </p:cNvPr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052;p44">
              <a:extLst>
                <a:ext uri="{FF2B5EF4-FFF2-40B4-BE49-F238E27FC236}">
                  <a16:creationId xmlns:a16="http://schemas.microsoft.com/office/drawing/2014/main" id="{1B2BCD9A-ECD1-0AED-7181-4185A40479A4}"/>
                </a:ext>
              </a:extLst>
            </p:cNvPr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053;p44">
              <a:extLst>
                <a:ext uri="{FF2B5EF4-FFF2-40B4-BE49-F238E27FC236}">
                  <a16:creationId xmlns:a16="http://schemas.microsoft.com/office/drawing/2014/main" id="{E0AAF8A1-E0B6-960A-C4EC-E78CB76F6AA9}"/>
                </a:ext>
              </a:extLst>
            </p:cNvPr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054;p44">
              <a:extLst>
                <a:ext uri="{FF2B5EF4-FFF2-40B4-BE49-F238E27FC236}">
                  <a16:creationId xmlns:a16="http://schemas.microsoft.com/office/drawing/2014/main" id="{B9BA589F-8703-98C8-B144-6CBA2892B437}"/>
                </a:ext>
              </a:extLst>
            </p:cNvPr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055;p44">
              <a:extLst>
                <a:ext uri="{FF2B5EF4-FFF2-40B4-BE49-F238E27FC236}">
                  <a16:creationId xmlns:a16="http://schemas.microsoft.com/office/drawing/2014/main" id="{0AC841C7-592F-3B79-3190-AEE58B7E7A79}"/>
                </a:ext>
              </a:extLst>
            </p:cNvPr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056;p44">
              <a:extLst>
                <a:ext uri="{FF2B5EF4-FFF2-40B4-BE49-F238E27FC236}">
                  <a16:creationId xmlns:a16="http://schemas.microsoft.com/office/drawing/2014/main" id="{DAE72B1A-5908-2620-ECE9-9B318E733ECC}"/>
                </a:ext>
              </a:extLst>
            </p:cNvPr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057;p44">
              <a:extLst>
                <a:ext uri="{FF2B5EF4-FFF2-40B4-BE49-F238E27FC236}">
                  <a16:creationId xmlns:a16="http://schemas.microsoft.com/office/drawing/2014/main" id="{D023A395-D905-47C1-F82A-93D3248A8976}"/>
                </a:ext>
              </a:extLst>
            </p:cNvPr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058;p44">
              <a:extLst>
                <a:ext uri="{FF2B5EF4-FFF2-40B4-BE49-F238E27FC236}">
                  <a16:creationId xmlns:a16="http://schemas.microsoft.com/office/drawing/2014/main" id="{32F776EC-477C-12A8-BD98-3DF151CB4321}"/>
                </a:ext>
              </a:extLst>
            </p:cNvPr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059;p44">
              <a:extLst>
                <a:ext uri="{FF2B5EF4-FFF2-40B4-BE49-F238E27FC236}">
                  <a16:creationId xmlns:a16="http://schemas.microsoft.com/office/drawing/2014/main" id="{0D812C1B-B845-5229-7542-478C2488316C}"/>
                </a:ext>
              </a:extLst>
            </p:cNvPr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060;p44">
              <a:extLst>
                <a:ext uri="{FF2B5EF4-FFF2-40B4-BE49-F238E27FC236}">
                  <a16:creationId xmlns:a16="http://schemas.microsoft.com/office/drawing/2014/main" id="{1BAE6BA8-EFA0-9D03-7D32-3F4CECAD7659}"/>
                </a:ext>
              </a:extLst>
            </p:cNvPr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061;p44">
              <a:extLst>
                <a:ext uri="{FF2B5EF4-FFF2-40B4-BE49-F238E27FC236}">
                  <a16:creationId xmlns:a16="http://schemas.microsoft.com/office/drawing/2014/main" id="{1368327A-3F06-C6BD-10A2-2828BA0CB312}"/>
                </a:ext>
              </a:extLst>
            </p:cNvPr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062;p44">
              <a:extLst>
                <a:ext uri="{FF2B5EF4-FFF2-40B4-BE49-F238E27FC236}">
                  <a16:creationId xmlns:a16="http://schemas.microsoft.com/office/drawing/2014/main" id="{D70B817F-569B-6512-0471-6A7DDE23522C}"/>
                </a:ext>
              </a:extLst>
            </p:cNvPr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5" name="Google Shape;4063;p44">
            <a:extLst>
              <a:ext uri="{FF2B5EF4-FFF2-40B4-BE49-F238E27FC236}">
                <a16:creationId xmlns:a16="http://schemas.microsoft.com/office/drawing/2014/main" id="{E0079608-0400-3670-C284-6FE565C7D55C}"/>
              </a:ext>
            </a:extLst>
          </p:cNvPr>
          <p:cNvGrpSpPr/>
          <p:nvPr/>
        </p:nvGrpSpPr>
        <p:grpSpPr>
          <a:xfrm>
            <a:off x="7022744" y="1735282"/>
            <a:ext cx="945193" cy="1064218"/>
            <a:chOff x="6960279" y="1867346"/>
            <a:chExt cx="891801" cy="979131"/>
          </a:xfrm>
        </p:grpSpPr>
        <p:grpSp>
          <p:nvGrpSpPr>
            <p:cNvPr id="4346" name="Google Shape;4064;p44">
              <a:extLst>
                <a:ext uri="{FF2B5EF4-FFF2-40B4-BE49-F238E27FC236}">
                  <a16:creationId xmlns:a16="http://schemas.microsoft.com/office/drawing/2014/main" id="{4CB2CFE0-F5F1-7817-A73B-6263F739EABE}"/>
                </a:ext>
              </a:extLst>
            </p:cNvPr>
            <p:cNvGrpSpPr/>
            <p:nvPr/>
          </p:nvGrpSpPr>
          <p:grpSpPr>
            <a:xfrm rot="458000">
              <a:off x="7722737" y="1874948"/>
              <a:ext cx="122193" cy="115795"/>
              <a:chOff x="2613200" y="238125"/>
              <a:chExt cx="1560700" cy="1478975"/>
            </a:xfrm>
          </p:grpSpPr>
          <p:sp>
            <p:nvSpPr>
              <p:cNvPr id="4483" name="Google Shape;4065;p44">
                <a:extLst>
                  <a:ext uri="{FF2B5EF4-FFF2-40B4-BE49-F238E27FC236}">
                    <a16:creationId xmlns:a16="http://schemas.microsoft.com/office/drawing/2014/main" id="{CAE9426D-BE57-0EE0-20E2-C92D4D382B9A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066;p44">
                <a:extLst>
                  <a:ext uri="{FF2B5EF4-FFF2-40B4-BE49-F238E27FC236}">
                    <a16:creationId xmlns:a16="http://schemas.microsoft.com/office/drawing/2014/main" id="{31F81E20-35B9-9CF7-CB7D-DAD356E68B57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067;p44">
                <a:extLst>
                  <a:ext uri="{FF2B5EF4-FFF2-40B4-BE49-F238E27FC236}">
                    <a16:creationId xmlns:a16="http://schemas.microsoft.com/office/drawing/2014/main" id="{06FD7ADE-0F1A-E634-1909-7220EFBA5AA7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068;p44">
                <a:extLst>
                  <a:ext uri="{FF2B5EF4-FFF2-40B4-BE49-F238E27FC236}">
                    <a16:creationId xmlns:a16="http://schemas.microsoft.com/office/drawing/2014/main" id="{B42CF480-28A8-72CE-A2C3-4840DD9F41CD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069;p44">
                <a:extLst>
                  <a:ext uri="{FF2B5EF4-FFF2-40B4-BE49-F238E27FC236}">
                    <a16:creationId xmlns:a16="http://schemas.microsoft.com/office/drawing/2014/main" id="{CAF512A5-91E7-4727-D182-E69B76A7414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070;p44">
                <a:extLst>
                  <a:ext uri="{FF2B5EF4-FFF2-40B4-BE49-F238E27FC236}">
                    <a16:creationId xmlns:a16="http://schemas.microsoft.com/office/drawing/2014/main" id="{DE900002-600A-5062-62FE-8BC1F6E1F3FB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071;p44">
                <a:extLst>
                  <a:ext uri="{FF2B5EF4-FFF2-40B4-BE49-F238E27FC236}">
                    <a16:creationId xmlns:a16="http://schemas.microsoft.com/office/drawing/2014/main" id="{681F3906-A03E-A679-732D-DA791CDAB07F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072;p44">
                <a:extLst>
                  <a:ext uri="{FF2B5EF4-FFF2-40B4-BE49-F238E27FC236}">
                    <a16:creationId xmlns:a16="http://schemas.microsoft.com/office/drawing/2014/main" id="{7BCACDB6-DFF0-8F50-DF6A-EC5D160776EA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073;p44">
                <a:extLst>
                  <a:ext uri="{FF2B5EF4-FFF2-40B4-BE49-F238E27FC236}">
                    <a16:creationId xmlns:a16="http://schemas.microsoft.com/office/drawing/2014/main" id="{7F58340D-08A3-1A3C-2229-161C7DBCAB76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074;p44">
                <a:extLst>
                  <a:ext uri="{FF2B5EF4-FFF2-40B4-BE49-F238E27FC236}">
                    <a16:creationId xmlns:a16="http://schemas.microsoft.com/office/drawing/2014/main" id="{B796C96C-38BF-55E1-C61A-626FBF265C1C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075;p44">
                <a:extLst>
                  <a:ext uri="{FF2B5EF4-FFF2-40B4-BE49-F238E27FC236}">
                    <a16:creationId xmlns:a16="http://schemas.microsoft.com/office/drawing/2014/main" id="{1AD0AD05-AC78-5CC1-C429-39D4646365F4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076;p44">
                <a:extLst>
                  <a:ext uri="{FF2B5EF4-FFF2-40B4-BE49-F238E27FC236}">
                    <a16:creationId xmlns:a16="http://schemas.microsoft.com/office/drawing/2014/main" id="{4B552485-F3EA-0106-8746-D60F4516D4E5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077;p44">
                <a:extLst>
                  <a:ext uri="{FF2B5EF4-FFF2-40B4-BE49-F238E27FC236}">
                    <a16:creationId xmlns:a16="http://schemas.microsoft.com/office/drawing/2014/main" id="{23B4D146-51CC-B0A1-A169-A36CBCB27F65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078;p44">
                <a:extLst>
                  <a:ext uri="{FF2B5EF4-FFF2-40B4-BE49-F238E27FC236}">
                    <a16:creationId xmlns:a16="http://schemas.microsoft.com/office/drawing/2014/main" id="{328E15A2-B477-C2CF-7919-85178135902D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2" name="Google Shape;4079;p44">
              <a:extLst>
                <a:ext uri="{FF2B5EF4-FFF2-40B4-BE49-F238E27FC236}">
                  <a16:creationId xmlns:a16="http://schemas.microsoft.com/office/drawing/2014/main" id="{4CF64C3F-A377-7481-ECAC-671E8A4462A8}"/>
                </a:ext>
              </a:extLst>
            </p:cNvPr>
            <p:cNvGrpSpPr/>
            <p:nvPr/>
          </p:nvGrpSpPr>
          <p:grpSpPr>
            <a:xfrm rot="458942">
              <a:off x="7370518" y="2038662"/>
              <a:ext cx="325965" cy="308896"/>
              <a:chOff x="2613200" y="238125"/>
              <a:chExt cx="1560700" cy="1478975"/>
            </a:xfrm>
          </p:grpSpPr>
          <p:sp>
            <p:nvSpPr>
              <p:cNvPr id="4469" name="Google Shape;4080;p44">
                <a:extLst>
                  <a:ext uri="{FF2B5EF4-FFF2-40B4-BE49-F238E27FC236}">
                    <a16:creationId xmlns:a16="http://schemas.microsoft.com/office/drawing/2014/main" id="{C5903299-F228-D971-321F-787E7DB10EE7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081;p44">
                <a:extLst>
                  <a:ext uri="{FF2B5EF4-FFF2-40B4-BE49-F238E27FC236}">
                    <a16:creationId xmlns:a16="http://schemas.microsoft.com/office/drawing/2014/main" id="{AEA23438-72EC-E94B-99A3-FCAA0D10D64B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082;p44">
                <a:extLst>
                  <a:ext uri="{FF2B5EF4-FFF2-40B4-BE49-F238E27FC236}">
                    <a16:creationId xmlns:a16="http://schemas.microsoft.com/office/drawing/2014/main" id="{77CF9F63-E61C-D1C3-B83B-7696FFCA3CFD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083;p44">
                <a:extLst>
                  <a:ext uri="{FF2B5EF4-FFF2-40B4-BE49-F238E27FC236}">
                    <a16:creationId xmlns:a16="http://schemas.microsoft.com/office/drawing/2014/main" id="{EDD62C93-4946-E6BF-733E-559B8CCEDC8B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084;p44">
                <a:extLst>
                  <a:ext uri="{FF2B5EF4-FFF2-40B4-BE49-F238E27FC236}">
                    <a16:creationId xmlns:a16="http://schemas.microsoft.com/office/drawing/2014/main" id="{1C865075-CAA5-9DAF-679D-469E18B93055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085;p44">
                <a:extLst>
                  <a:ext uri="{FF2B5EF4-FFF2-40B4-BE49-F238E27FC236}">
                    <a16:creationId xmlns:a16="http://schemas.microsoft.com/office/drawing/2014/main" id="{4EAEDB40-04E7-E240-C06A-6A31E1225736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086;p44">
                <a:extLst>
                  <a:ext uri="{FF2B5EF4-FFF2-40B4-BE49-F238E27FC236}">
                    <a16:creationId xmlns:a16="http://schemas.microsoft.com/office/drawing/2014/main" id="{8E414C00-7664-2472-4872-277FEDE888B8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087;p44">
                <a:extLst>
                  <a:ext uri="{FF2B5EF4-FFF2-40B4-BE49-F238E27FC236}">
                    <a16:creationId xmlns:a16="http://schemas.microsoft.com/office/drawing/2014/main" id="{2BFCA7F4-C708-5DD6-BE2C-32B944EB5CA1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088;p44">
                <a:extLst>
                  <a:ext uri="{FF2B5EF4-FFF2-40B4-BE49-F238E27FC236}">
                    <a16:creationId xmlns:a16="http://schemas.microsoft.com/office/drawing/2014/main" id="{2BE09CF4-AED2-A211-CF52-00C7FF5AA59B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089;p44">
                <a:extLst>
                  <a:ext uri="{FF2B5EF4-FFF2-40B4-BE49-F238E27FC236}">
                    <a16:creationId xmlns:a16="http://schemas.microsoft.com/office/drawing/2014/main" id="{A98ACF99-C7E5-5477-8D0A-CB199F4F1421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090;p44">
                <a:extLst>
                  <a:ext uri="{FF2B5EF4-FFF2-40B4-BE49-F238E27FC236}">
                    <a16:creationId xmlns:a16="http://schemas.microsoft.com/office/drawing/2014/main" id="{400ACEA1-F90F-38B5-F72E-AE5CE4ECFF72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091;p44">
                <a:extLst>
                  <a:ext uri="{FF2B5EF4-FFF2-40B4-BE49-F238E27FC236}">
                    <a16:creationId xmlns:a16="http://schemas.microsoft.com/office/drawing/2014/main" id="{09860E60-B4FF-8B62-CFDC-244BCB7C9BDD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092;p44">
                <a:extLst>
                  <a:ext uri="{FF2B5EF4-FFF2-40B4-BE49-F238E27FC236}">
                    <a16:creationId xmlns:a16="http://schemas.microsoft.com/office/drawing/2014/main" id="{CF5C795C-038A-885D-3D4D-E6F7C7018217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093;p44">
                <a:extLst>
                  <a:ext uri="{FF2B5EF4-FFF2-40B4-BE49-F238E27FC236}">
                    <a16:creationId xmlns:a16="http://schemas.microsoft.com/office/drawing/2014/main" id="{07587FEE-033F-E64C-6EE7-E3CF3916834B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3" name="Google Shape;4094;p44">
              <a:extLst>
                <a:ext uri="{FF2B5EF4-FFF2-40B4-BE49-F238E27FC236}">
                  <a16:creationId xmlns:a16="http://schemas.microsoft.com/office/drawing/2014/main" id="{9F99FE7C-89E0-1301-FD16-06874801EC7E}"/>
                </a:ext>
              </a:extLst>
            </p:cNvPr>
            <p:cNvGrpSpPr/>
            <p:nvPr/>
          </p:nvGrpSpPr>
          <p:grpSpPr>
            <a:xfrm rot="458927">
              <a:off x="7289198" y="2794618"/>
              <a:ext cx="51347" cy="48658"/>
              <a:chOff x="2613200" y="238125"/>
              <a:chExt cx="1560700" cy="1478975"/>
            </a:xfrm>
          </p:grpSpPr>
          <p:sp>
            <p:nvSpPr>
              <p:cNvPr id="4455" name="Google Shape;4095;p44">
                <a:extLst>
                  <a:ext uri="{FF2B5EF4-FFF2-40B4-BE49-F238E27FC236}">
                    <a16:creationId xmlns:a16="http://schemas.microsoft.com/office/drawing/2014/main" id="{00FC9D20-A463-ED84-A4F0-ED4810DC6E7F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096;p44">
                <a:extLst>
                  <a:ext uri="{FF2B5EF4-FFF2-40B4-BE49-F238E27FC236}">
                    <a16:creationId xmlns:a16="http://schemas.microsoft.com/office/drawing/2014/main" id="{F8364878-99CC-35B1-88D0-D5687965DEE9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097;p44">
                <a:extLst>
                  <a:ext uri="{FF2B5EF4-FFF2-40B4-BE49-F238E27FC236}">
                    <a16:creationId xmlns:a16="http://schemas.microsoft.com/office/drawing/2014/main" id="{02DB8CD4-56D9-453B-AA6E-297B1DA5FAC6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098;p44">
                <a:extLst>
                  <a:ext uri="{FF2B5EF4-FFF2-40B4-BE49-F238E27FC236}">
                    <a16:creationId xmlns:a16="http://schemas.microsoft.com/office/drawing/2014/main" id="{0287E09E-B856-423E-ABE5-71D2F6AEA8E9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099;p44">
                <a:extLst>
                  <a:ext uri="{FF2B5EF4-FFF2-40B4-BE49-F238E27FC236}">
                    <a16:creationId xmlns:a16="http://schemas.microsoft.com/office/drawing/2014/main" id="{A0F177F1-56DC-297D-6CC3-CA9D0C689537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100;p44">
                <a:extLst>
                  <a:ext uri="{FF2B5EF4-FFF2-40B4-BE49-F238E27FC236}">
                    <a16:creationId xmlns:a16="http://schemas.microsoft.com/office/drawing/2014/main" id="{AF3E2F0D-4A0E-6D7A-C680-329F9E3F168B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101;p44">
                <a:extLst>
                  <a:ext uri="{FF2B5EF4-FFF2-40B4-BE49-F238E27FC236}">
                    <a16:creationId xmlns:a16="http://schemas.microsoft.com/office/drawing/2014/main" id="{DA7AC4C9-58E3-8A50-48AB-0201E43903EF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102;p44">
                <a:extLst>
                  <a:ext uri="{FF2B5EF4-FFF2-40B4-BE49-F238E27FC236}">
                    <a16:creationId xmlns:a16="http://schemas.microsoft.com/office/drawing/2014/main" id="{D22D1F93-B5A0-D305-9D60-942668A1EBC3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103;p44">
                <a:extLst>
                  <a:ext uri="{FF2B5EF4-FFF2-40B4-BE49-F238E27FC236}">
                    <a16:creationId xmlns:a16="http://schemas.microsoft.com/office/drawing/2014/main" id="{BA2EB28B-C9DC-4200-C4C5-C6D6061B9A7C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104;p44">
                <a:extLst>
                  <a:ext uri="{FF2B5EF4-FFF2-40B4-BE49-F238E27FC236}">
                    <a16:creationId xmlns:a16="http://schemas.microsoft.com/office/drawing/2014/main" id="{71125B55-428E-815F-6DBE-F547FBE69E06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105;p44">
                <a:extLst>
                  <a:ext uri="{FF2B5EF4-FFF2-40B4-BE49-F238E27FC236}">
                    <a16:creationId xmlns:a16="http://schemas.microsoft.com/office/drawing/2014/main" id="{2E201806-077C-64C0-821A-8C409222CAC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106;p44">
                <a:extLst>
                  <a:ext uri="{FF2B5EF4-FFF2-40B4-BE49-F238E27FC236}">
                    <a16:creationId xmlns:a16="http://schemas.microsoft.com/office/drawing/2014/main" id="{30EB07A1-100C-2CB5-2957-291FD73FF708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107;p44">
                <a:extLst>
                  <a:ext uri="{FF2B5EF4-FFF2-40B4-BE49-F238E27FC236}">
                    <a16:creationId xmlns:a16="http://schemas.microsoft.com/office/drawing/2014/main" id="{D67FBA0D-8657-78D0-7336-D8E4421BE253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108;p44">
                <a:extLst>
                  <a:ext uri="{FF2B5EF4-FFF2-40B4-BE49-F238E27FC236}">
                    <a16:creationId xmlns:a16="http://schemas.microsoft.com/office/drawing/2014/main" id="{A56E3D38-6CBB-9BCB-9D6F-1C10397AD03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4" name="Google Shape;4109;p44">
              <a:extLst>
                <a:ext uri="{FF2B5EF4-FFF2-40B4-BE49-F238E27FC236}">
                  <a16:creationId xmlns:a16="http://schemas.microsoft.com/office/drawing/2014/main" id="{A4AA8F63-CBA9-CA16-BFDE-F9BABB86FAE5}"/>
                </a:ext>
              </a:extLst>
            </p:cNvPr>
            <p:cNvSpPr/>
            <p:nvPr/>
          </p:nvSpPr>
          <p:spPr>
            <a:xfrm rot="464016">
              <a:off x="6964894" y="1871965"/>
              <a:ext cx="73569" cy="73569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7" name="Google Shape;4110;p44">
            <a:extLst>
              <a:ext uri="{FF2B5EF4-FFF2-40B4-BE49-F238E27FC236}">
                <a16:creationId xmlns:a16="http://schemas.microsoft.com/office/drawing/2014/main" id="{89E098FC-157F-5C46-94FE-EB0FE20D4500}"/>
              </a:ext>
            </a:extLst>
          </p:cNvPr>
          <p:cNvGrpSpPr/>
          <p:nvPr/>
        </p:nvGrpSpPr>
        <p:grpSpPr>
          <a:xfrm>
            <a:off x="6609092" y="1105765"/>
            <a:ext cx="905820" cy="219739"/>
            <a:chOff x="6648556" y="1020174"/>
            <a:chExt cx="905820" cy="219739"/>
          </a:xfrm>
        </p:grpSpPr>
        <p:grpSp>
          <p:nvGrpSpPr>
            <p:cNvPr id="4498" name="Google Shape;4111;p44">
              <a:extLst>
                <a:ext uri="{FF2B5EF4-FFF2-40B4-BE49-F238E27FC236}">
                  <a16:creationId xmlns:a16="http://schemas.microsoft.com/office/drawing/2014/main" id="{DFA15DBF-ABF6-6205-2561-AE525094D800}"/>
                </a:ext>
              </a:extLst>
            </p:cNvPr>
            <p:cNvGrpSpPr/>
            <p:nvPr/>
          </p:nvGrpSpPr>
          <p:grpSpPr>
            <a:xfrm rot="458927">
              <a:off x="7362053" y="1056289"/>
              <a:ext cx="181665" cy="172300"/>
              <a:chOff x="2613200" y="238125"/>
              <a:chExt cx="1560700" cy="1478975"/>
            </a:xfrm>
          </p:grpSpPr>
          <p:sp>
            <p:nvSpPr>
              <p:cNvPr id="4515" name="Google Shape;4112;p44">
                <a:extLst>
                  <a:ext uri="{FF2B5EF4-FFF2-40B4-BE49-F238E27FC236}">
                    <a16:creationId xmlns:a16="http://schemas.microsoft.com/office/drawing/2014/main" id="{3B4AB1AE-55FE-117E-AC21-6E4D17E233FE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113;p44">
                <a:extLst>
                  <a:ext uri="{FF2B5EF4-FFF2-40B4-BE49-F238E27FC236}">
                    <a16:creationId xmlns:a16="http://schemas.microsoft.com/office/drawing/2014/main" id="{E8AE57CD-4F5A-7A6E-6BCD-FEC3AC7BEC86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114;p44">
                <a:extLst>
                  <a:ext uri="{FF2B5EF4-FFF2-40B4-BE49-F238E27FC236}">
                    <a16:creationId xmlns:a16="http://schemas.microsoft.com/office/drawing/2014/main" id="{7531C05E-341B-2EAD-27D0-063BDD26D3DD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115;p44">
                <a:extLst>
                  <a:ext uri="{FF2B5EF4-FFF2-40B4-BE49-F238E27FC236}">
                    <a16:creationId xmlns:a16="http://schemas.microsoft.com/office/drawing/2014/main" id="{1E164ABD-6E6F-51FC-75B2-D54A0A306ADE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116;p44">
                <a:extLst>
                  <a:ext uri="{FF2B5EF4-FFF2-40B4-BE49-F238E27FC236}">
                    <a16:creationId xmlns:a16="http://schemas.microsoft.com/office/drawing/2014/main" id="{759BEE57-AF73-1817-2180-95310365589D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117;p44">
                <a:extLst>
                  <a:ext uri="{FF2B5EF4-FFF2-40B4-BE49-F238E27FC236}">
                    <a16:creationId xmlns:a16="http://schemas.microsoft.com/office/drawing/2014/main" id="{BBA2A206-DCB4-8403-06D5-39A66BC380C0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118;p44">
                <a:extLst>
                  <a:ext uri="{FF2B5EF4-FFF2-40B4-BE49-F238E27FC236}">
                    <a16:creationId xmlns:a16="http://schemas.microsoft.com/office/drawing/2014/main" id="{DC289A50-E65F-7095-3725-BC1E3B91CA58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119;p44">
                <a:extLst>
                  <a:ext uri="{FF2B5EF4-FFF2-40B4-BE49-F238E27FC236}">
                    <a16:creationId xmlns:a16="http://schemas.microsoft.com/office/drawing/2014/main" id="{AA11D7EC-2818-DE5B-AD29-C51197B7CA2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120;p44">
                <a:extLst>
                  <a:ext uri="{FF2B5EF4-FFF2-40B4-BE49-F238E27FC236}">
                    <a16:creationId xmlns:a16="http://schemas.microsoft.com/office/drawing/2014/main" id="{D6229554-6F09-0BCB-5FAA-3D8E65541061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121;p44">
                <a:extLst>
                  <a:ext uri="{FF2B5EF4-FFF2-40B4-BE49-F238E27FC236}">
                    <a16:creationId xmlns:a16="http://schemas.microsoft.com/office/drawing/2014/main" id="{011A875C-7885-E11B-1271-DB0E3A5EE6E6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122;p44">
                <a:extLst>
                  <a:ext uri="{FF2B5EF4-FFF2-40B4-BE49-F238E27FC236}">
                    <a16:creationId xmlns:a16="http://schemas.microsoft.com/office/drawing/2014/main" id="{362FE20C-5FE0-0A97-C45E-C4C6950E2AED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123;p44">
                <a:extLst>
                  <a:ext uri="{FF2B5EF4-FFF2-40B4-BE49-F238E27FC236}">
                    <a16:creationId xmlns:a16="http://schemas.microsoft.com/office/drawing/2014/main" id="{81E651E2-7C45-1511-366F-894A5794ABF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124;p44">
                <a:extLst>
                  <a:ext uri="{FF2B5EF4-FFF2-40B4-BE49-F238E27FC236}">
                    <a16:creationId xmlns:a16="http://schemas.microsoft.com/office/drawing/2014/main" id="{5543E23B-95F2-83EF-5FF3-9C40DD36B17D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125;p44">
                <a:extLst>
                  <a:ext uri="{FF2B5EF4-FFF2-40B4-BE49-F238E27FC236}">
                    <a16:creationId xmlns:a16="http://schemas.microsoft.com/office/drawing/2014/main" id="{837E4610-3731-3D27-3AD0-4097A71DA85E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9" name="Google Shape;4126;p44">
              <a:extLst>
                <a:ext uri="{FF2B5EF4-FFF2-40B4-BE49-F238E27FC236}">
                  <a16:creationId xmlns:a16="http://schemas.microsoft.com/office/drawing/2014/main" id="{B1E2A41D-B080-AA33-2BF6-14DE00E13FC1}"/>
                </a:ext>
              </a:extLst>
            </p:cNvPr>
            <p:cNvGrpSpPr/>
            <p:nvPr/>
          </p:nvGrpSpPr>
          <p:grpSpPr>
            <a:xfrm rot="458927">
              <a:off x="7331409" y="1026351"/>
              <a:ext cx="99104" cy="93915"/>
              <a:chOff x="2613200" y="238125"/>
              <a:chExt cx="1560700" cy="1478975"/>
            </a:xfrm>
          </p:grpSpPr>
          <p:sp>
            <p:nvSpPr>
              <p:cNvPr id="4501" name="Google Shape;4127;p44">
                <a:extLst>
                  <a:ext uri="{FF2B5EF4-FFF2-40B4-BE49-F238E27FC236}">
                    <a16:creationId xmlns:a16="http://schemas.microsoft.com/office/drawing/2014/main" id="{33842049-EE9A-A1B8-D935-9B431929EF4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128;p44">
                <a:extLst>
                  <a:ext uri="{FF2B5EF4-FFF2-40B4-BE49-F238E27FC236}">
                    <a16:creationId xmlns:a16="http://schemas.microsoft.com/office/drawing/2014/main" id="{5B1AC4E8-0BA4-A8DF-31C5-4CFB6B159306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129;p44">
                <a:extLst>
                  <a:ext uri="{FF2B5EF4-FFF2-40B4-BE49-F238E27FC236}">
                    <a16:creationId xmlns:a16="http://schemas.microsoft.com/office/drawing/2014/main" id="{F1BCB978-BB0F-39EC-BAA8-47CA7F0331B5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130;p44">
                <a:extLst>
                  <a:ext uri="{FF2B5EF4-FFF2-40B4-BE49-F238E27FC236}">
                    <a16:creationId xmlns:a16="http://schemas.microsoft.com/office/drawing/2014/main" id="{ABBED0C8-F9D6-C536-AF1A-C04B0F21FE31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131;p44">
                <a:extLst>
                  <a:ext uri="{FF2B5EF4-FFF2-40B4-BE49-F238E27FC236}">
                    <a16:creationId xmlns:a16="http://schemas.microsoft.com/office/drawing/2014/main" id="{0799BD08-393D-EE75-CB8F-765AFE314B34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132;p44">
                <a:extLst>
                  <a:ext uri="{FF2B5EF4-FFF2-40B4-BE49-F238E27FC236}">
                    <a16:creationId xmlns:a16="http://schemas.microsoft.com/office/drawing/2014/main" id="{009F5766-F06A-D2CD-9BA0-6683FF107899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133;p44">
                <a:extLst>
                  <a:ext uri="{FF2B5EF4-FFF2-40B4-BE49-F238E27FC236}">
                    <a16:creationId xmlns:a16="http://schemas.microsoft.com/office/drawing/2014/main" id="{D63D232C-B799-B4DD-A914-B260398E9690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134;p44">
                <a:extLst>
                  <a:ext uri="{FF2B5EF4-FFF2-40B4-BE49-F238E27FC236}">
                    <a16:creationId xmlns:a16="http://schemas.microsoft.com/office/drawing/2014/main" id="{E8F2558F-0253-4D05-6608-CF57C69AB8D5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135;p44">
                <a:extLst>
                  <a:ext uri="{FF2B5EF4-FFF2-40B4-BE49-F238E27FC236}">
                    <a16:creationId xmlns:a16="http://schemas.microsoft.com/office/drawing/2014/main" id="{DAEC9EC8-A85D-D755-0E62-7934F0D422E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136;p44">
                <a:extLst>
                  <a:ext uri="{FF2B5EF4-FFF2-40B4-BE49-F238E27FC236}">
                    <a16:creationId xmlns:a16="http://schemas.microsoft.com/office/drawing/2014/main" id="{356E7C77-9E05-F7A5-936D-E11D21C29EB9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137;p44">
                <a:extLst>
                  <a:ext uri="{FF2B5EF4-FFF2-40B4-BE49-F238E27FC236}">
                    <a16:creationId xmlns:a16="http://schemas.microsoft.com/office/drawing/2014/main" id="{C6258410-0CF1-98D9-488F-6E2BED7A9746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138;p44">
                <a:extLst>
                  <a:ext uri="{FF2B5EF4-FFF2-40B4-BE49-F238E27FC236}">
                    <a16:creationId xmlns:a16="http://schemas.microsoft.com/office/drawing/2014/main" id="{F1E9A021-4593-BE39-2F0F-EE0EE53385F0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139;p44">
                <a:extLst>
                  <a:ext uri="{FF2B5EF4-FFF2-40B4-BE49-F238E27FC236}">
                    <a16:creationId xmlns:a16="http://schemas.microsoft.com/office/drawing/2014/main" id="{F60E8765-F082-E24F-FCED-02BE590A39A8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140;p44">
                <a:extLst>
                  <a:ext uri="{FF2B5EF4-FFF2-40B4-BE49-F238E27FC236}">
                    <a16:creationId xmlns:a16="http://schemas.microsoft.com/office/drawing/2014/main" id="{FDC520F1-3463-4B63-B6AC-9007D283C97E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0" name="Google Shape;4141;p44">
              <a:extLst>
                <a:ext uri="{FF2B5EF4-FFF2-40B4-BE49-F238E27FC236}">
                  <a16:creationId xmlns:a16="http://schemas.microsoft.com/office/drawing/2014/main" id="{2FF32DBB-FB8A-C6B2-BBB4-45ED03F7CBDB}"/>
                </a:ext>
              </a:extLst>
            </p:cNvPr>
            <p:cNvSpPr/>
            <p:nvPr/>
          </p:nvSpPr>
          <p:spPr>
            <a:xfrm rot="458927">
              <a:off x="6653121" y="1028198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142;p44">
            <a:extLst>
              <a:ext uri="{FF2B5EF4-FFF2-40B4-BE49-F238E27FC236}">
                <a16:creationId xmlns:a16="http://schemas.microsoft.com/office/drawing/2014/main" id="{AAED2CE5-3657-3143-F87B-3481009F0466}"/>
              </a:ext>
            </a:extLst>
          </p:cNvPr>
          <p:cNvGrpSpPr/>
          <p:nvPr/>
        </p:nvGrpSpPr>
        <p:grpSpPr>
          <a:xfrm>
            <a:off x="4859548" y="1603412"/>
            <a:ext cx="606899" cy="863978"/>
            <a:chOff x="4899012" y="1517821"/>
            <a:chExt cx="606899" cy="863978"/>
          </a:xfrm>
        </p:grpSpPr>
        <p:grpSp>
          <p:nvGrpSpPr>
            <p:cNvPr id="4530" name="Google Shape;4143;p44">
              <a:extLst>
                <a:ext uri="{FF2B5EF4-FFF2-40B4-BE49-F238E27FC236}">
                  <a16:creationId xmlns:a16="http://schemas.microsoft.com/office/drawing/2014/main" id="{4A9FD517-ABE5-C7C9-A7AB-9405740F0C8D}"/>
                </a:ext>
              </a:extLst>
            </p:cNvPr>
            <p:cNvGrpSpPr/>
            <p:nvPr/>
          </p:nvGrpSpPr>
          <p:grpSpPr>
            <a:xfrm rot="458942">
              <a:off x="4918119" y="1538141"/>
              <a:ext cx="325965" cy="308896"/>
              <a:chOff x="2613200" y="238125"/>
              <a:chExt cx="1560700" cy="1478975"/>
            </a:xfrm>
          </p:grpSpPr>
          <p:sp>
            <p:nvSpPr>
              <p:cNvPr id="4547" name="Google Shape;4144;p44">
                <a:extLst>
                  <a:ext uri="{FF2B5EF4-FFF2-40B4-BE49-F238E27FC236}">
                    <a16:creationId xmlns:a16="http://schemas.microsoft.com/office/drawing/2014/main" id="{0CCF41D8-D59E-843E-C521-73D31F3A34E2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145;p44">
                <a:extLst>
                  <a:ext uri="{FF2B5EF4-FFF2-40B4-BE49-F238E27FC236}">
                    <a16:creationId xmlns:a16="http://schemas.microsoft.com/office/drawing/2014/main" id="{59FB1EA7-194D-421C-9040-6479F326CA38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146;p44">
                <a:extLst>
                  <a:ext uri="{FF2B5EF4-FFF2-40B4-BE49-F238E27FC236}">
                    <a16:creationId xmlns:a16="http://schemas.microsoft.com/office/drawing/2014/main" id="{B7014BAD-A60C-83BE-A6B0-B6DDCC706B11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147;p44">
                <a:extLst>
                  <a:ext uri="{FF2B5EF4-FFF2-40B4-BE49-F238E27FC236}">
                    <a16:creationId xmlns:a16="http://schemas.microsoft.com/office/drawing/2014/main" id="{547EAF98-0A59-5944-D477-E64EBE2AB1D8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148;p44">
                <a:extLst>
                  <a:ext uri="{FF2B5EF4-FFF2-40B4-BE49-F238E27FC236}">
                    <a16:creationId xmlns:a16="http://schemas.microsoft.com/office/drawing/2014/main" id="{6408490F-E953-3370-ED5B-0424EF69E7EF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149;p44">
                <a:extLst>
                  <a:ext uri="{FF2B5EF4-FFF2-40B4-BE49-F238E27FC236}">
                    <a16:creationId xmlns:a16="http://schemas.microsoft.com/office/drawing/2014/main" id="{83315E2C-E361-DB54-5EA4-593AC715DA31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150;p44">
                <a:extLst>
                  <a:ext uri="{FF2B5EF4-FFF2-40B4-BE49-F238E27FC236}">
                    <a16:creationId xmlns:a16="http://schemas.microsoft.com/office/drawing/2014/main" id="{79FEEA4F-778B-BC94-13AD-5AA139BA2674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151;p44">
                <a:extLst>
                  <a:ext uri="{FF2B5EF4-FFF2-40B4-BE49-F238E27FC236}">
                    <a16:creationId xmlns:a16="http://schemas.microsoft.com/office/drawing/2014/main" id="{455B0D61-92DD-4E1A-423C-43B789BCA480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152;p44">
                <a:extLst>
                  <a:ext uri="{FF2B5EF4-FFF2-40B4-BE49-F238E27FC236}">
                    <a16:creationId xmlns:a16="http://schemas.microsoft.com/office/drawing/2014/main" id="{2BC9E6CB-1D36-EC22-1EDB-BBBDE46B176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153;p44">
                <a:extLst>
                  <a:ext uri="{FF2B5EF4-FFF2-40B4-BE49-F238E27FC236}">
                    <a16:creationId xmlns:a16="http://schemas.microsoft.com/office/drawing/2014/main" id="{441A13BB-AA4E-4D45-7CF5-01377DC0C60D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154;p44">
                <a:extLst>
                  <a:ext uri="{FF2B5EF4-FFF2-40B4-BE49-F238E27FC236}">
                    <a16:creationId xmlns:a16="http://schemas.microsoft.com/office/drawing/2014/main" id="{79738C1B-9E5D-E4E0-EDDE-AB8873658AD2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155;p44">
                <a:extLst>
                  <a:ext uri="{FF2B5EF4-FFF2-40B4-BE49-F238E27FC236}">
                    <a16:creationId xmlns:a16="http://schemas.microsoft.com/office/drawing/2014/main" id="{65A2B9D0-071E-294F-ECF4-E72B3D95894C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156;p44">
                <a:extLst>
                  <a:ext uri="{FF2B5EF4-FFF2-40B4-BE49-F238E27FC236}">
                    <a16:creationId xmlns:a16="http://schemas.microsoft.com/office/drawing/2014/main" id="{5985C092-E749-2442-58B8-86C5AC141C83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157;p44">
                <a:extLst>
                  <a:ext uri="{FF2B5EF4-FFF2-40B4-BE49-F238E27FC236}">
                    <a16:creationId xmlns:a16="http://schemas.microsoft.com/office/drawing/2014/main" id="{3921C288-CB1D-426F-8573-A763A1AC7185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1" name="Google Shape;4158;p44">
              <a:extLst>
                <a:ext uri="{FF2B5EF4-FFF2-40B4-BE49-F238E27FC236}">
                  <a16:creationId xmlns:a16="http://schemas.microsoft.com/office/drawing/2014/main" id="{7CC70055-3646-EC0E-FA6A-DBBCBABB134E}"/>
                </a:ext>
              </a:extLst>
            </p:cNvPr>
            <p:cNvGrpSpPr/>
            <p:nvPr/>
          </p:nvGrpSpPr>
          <p:grpSpPr>
            <a:xfrm rot="458927">
              <a:off x="4972683" y="2205259"/>
              <a:ext cx="174798" cy="165645"/>
              <a:chOff x="2613200" y="238125"/>
              <a:chExt cx="1560700" cy="1478975"/>
            </a:xfrm>
          </p:grpSpPr>
          <p:sp>
            <p:nvSpPr>
              <p:cNvPr id="4533" name="Google Shape;4159;p44">
                <a:extLst>
                  <a:ext uri="{FF2B5EF4-FFF2-40B4-BE49-F238E27FC236}">
                    <a16:creationId xmlns:a16="http://schemas.microsoft.com/office/drawing/2014/main" id="{508CF742-0607-171C-2AB8-659BA4DED1C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160;p44">
                <a:extLst>
                  <a:ext uri="{FF2B5EF4-FFF2-40B4-BE49-F238E27FC236}">
                    <a16:creationId xmlns:a16="http://schemas.microsoft.com/office/drawing/2014/main" id="{23E69114-734A-1800-DF9E-3D053E4075B1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161;p44">
                <a:extLst>
                  <a:ext uri="{FF2B5EF4-FFF2-40B4-BE49-F238E27FC236}">
                    <a16:creationId xmlns:a16="http://schemas.microsoft.com/office/drawing/2014/main" id="{EE38ECE7-7829-36EB-EBE8-7FB0B3985B34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162;p44">
                <a:extLst>
                  <a:ext uri="{FF2B5EF4-FFF2-40B4-BE49-F238E27FC236}">
                    <a16:creationId xmlns:a16="http://schemas.microsoft.com/office/drawing/2014/main" id="{81A01762-9C69-30F7-C317-CD1140FF34AE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163;p44">
                <a:extLst>
                  <a:ext uri="{FF2B5EF4-FFF2-40B4-BE49-F238E27FC236}">
                    <a16:creationId xmlns:a16="http://schemas.microsoft.com/office/drawing/2014/main" id="{45CF0EFC-9C77-D208-01C6-DD0DC8DDB81E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164;p44">
                <a:extLst>
                  <a:ext uri="{FF2B5EF4-FFF2-40B4-BE49-F238E27FC236}">
                    <a16:creationId xmlns:a16="http://schemas.microsoft.com/office/drawing/2014/main" id="{68DC92FA-3845-B790-F772-043609FD61E1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165;p44">
                <a:extLst>
                  <a:ext uri="{FF2B5EF4-FFF2-40B4-BE49-F238E27FC236}">
                    <a16:creationId xmlns:a16="http://schemas.microsoft.com/office/drawing/2014/main" id="{308543C0-8C8C-49B9-73F7-7B7DD4709D3E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166;p44">
                <a:extLst>
                  <a:ext uri="{FF2B5EF4-FFF2-40B4-BE49-F238E27FC236}">
                    <a16:creationId xmlns:a16="http://schemas.microsoft.com/office/drawing/2014/main" id="{0136CCD6-7A5C-B12D-8E5F-884E961EADC1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167;p44">
                <a:extLst>
                  <a:ext uri="{FF2B5EF4-FFF2-40B4-BE49-F238E27FC236}">
                    <a16:creationId xmlns:a16="http://schemas.microsoft.com/office/drawing/2014/main" id="{23C942C9-1834-E9FE-BFEE-85F2F8C1C9D8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168;p44">
                <a:extLst>
                  <a:ext uri="{FF2B5EF4-FFF2-40B4-BE49-F238E27FC236}">
                    <a16:creationId xmlns:a16="http://schemas.microsoft.com/office/drawing/2014/main" id="{F1297C74-81EC-6FB5-2861-5674066E1A2A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169;p44">
                <a:extLst>
                  <a:ext uri="{FF2B5EF4-FFF2-40B4-BE49-F238E27FC236}">
                    <a16:creationId xmlns:a16="http://schemas.microsoft.com/office/drawing/2014/main" id="{5CA337A3-F52F-B4D1-57FC-A7CCE6943EBE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170;p44">
                <a:extLst>
                  <a:ext uri="{FF2B5EF4-FFF2-40B4-BE49-F238E27FC236}">
                    <a16:creationId xmlns:a16="http://schemas.microsoft.com/office/drawing/2014/main" id="{37BCD4BF-E5B3-32DC-5BE3-A487854B57F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171;p44">
                <a:extLst>
                  <a:ext uri="{FF2B5EF4-FFF2-40B4-BE49-F238E27FC236}">
                    <a16:creationId xmlns:a16="http://schemas.microsoft.com/office/drawing/2014/main" id="{8C1ABBA2-99E9-69E9-056B-FEBA5595994B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172;p44">
                <a:extLst>
                  <a:ext uri="{FF2B5EF4-FFF2-40B4-BE49-F238E27FC236}">
                    <a16:creationId xmlns:a16="http://schemas.microsoft.com/office/drawing/2014/main" id="{EBE88A11-C911-DFC5-E4EB-6303253B348B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2" name="Google Shape;4173;p44">
              <a:extLst>
                <a:ext uri="{FF2B5EF4-FFF2-40B4-BE49-F238E27FC236}">
                  <a16:creationId xmlns:a16="http://schemas.microsoft.com/office/drawing/2014/main" id="{402E1F9B-7846-EDA0-FD07-06B1A50376FB}"/>
                </a:ext>
              </a:extLst>
            </p:cNvPr>
            <p:cNvSpPr/>
            <p:nvPr/>
          </p:nvSpPr>
          <p:spPr>
            <a:xfrm rot="458927">
              <a:off x="5427846" y="1789283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1" name="Google Shape;4174;p44">
            <a:extLst>
              <a:ext uri="{FF2B5EF4-FFF2-40B4-BE49-F238E27FC236}">
                <a16:creationId xmlns:a16="http://schemas.microsoft.com/office/drawing/2014/main" id="{CE2E2893-C424-0C8D-935C-7E53A521F229}"/>
              </a:ext>
            </a:extLst>
          </p:cNvPr>
          <p:cNvGrpSpPr/>
          <p:nvPr/>
        </p:nvGrpSpPr>
        <p:grpSpPr>
          <a:xfrm>
            <a:off x="5356540" y="3138727"/>
            <a:ext cx="498339" cy="490174"/>
            <a:chOff x="5396004" y="3053136"/>
            <a:chExt cx="498339" cy="490174"/>
          </a:xfrm>
        </p:grpSpPr>
        <p:sp>
          <p:nvSpPr>
            <p:cNvPr id="4562" name="Google Shape;4175;p44">
              <a:extLst>
                <a:ext uri="{FF2B5EF4-FFF2-40B4-BE49-F238E27FC236}">
                  <a16:creationId xmlns:a16="http://schemas.microsoft.com/office/drawing/2014/main" id="{B54F1829-5C51-B151-016B-5289CE3BC1AC}"/>
                </a:ext>
              </a:extLst>
            </p:cNvPr>
            <p:cNvSpPr/>
            <p:nvPr/>
          </p:nvSpPr>
          <p:spPr>
            <a:xfrm rot="465002">
              <a:off x="5839959" y="3488926"/>
              <a:ext cx="51167" cy="51167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176;p44">
              <a:extLst>
                <a:ext uri="{FF2B5EF4-FFF2-40B4-BE49-F238E27FC236}">
                  <a16:creationId xmlns:a16="http://schemas.microsoft.com/office/drawing/2014/main" id="{57843E39-358D-5B02-1F1B-B9C22A4E7642}"/>
                </a:ext>
              </a:extLst>
            </p:cNvPr>
            <p:cNvSpPr/>
            <p:nvPr/>
          </p:nvSpPr>
          <p:spPr>
            <a:xfrm rot="457913">
              <a:off x="5403563" y="3060696"/>
              <a:ext cx="121981" cy="121981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807;p42">
            <a:extLst>
              <a:ext uri="{FF2B5EF4-FFF2-40B4-BE49-F238E27FC236}">
                <a16:creationId xmlns:a16="http://schemas.microsoft.com/office/drawing/2014/main" id="{CB4AC5EC-FB60-93DC-E3EF-41FCEF8410FC}"/>
              </a:ext>
            </a:extLst>
          </p:cNvPr>
          <p:cNvGrpSpPr/>
          <p:nvPr/>
        </p:nvGrpSpPr>
        <p:grpSpPr>
          <a:xfrm>
            <a:off x="7143769" y="3299274"/>
            <a:ext cx="1085471" cy="1235528"/>
            <a:chOff x="5932850" y="1085242"/>
            <a:chExt cx="2213029" cy="2767362"/>
          </a:xfrm>
        </p:grpSpPr>
        <p:sp>
          <p:nvSpPr>
            <p:cNvPr id="3" name="Google Shape;3808;p42">
              <a:extLst>
                <a:ext uri="{FF2B5EF4-FFF2-40B4-BE49-F238E27FC236}">
                  <a16:creationId xmlns:a16="http://schemas.microsoft.com/office/drawing/2014/main" id="{A0439EB2-5143-FCD5-1E55-C923F5480362}"/>
                </a:ext>
              </a:extLst>
            </p:cNvPr>
            <p:cNvSpPr/>
            <p:nvPr/>
          </p:nvSpPr>
          <p:spPr>
            <a:xfrm>
              <a:off x="5932850" y="1564056"/>
              <a:ext cx="770788" cy="1931781"/>
            </a:xfrm>
            <a:custGeom>
              <a:avLst/>
              <a:gdLst/>
              <a:ahLst/>
              <a:cxnLst/>
              <a:rect l="l" t="t" r="r" b="b"/>
              <a:pathLst>
                <a:path w="13136" h="32922" extrusionOk="0">
                  <a:moveTo>
                    <a:pt x="13021" y="1"/>
                  </a:moveTo>
                  <a:cubicBezTo>
                    <a:pt x="12837" y="184"/>
                    <a:pt x="12618" y="379"/>
                    <a:pt x="12423" y="644"/>
                  </a:cubicBezTo>
                  <a:cubicBezTo>
                    <a:pt x="12216" y="920"/>
                    <a:pt x="12055" y="1253"/>
                    <a:pt x="11918" y="1620"/>
                  </a:cubicBezTo>
                  <a:cubicBezTo>
                    <a:pt x="11895" y="1701"/>
                    <a:pt x="11860" y="1793"/>
                    <a:pt x="11826" y="1885"/>
                  </a:cubicBezTo>
                  <a:cubicBezTo>
                    <a:pt x="11803" y="1988"/>
                    <a:pt x="11768" y="2080"/>
                    <a:pt x="11757" y="2184"/>
                  </a:cubicBezTo>
                  <a:cubicBezTo>
                    <a:pt x="11711" y="2391"/>
                    <a:pt x="11688" y="2609"/>
                    <a:pt x="11676" y="2827"/>
                  </a:cubicBezTo>
                  <a:cubicBezTo>
                    <a:pt x="11676" y="3264"/>
                    <a:pt x="11768" y="3689"/>
                    <a:pt x="11722" y="4114"/>
                  </a:cubicBezTo>
                  <a:cubicBezTo>
                    <a:pt x="11676" y="4539"/>
                    <a:pt x="11538" y="4976"/>
                    <a:pt x="11331" y="5412"/>
                  </a:cubicBezTo>
                  <a:cubicBezTo>
                    <a:pt x="11228" y="5619"/>
                    <a:pt x="11101" y="5826"/>
                    <a:pt x="10940" y="5999"/>
                  </a:cubicBezTo>
                  <a:cubicBezTo>
                    <a:pt x="10791" y="6183"/>
                    <a:pt x="10608" y="6355"/>
                    <a:pt x="10412" y="6539"/>
                  </a:cubicBezTo>
                  <a:cubicBezTo>
                    <a:pt x="10217" y="6722"/>
                    <a:pt x="10033" y="6941"/>
                    <a:pt x="9883" y="7171"/>
                  </a:cubicBezTo>
                  <a:cubicBezTo>
                    <a:pt x="9734" y="7412"/>
                    <a:pt x="9619" y="7665"/>
                    <a:pt x="9504" y="7929"/>
                  </a:cubicBezTo>
                  <a:cubicBezTo>
                    <a:pt x="9412" y="8182"/>
                    <a:pt x="9332" y="8481"/>
                    <a:pt x="9286" y="8768"/>
                  </a:cubicBezTo>
                  <a:cubicBezTo>
                    <a:pt x="9252" y="9056"/>
                    <a:pt x="9252" y="9354"/>
                    <a:pt x="9286" y="9641"/>
                  </a:cubicBezTo>
                  <a:cubicBezTo>
                    <a:pt x="9309" y="9929"/>
                    <a:pt x="9332" y="10205"/>
                    <a:pt x="9298" y="10480"/>
                  </a:cubicBezTo>
                  <a:cubicBezTo>
                    <a:pt x="9275" y="10744"/>
                    <a:pt x="9206" y="11020"/>
                    <a:pt x="9102" y="11296"/>
                  </a:cubicBezTo>
                  <a:cubicBezTo>
                    <a:pt x="9068" y="11411"/>
                    <a:pt x="8999" y="11561"/>
                    <a:pt x="8941" y="11687"/>
                  </a:cubicBezTo>
                  <a:lnTo>
                    <a:pt x="8849" y="11882"/>
                  </a:lnTo>
                  <a:lnTo>
                    <a:pt x="8734" y="12066"/>
                  </a:lnTo>
                  <a:cubicBezTo>
                    <a:pt x="8585" y="12307"/>
                    <a:pt x="8389" y="12514"/>
                    <a:pt x="8182" y="12710"/>
                  </a:cubicBezTo>
                  <a:cubicBezTo>
                    <a:pt x="7965" y="12917"/>
                    <a:pt x="7735" y="13134"/>
                    <a:pt x="7551" y="13387"/>
                  </a:cubicBezTo>
                  <a:cubicBezTo>
                    <a:pt x="7367" y="13640"/>
                    <a:pt x="7229" y="13928"/>
                    <a:pt x="7114" y="14215"/>
                  </a:cubicBezTo>
                  <a:cubicBezTo>
                    <a:pt x="7010" y="14502"/>
                    <a:pt x="6907" y="14801"/>
                    <a:pt x="6873" y="15111"/>
                  </a:cubicBezTo>
                  <a:cubicBezTo>
                    <a:pt x="6827" y="15422"/>
                    <a:pt x="6839" y="15743"/>
                    <a:pt x="6861" y="16042"/>
                  </a:cubicBezTo>
                  <a:cubicBezTo>
                    <a:pt x="6896" y="16341"/>
                    <a:pt x="6907" y="16640"/>
                    <a:pt x="6861" y="16926"/>
                  </a:cubicBezTo>
                  <a:cubicBezTo>
                    <a:pt x="6827" y="17225"/>
                    <a:pt x="6735" y="17513"/>
                    <a:pt x="6632" y="17777"/>
                  </a:cubicBezTo>
                  <a:cubicBezTo>
                    <a:pt x="6517" y="18064"/>
                    <a:pt x="6390" y="18317"/>
                    <a:pt x="6218" y="18558"/>
                  </a:cubicBezTo>
                  <a:cubicBezTo>
                    <a:pt x="6045" y="18800"/>
                    <a:pt x="5827" y="18995"/>
                    <a:pt x="5609" y="19202"/>
                  </a:cubicBezTo>
                  <a:cubicBezTo>
                    <a:pt x="5391" y="19408"/>
                    <a:pt x="5184" y="19638"/>
                    <a:pt x="5023" y="19903"/>
                  </a:cubicBezTo>
                  <a:cubicBezTo>
                    <a:pt x="4862" y="20156"/>
                    <a:pt x="4735" y="20432"/>
                    <a:pt x="4632" y="20707"/>
                  </a:cubicBezTo>
                  <a:cubicBezTo>
                    <a:pt x="4540" y="20983"/>
                    <a:pt x="4459" y="21282"/>
                    <a:pt x="4436" y="21581"/>
                  </a:cubicBezTo>
                  <a:cubicBezTo>
                    <a:pt x="4402" y="21868"/>
                    <a:pt x="4425" y="22166"/>
                    <a:pt x="4448" y="22442"/>
                  </a:cubicBezTo>
                  <a:cubicBezTo>
                    <a:pt x="4471" y="22730"/>
                    <a:pt x="4482" y="23006"/>
                    <a:pt x="4448" y="23281"/>
                  </a:cubicBezTo>
                  <a:cubicBezTo>
                    <a:pt x="4402" y="23545"/>
                    <a:pt x="4322" y="23810"/>
                    <a:pt x="4230" y="24063"/>
                  </a:cubicBezTo>
                  <a:cubicBezTo>
                    <a:pt x="4127" y="24316"/>
                    <a:pt x="4023" y="24568"/>
                    <a:pt x="3885" y="24786"/>
                  </a:cubicBezTo>
                  <a:cubicBezTo>
                    <a:pt x="3736" y="25005"/>
                    <a:pt x="3563" y="25200"/>
                    <a:pt x="3379" y="25384"/>
                  </a:cubicBezTo>
                  <a:cubicBezTo>
                    <a:pt x="3195" y="25568"/>
                    <a:pt x="3001" y="25740"/>
                    <a:pt x="2828" y="25935"/>
                  </a:cubicBezTo>
                  <a:cubicBezTo>
                    <a:pt x="2667" y="26131"/>
                    <a:pt x="2529" y="26349"/>
                    <a:pt x="2426" y="26568"/>
                  </a:cubicBezTo>
                  <a:cubicBezTo>
                    <a:pt x="2207" y="27016"/>
                    <a:pt x="2058" y="27475"/>
                    <a:pt x="2012" y="27935"/>
                  </a:cubicBezTo>
                  <a:cubicBezTo>
                    <a:pt x="1966" y="28394"/>
                    <a:pt x="2058" y="28831"/>
                    <a:pt x="2046" y="29245"/>
                  </a:cubicBezTo>
                  <a:cubicBezTo>
                    <a:pt x="2046" y="29658"/>
                    <a:pt x="1954" y="30038"/>
                    <a:pt x="1816" y="30383"/>
                  </a:cubicBezTo>
                  <a:cubicBezTo>
                    <a:pt x="1691" y="30739"/>
                    <a:pt x="1530" y="31049"/>
                    <a:pt x="1346" y="31302"/>
                  </a:cubicBezTo>
                  <a:cubicBezTo>
                    <a:pt x="1162" y="31566"/>
                    <a:pt x="932" y="31762"/>
                    <a:pt x="748" y="31946"/>
                  </a:cubicBezTo>
                  <a:cubicBezTo>
                    <a:pt x="346" y="32301"/>
                    <a:pt x="128" y="32658"/>
                    <a:pt x="1" y="32922"/>
                  </a:cubicBezTo>
                  <a:cubicBezTo>
                    <a:pt x="128" y="32669"/>
                    <a:pt x="358" y="32313"/>
                    <a:pt x="759" y="31957"/>
                  </a:cubicBezTo>
                  <a:cubicBezTo>
                    <a:pt x="955" y="31773"/>
                    <a:pt x="1173" y="31578"/>
                    <a:pt x="1369" y="31313"/>
                  </a:cubicBezTo>
                  <a:cubicBezTo>
                    <a:pt x="1564" y="31060"/>
                    <a:pt x="1725" y="30751"/>
                    <a:pt x="1851" y="30406"/>
                  </a:cubicBezTo>
                  <a:cubicBezTo>
                    <a:pt x="1989" y="30061"/>
                    <a:pt x="2092" y="29670"/>
                    <a:pt x="2104" y="29245"/>
                  </a:cubicBezTo>
                  <a:cubicBezTo>
                    <a:pt x="2115" y="28831"/>
                    <a:pt x="2023" y="28394"/>
                    <a:pt x="2069" y="27947"/>
                  </a:cubicBezTo>
                  <a:cubicBezTo>
                    <a:pt x="2115" y="27498"/>
                    <a:pt x="2276" y="27038"/>
                    <a:pt x="2495" y="26602"/>
                  </a:cubicBezTo>
                  <a:cubicBezTo>
                    <a:pt x="2598" y="26384"/>
                    <a:pt x="2736" y="26177"/>
                    <a:pt x="2897" y="25993"/>
                  </a:cubicBezTo>
                  <a:cubicBezTo>
                    <a:pt x="3058" y="25797"/>
                    <a:pt x="3253" y="25637"/>
                    <a:pt x="3448" y="25453"/>
                  </a:cubicBezTo>
                  <a:cubicBezTo>
                    <a:pt x="3632" y="25269"/>
                    <a:pt x="3816" y="25074"/>
                    <a:pt x="3966" y="24844"/>
                  </a:cubicBezTo>
                  <a:cubicBezTo>
                    <a:pt x="4115" y="24614"/>
                    <a:pt x="4230" y="24362"/>
                    <a:pt x="4333" y="24109"/>
                  </a:cubicBezTo>
                  <a:cubicBezTo>
                    <a:pt x="4436" y="23844"/>
                    <a:pt x="4517" y="23580"/>
                    <a:pt x="4563" y="23292"/>
                  </a:cubicBezTo>
                  <a:cubicBezTo>
                    <a:pt x="4609" y="23017"/>
                    <a:pt x="4597" y="22718"/>
                    <a:pt x="4586" y="22442"/>
                  </a:cubicBezTo>
                  <a:cubicBezTo>
                    <a:pt x="4563" y="22155"/>
                    <a:pt x="4540" y="21868"/>
                    <a:pt x="4574" y="21592"/>
                  </a:cubicBezTo>
                  <a:cubicBezTo>
                    <a:pt x="4597" y="21305"/>
                    <a:pt x="4666" y="21040"/>
                    <a:pt x="4781" y="20764"/>
                  </a:cubicBezTo>
                  <a:cubicBezTo>
                    <a:pt x="4873" y="20489"/>
                    <a:pt x="5000" y="20225"/>
                    <a:pt x="5161" y="19983"/>
                  </a:cubicBezTo>
                  <a:cubicBezTo>
                    <a:pt x="5310" y="19742"/>
                    <a:pt x="5506" y="19523"/>
                    <a:pt x="5723" y="19328"/>
                  </a:cubicBezTo>
                  <a:cubicBezTo>
                    <a:pt x="5942" y="19133"/>
                    <a:pt x="6172" y="18915"/>
                    <a:pt x="6356" y="18662"/>
                  </a:cubicBezTo>
                  <a:cubicBezTo>
                    <a:pt x="6540" y="18420"/>
                    <a:pt x="6689" y="18133"/>
                    <a:pt x="6804" y="17858"/>
                  </a:cubicBezTo>
                  <a:cubicBezTo>
                    <a:pt x="6918" y="17559"/>
                    <a:pt x="7010" y="17271"/>
                    <a:pt x="7056" y="16961"/>
                  </a:cubicBezTo>
                  <a:cubicBezTo>
                    <a:pt x="7102" y="16651"/>
                    <a:pt x="7091" y="16329"/>
                    <a:pt x="7068" y="16030"/>
                  </a:cubicBezTo>
                  <a:cubicBezTo>
                    <a:pt x="7045" y="15720"/>
                    <a:pt x="7033" y="15433"/>
                    <a:pt x="7079" y="15146"/>
                  </a:cubicBezTo>
                  <a:cubicBezTo>
                    <a:pt x="7125" y="14858"/>
                    <a:pt x="7217" y="14571"/>
                    <a:pt x="7321" y="14295"/>
                  </a:cubicBezTo>
                  <a:cubicBezTo>
                    <a:pt x="7436" y="14020"/>
                    <a:pt x="7574" y="13755"/>
                    <a:pt x="7746" y="13525"/>
                  </a:cubicBezTo>
                  <a:cubicBezTo>
                    <a:pt x="7907" y="13295"/>
                    <a:pt x="8126" y="13100"/>
                    <a:pt x="8343" y="12894"/>
                  </a:cubicBezTo>
                  <a:cubicBezTo>
                    <a:pt x="8573" y="12687"/>
                    <a:pt x="8792" y="12457"/>
                    <a:pt x="8953" y="12204"/>
                  </a:cubicBezTo>
                  <a:lnTo>
                    <a:pt x="9068" y="11997"/>
                  </a:lnTo>
                  <a:lnTo>
                    <a:pt x="9183" y="11790"/>
                  </a:lnTo>
                  <a:cubicBezTo>
                    <a:pt x="9240" y="11652"/>
                    <a:pt x="9298" y="11538"/>
                    <a:pt x="9355" y="11377"/>
                  </a:cubicBezTo>
                  <a:cubicBezTo>
                    <a:pt x="9458" y="11101"/>
                    <a:pt x="9538" y="10802"/>
                    <a:pt x="9573" y="10503"/>
                  </a:cubicBezTo>
                  <a:cubicBezTo>
                    <a:pt x="9607" y="10205"/>
                    <a:pt x="9584" y="9894"/>
                    <a:pt x="9561" y="9618"/>
                  </a:cubicBezTo>
                  <a:cubicBezTo>
                    <a:pt x="9538" y="9331"/>
                    <a:pt x="9538" y="9067"/>
                    <a:pt x="9573" y="8803"/>
                  </a:cubicBezTo>
                  <a:cubicBezTo>
                    <a:pt x="9619" y="8538"/>
                    <a:pt x="9688" y="8297"/>
                    <a:pt x="9791" y="8032"/>
                  </a:cubicBezTo>
                  <a:cubicBezTo>
                    <a:pt x="9883" y="7792"/>
                    <a:pt x="9998" y="7550"/>
                    <a:pt x="10136" y="7343"/>
                  </a:cubicBezTo>
                  <a:cubicBezTo>
                    <a:pt x="10274" y="7125"/>
                    <a:pt x="10447" y="6941"/>
                    <a:pt x="10631" y="6768"/>
                  </a:cubicBezTo>
                  <a:cubicBezTo>
                    <a:pt x="10814" y="6596"/>
                    <a:pt x="11021" y="6413"/>
                    <a:pt x="11193" y="6217"/>
                  </a:cubicBezTo>
                  <a:cubicBezTo>
                    <a:pt x="11366" y="6010"/>
                    <a:pt x="11515" y="5792"/>
                    <a:pt x="11630" y="5550"/>
                  </a:cubicBezTo>
                  <a:cubicBezTo>
                    <a:pt x="11849" y="5114"/>
                    <a:pt x="12020" y="4631"/>
                    <a:pt x="12066" y="4148"/>
                  </a:cubicBezTo>
                  <a:cubicBezTo>
                    <a:pt x="12124" y="3666"/>
                    <a:pt x="12032" y="3218"/>
                    <a:pt x="12043" y="2827"/>
                  </a:cubicBezTo>
                  <a:cubicBezTo>
                    <a:pt x="12043" y="2632"/>
                    <a:pt x="12066" y="2448"/>
                    <a:pt x="12112" y="2264"/>
                  </a:cubicBezTo>
                  <a:cubicBezTo>
                    <a:pt x="12124" y="2172"/>
                    <a:pt x="12158" y="2092"/>
                    <a:pt x="12181" y="2000"/>
                  </a:cubicBezTo>
                  <a:cubicBezTo>
                    <a:pt x="12204" y="1919"/>
                    <a:pt x="12239" y="1827"/>
                    <a:pt x="12273" y="1735"/>
                  </a:cubicBezTo>
                  <a:cubicBezTo>
                    <a:pt x="12400" y="1414"/>
                    <a:pt x="12549" y="1115"/>
                    <a:pt x="12733" y="874"/>
                  </a:cubicBezTo>
                  <a:cubicBezTo>
                    <a:pt x="12860" y="713"/>
                    <a:pt x="12998" y="575"/>
                    <a:pt x="13136" y="437"/>
                  </a:cubicBezTo>
                  <a:cubicBezTo>
                    <a:pt x="13113" y="345"/>
                    <a:pt x="13090" y="241"/>
                    <a:pt x="13067" y="150"/>
                  </a:cubicBezTo>
                  <a:cubicBezTo>
                    <a:pt x="13055" y="93"/>
                    <a:pt x="13032" y="47"/>
                    <a:pt x="1302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809;p42">
              <a:extLst>
                <a:ext uri="{FF2B5EF4-FFF2-40B4-BE49-F238E27FC236}">
                  <a16:creationId xmlns:a16="http://schemas.microsoft.com/office/drawing/2014/main" id="{1F6E1882-2147-E7B1-CAF1-D08504BA2902}"/>
                </a:ext>
              </a:extLst>
            </p:cNvPr>
            <p:cNvSpPr/>
            <p:nvPr/>
          </p:nvSpPr>
          <p:spPr>
            <a:xfrm>
              <a:off x="6032016" y="1628778"/>
              <a:ext cx="685764" cy="1768012"/>
            </a:xfrm>
            <a:custGeom>
              <a:avLst/>
              <a:gdLst/>
              <a:ahLst/>
              <a:cxnLst/>
              <a:rect l="l" t="t" r="r" b="b"/>
              <a:pathLst>
                <a:path w="11687" h="30131" extrusionOk="0">
                  <a:moveTo>
                    <a:pt x="11572" y="1"/>
                  </a:moveTo>
                  <a:cubicBezTo>
                    <a:pt x="11434" y="219"/>
                    <a:pt x="11308" y="471"/>
                    <a:pt x="11204" y="747"/>
                  </a:cubicBezTo>
                  <a:cubicBezTo>
                    <a:pt x="11181" y="828"/>
                    <a:pt x="11147" y="908"/>
                    <a:pt x="11124" y="1000"/>
                  </a:cubicBezTo>
                  <a:cubicBezTo>
                    <a:pt x="11101" y="1092"/>
                    <a:pt x="11066" y="1184"/>
                    <a:pt x="11055" y="1276"/>
                  </a:cubicBezTo>
                  <a:cubicBezTo>
                    <a:pt x="11009" y="1460"/>
                    <a:pt x="10986" y="1666"/>
                    <a:pt x="10986" y="1873"/>
                  </a:cubicBezTo>
                  <a:cubicBezTo>
                    <a:pt x="10986" y="2287"/>
                    <a:pt x="11066" y="2678"/>
                    <a:pt x="11020" y="3068"/>
                  </a:cubicBezTo>
                  <a:cubicBezTo>
                    <a:pt x="10986" y="3471"/>
                    <a:pt x="10859" y="3873"/>
                    <a:pt x="10652" y="4275"/>
                  </a:cubicBezTo>
                  <a:cubicBezTo>
                    <a:pt x="10560" y="4470"/>
                    <a:pt x="10445" y="4654"/>
                    <a:pt x="10296" y="4827"/>
                  </a:cubicBezTo>
                  <a:cubicBezTo>
                    <a:pt x="10159" y="4999"/>
                    <a:pt x="9986" y="5149"/>
                    <a:pt x="9802" y="5321"/>
                  </a:cubicBezTo>
                  <a:cubicBezTo>
                    <a:pt x="9630" y="5493"/>
                    <a:pt x="9457" y="5688"/>
                    <a:pt x="9308" y="5918"/>
                  </a:cubicBezTo>
                  <a:cubicBezTo>
                    <a:pt x="9170" y="6137"/>
                    <a:pt x="9066" y="6367"/>
                    <a:pt x="8964" y="6620"/>
                  </a:cubicBezTo>
                  <a:cubicBezTo>
                    <a:pt x="8883" y="6849"/>
                    <a:pt x="8803" y="7125"/>
                    <a:pt x="8768" y="7389"/>
                  </a:cubicBezTo>
                  <a:cubicBezTo>
                    <a:pt x="8722" y="7665"/>
                    <a:pt x="8734" y="7941"/>
                    <a:pt x="8757" y="8205"/>
                  </a:cubicBezTo>
                  <a:cubicBezTo>
                    <a:pt x="8780" y="8469"/>
                    <a:pt x="8803" y="8722"/>
                    <a:pt x="8768" y="8987"/>
                  </a:cubicBezTo>
                  <a:cubicBezTo>
                    <a:pt x="8745" y="9240"/>
                    <a:pt x="8688" y="9492"/>
                    <a:pt x="8596" y="9745"/>
                  </a:cubicBezTo>
                  <a:cubicBezTo>
                    <a:pt x="8550" y="9860"/>
                    <a:pt x="8492" y="9998"/>
                    <a:pt x="8435" y="10113"/>
                  </a:cubicBezTo>
                  <a:lnTo>
                    <a:pt x="8354" y="10285"/>
                  </a:lnTo>
                  <a:lnTo>
                    <a:pt x="8251" y="10458"/>
                  </a:lnTo>
                  <a:cubicBezTo>
                    <a:pt x="8113" y="10687"/>
                    <a:pt x="7929" y="10882"/>
                    <a:pt x="7734" y="11066"/>
                  </a:cubicBezTo>
                  <a:cubicBezTo>
                    <a:pt x="7527" y="11250"/>
                    <a:pt x="7320" y="11457"/>
                    <a:pt x="7148" y="11699"/>
                  </a:cubicBezTo>
                  <a:cubicBezTo>
                    <a:pt x="6975" y="11928"/>
                    <a:pt x="6849" y="12192"/>
                    <a:pt x="6745" y="12457"/>
                  </a:cubicBezTo>
                  <a:cubicBezTo>
                    <a:pt x="6642" y="12721"/>
                    <a:pt x="6550" y="13009"/>
                    <a:pt x="6515" y="13295"/>
                  </a:cubicBezTo>
                  <a:cubicBezTo>
                    <a:pt x="6470" y="13583"/>
                    <a:pt x="6481" y="13882"/>
                    <a:pt x="6504" y="14158"/>
                  </a:cubicBezTo>
                  <a:cubicBezTo>
                    <a:pt x="6538" y="14444"/>
                    <a:pt x="6550" y="14709"/>
                    <a:pt x="6504" y="14985"/>
                  </a:cubicBezTo>
                  <a:cubicBezTo>
                    <a:pt x="6470" y="15249"/>
                    <a:pt x="6390" y="15525"/>
                    <a:pt x="6286" y="15777"/>
                  </a:cubicBezTo>
                  <a:cubicBezTo>
                    <a:pt x="6183" y="16042"/>
                    <a:pt x="6068" y="16272"/>
                    <a:pt x="5907" y="16502"/>
                  </a:cubicBezTo>
                  <a:cubicBezTo>
                    <a:pt x="5746" y="16720"/>
                    <a:pt x="5550" y="16904"/>
                    <a:pt x="5343" y="17099"/>
                  </a:cubicBezTo>
                  <a:cubicBezTo>
                    <a:pt x="5137" y="17294"/>
                    <a:pt x="4942" y="17501"/>
                    <a:pt x="4792" y="17743"/>
                  </a:cubicBezTo>
                  <a:cubicBezTo>
                    <a:pt x="4643" y="17984"/>
                    <a:pt x="4528" y="18237"/>
                    <a:pt x="4436" y="18501"/>
                  </a:cubicBezTo>
                  <a:cubicBezTo>
                    <a:pt x="4344" y="18754"/>
                    <a:pt x="4275" y="19030"/>
                    <a:pt x="4252" y="19306"/>
                  </a:cubicBezTo>
                  <a:cubicBezTo>
                    <a:pt x="4217" y="19581"/>
                    <a:pt x="4240" y="19857"/>
                    <a:pt x="4263" y="20110"/>
                  </a:cubicBezTo>
                  <a:cubicBezTo>
                    <a:pt x="4286" y="20374"/>
                    <a:pt x="4298" y="20639"/>
                    <a:pt x="4252" y="20891"/>
                  </a:cubicBezTo>
                  <a:cubicBezTo>
                    <a:pt x="4217" y="21144"/>
                    <a:pt x="4148" y="21385"/>
                    <a:pt x="4056" y="21615"/>
                  </a:cubicBezTo>
                  <a:cubicBezTo>
                    <a:pt x="3964" y="21857"/>
                    <a:pt x="3862" y="22086"/>
                    <a:pt x="3735" y="22293"/>
                  </a:cubicBezTo>
                  <a:cubicBezTo>
                    <a:pt x="3597" y="22500"/>
                    <a:pt x="3436" y="22672"/>
                    <a:pt x="3264" y="22845"/>
                  </a:cubicBezTo>
                  <a:cubicBezTo>
                    <a:pt x="3091" y="23006"/>
                    <a:pt x="2907" y="23178"/>
                    <a:pt x="2758" y="23362"/>
                  </a:cubicBezTo>
                  <a:cubicBezTo>
                    <a:pt x="2609" y="23534"/>
                    <a:pt x="2471" y="23741"/>
                    <a:pt x="2379" y="23948"/>
                  </a:cubicBezTo>
                  <a:cubicBezTo>
                    <a:pt x="2172" y="24362"/>
                    <a:pt x="2034" y="24786"/>
                    <a:pt x="1988" y="25223"/>
                  </a:cubicBezTo>
                  <a:cubicBezTo>
                    <a:pt x="1954" y="25649"/>
                    <a:pt x="2034" y="26050"/>
                    <a:pt x="2034" y="26430"/>
                  </a:cubicBezTo>
                  <a:cubicBezTo>
                    <a:pt x="2023" y="26821"/>
                    <a:pt x="1942" y="27177"/>
                    <a:pt x="1816" y="27498"/>
                  </a:cubicBezTo>
                  <a:cubicBezTo>
                    <a:pt x="1701" y="27820"/>
                    <a:pt x="1551" y="28108"/>
                    <a:pt x="1379" y="28349"/>
                  </a:cubicBezTo>
                  <a:cubicBezTo>
                    <a:pt x="1207" y="28590"/>
                    <a:pt x="1000" y="28774"/>
                    <a:pt x="816" y="28935"/>
                  </a:cubicBezTo>
                  <a:cubicBezTo>
                    <a:pt x="448" y="29280"/>
                    <a:pt x="241" y="29613"/>
                    <a:pt x="126" y="29854"/>
                  </a:cubicBezTo>
                  <a:cubicBezTo>
                    <a:pt x="241" y="29613"/>
                    <a:pt x="460" y="29280"/>
                    <a:pt x="828" y="28958"/>
                  </a:cubicBezTo>
                  <a:cubicBezTo>
                    <a:pt x="1012" y="28785"/>
                    <a:pt x="1219" y="28601"/>
                    <a:pt x="1390" y="28361"/>
                  </a:cubicBezTo>
                  <a:cubicBezTo>
                    <a:pt x="1574" y="28119"/>
                    <a:pt x="1724" y="27832"/>
                    <a:pt x="1850" y="27510"/>
                  </a:cubicBezTo>
                  <a:cubicBezTo>
                    <a:pt x="1977" y="27188"/>
                    <a:pt x="2069" y="26821"/>
                    <a:pt x="2080" y="26430"/>
                  </a:cubicBezTo>
                  <a:cubicBezTo>
                    <a:pt x="2092" y="26050"/>
                    <a:pt x="2011" y="25637"/>
                    <a:pt x="2057" y="25223"/>
                  </a:cubicBezTo>
                  <a:cubicBezTo>
                    <a:pt x="2092" y="24809"/>
                    <a:pt x="2241" y="24385"/>
                    <a:pt x="2437" y="23982"/>
                  </a:cubicBezTo>
                  <a:cubicBezTo>
                    <a:pt x="2540" y="23775"/>
                    <a:pt x="2666" y="23580"/>
                    <a:pt x="2815" y="23407"/>
                  </a:cubicBezTo>
                  <a:cubicBezTo>
                    <a:pt x="2965" y="23236"/>
                    <a:pt x="3149" y="23075"/>
                    <a:pt x="3333" y="22914"/>
                  </a:cubicBezTo>
                  <a:cubicBezTo>
                    <a:pt x="3505" y="22741"/>
                    <a:pt x="3678" y="22557"/>
                    <a:pt x="3816" y="22339"/>
                  </a:cubicBezTo>
                  <a:cubicBezTo>
                    <a:pt x="3953" y="22132"/>
                    <a:pt x="4056" y="21891"/>
                    <a:pt x="4160" y="21661"/>
                  </a:cubicBezTo>
                  <a:cubicBezTo>
                    <a:pt x="4252" y="21420"/>
                    <a:pt x="4321" y="21167"/>
                    <a:pt x="4367" y="20902"/>
                  </a:cubicBezTo>
                  <a:cubicBezTo>
                    <a:pt x="4413" y="20639"/>
                    <a:pt x="4401" y="20374"/>
                    <a:pt x="4378" y="20110"/>
                  </a:cubicBezTo>
                  <a:cubicBezTo>
                    <a:pt x="4367" y="19845"/>
                    <a:pt x="4344" y="19581"/>
                    <a:pt x="4378" y="19317"/>
                  </a:cubicBezTo>
                  <a:cubicBezTo>
                    <a:pt x="4401" y="19053"/>
                    <a:pt x="4470" y="18800"/>
                    <a:pt x="4562" y="18547"/>
                  </a:cubicBezTo>
                  <a:cubicBezTo>
                    <a:pt x="4666" y="18294"/>
                    <a:pt x="4769" y="18053"/>
                    <a:pt x="4919" y="17823"/>
                  </a:cubicBezTo>
                  <a:cubicBezTo>
                    <a:pt x="5068" y="17593"/>
                    <a:pt x="5251" y="17398"/>
                    <a:pt x="5447" y="17214"/>
                  </a:cubicBezTo>
                  <a:cubicBezTo>
                    <a:pt x="5654" y="17030"/>
                    <a:pt x="5872" y="16835"/>
                    <a:pt x="6033" y="16594"/>
                  </a:cubicBezTo>
                  <a:cubicBezTo>
                    <a:pt x="6206" y="16364"/>
                    <a:pt x="6344" y="16099"/>
                    <a:pt x="6447" y="15846"/>
                  </a:cubicBezTo>
                  <a:cubicBezTo>
                    <a:pt x="6550" y="15571"/>
                    <a:pt x="6642" y="15307"/>
                    <a:pt x="6688" y="15008"/>
                  </a:cubicBezTo>
                  <a:cubicBezTo>
                    <a:pt x="6734" y="14720"/>
                    <a:pt x="6722" y="14422"/>
                    <a:pt x="6699" y="14146"/>
                  </a:cubicBezTo>
                  <a:cubicBezTo>
                    <a:pt x="6676" y="13870"/>
                    <a:pt x="6665" y="13594"/>
                    <a:pt x="6711" y="13318"/>
                  </a:cubicBezTo>
                  <a:cubicBezTo>
                    <a:pt x="6745" y="13055"/>
                    <a:pt x="6837" y="12790"/>
                    <a:pt x="6929" y="12537"/>
                  </a:cubicBezTo>
                  <a:cubicBezTo>
                    <a:pt x="7033" y="12284"/>
                    <a:pt x="7159" y="12043"/>
                    <a:pt x="7320" y="11825"/>
                  </a:cubicBezTo>
                  <a:cubicBezTo>
                    <a:pt x="7481" y="11607"/>
                    <a:pt x="7677" y="11423"/>
                    <a:pt x="7883" y="11227"/>
                  </a:cubicBezTo>
                  <a:cubicBezTo>
                    <a:pt x="8090" y="11043"/>
                    <a:pt x="8297" y="10825"/>
                    <a:pt x="8446" y="10584"/>
                  </a:cubicBezTo>
                  <a:lnTo>
                    <a:pt x="8561" y="10400"/>
                  </a:lnTo>
                  <a:lnTo>
                    <a:pt x="8653" y="10205"/>
                  </a:lnTo>
                  <a:cubicBezTo>
                    <a:pt x="8722" y="10078"/>
                    <a:pt x="8768" y="9963"/>
                    <a:pt x="8826" y="9825"/>
                  </a:cubicBezTo>
                  <a:cubicBezTo>
                    <a:pt x="8918" y="9561"/>
                    <a:pt x="8987" y="9285"/>
                    <a:pt x="9021" y="9010"/>
                  </a:cubicBezTo>
                  <a:cubicBezTo>
                    <a:pt x="9055" y="8734"/>
                    <a:pt x="9032" y="8446"/>
                    <a:pt x="9009" y="8182"/>
                  </a:cubicBezTo>
                  <a:cubicBezTo>
                    <a:pt x="8998" y="7930"/>
                    <a:pt x="8987" y="7677"/>
                    <a:pt x="9032" y="7435"/>
                  </a:cubicBezTo>
                  <a:cubicBezTo>
                    <a:pt x="9066" y="7182"/>
                    <a:pt x="9135" y="6952"/>
                    <a:pt x="9227" y="6711"/>
                  </a:cubicBezTo>
                  <a:cubicBezTo>
                    <a:pt x="9319" y="6493"/>
                    <a:pt x="9423" y="6263"/>
                    <a:pt x="9549" y="6068"/>
                  </a:cubicBezTo>
                  <a:cubicBezTo>
                    <a:pt x="9687" y="5872"/>
                    <a:pt x="9837" y="5700"/>
                    <a:pt x="10009" y="5539"/>
                  </a:cubicBezTo>
                  <a:cubicBezTo>
                    <a:pt x="10182" y="5379"/>
                    <a:pt x="10365" y="5206"/>
                    <a:pt x="10526" y="5022"/>
                  </a:cubicBezTo>
                  <a:cubicBezTo>
                    <a:pt x="10698" y="4827"/>
                    <a:pt x="10825" y="4631"/>
                    <a:pt x="10940" y="4413"/>
                  </a:cubicBezTo>
                  <a:cubicBezTo>
                    <a:pt x="11147" y="4000"/>
                    <a:pt x="11296" y="3551"/>
                    <a:pt x="11342" y="3103"/>
                  </a:cubicBezTo>
                  <a:cubicBezTo>
                    <a:pt x="11388" y="2644"/>
                    <a:pt x="11308" y="2230"/>
                    <a:pt x="11319" y="1873"/>
                  </a:cubicBezTo>
                  <a:cubicBezTo>
                    <a:pt x="11331" y="1689"/>
                    <a:pt x="11342" y="1518"/>
                    <a:pt x="11388" y="1345"/>
                  </a:cubicBezTo>
                  <a:cubicBezTo>
                    <a:pt x="11400" y="1265"/>
                    <a:pt x="11434" y="1184"/>
                    <a:pt x="11446" y="1104"/>
                  </a:cubicBezTo>
                  <a:cubicBezTo>
                    <a:pt x="11480" y="1023"/>
                    <a:pt x="11515" y="943"/>
                    <a:pt x="11538" y="862"/>
                  </a:cubicBezTo>
                  <a:cubicBezTo>
                    <a:pt x="11583" y="736"/>
                    <a:pt x="11640" y="621"/>
                    <a:pt x="11686" y="506"/>
                  </a:cubicBezTo>
                  <a:cubicBezTo>
                    <a:pt x="11652" y="345"/>
                    <a:pt x="11606" y="185"/>
                    <a:pt x="11572" y="1"/>
                  </a:cubicBezTo>
                  <a:close/>
                  <a:moveTo>
                    <a:pt x="126" y="29855"/>
                  </a:moveTo>
                  <a:cubicBezTo>
                    <a:pt x="69" y="29969"/>
                    <a:pt x="24" y="30061"/>
                    <a:pt x="1" y="30130"/>
                  </a:cubicBezTo>
                  <a:cubicBezTo>
                    <a:pt x="35" y="30061"/>
                    <a:pt x="69" y="29969"/>
                    <a:pt x="126" y="2985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810;p42">
              <a:extLst>
                <a:ext uri="{FF2B5EF4-FFF2-40B4-BE49-F238E27FC236}">
                  <a16:creationId xmlns:a16="http://schemas.microsoft.com/office/drawing/2014/main" id="{650ED5D1-67E9-4C5C-D202-BF2C4ED540FC}"/>
                </a:ext>
              </a:extLst>
            </p:cNvPr>
            <p:cNvSpPr/>
            <p:nvPr/>
          </p:nvSpPr>
          <p:spPr>
            <a:xfrm>
              <a:off x="6107594" y="1706996"/>
              <a:ext cx="669510" cy="1695662"/>
            </a:xfrm>
            <a:custGeom>
              <a:avLst/>
              <a:gdLst/>
              <a:ahLst/>
              <a:cxnLst/>
              <a:rect l="l" t="t" r="r" b="b"/>
              <a:pathLst>
                <a:path w="11410" h="28898" extrusionOk="0">
                  <a:moveTo>
                    <a:pt x="11065" y="1"/>
                  </a:moveTo>
                  <a:cubicBezTo>
                    <a:pt x="11065" y="24"/>
                    <a:pt x="11054" y="35"/>
                    <a:pt x="11054" y="58"/>
                  </a:cubicBezTo>
                  <a:cubicBezTo>
                    <a:pt x="11008" y="242"/>
                    <a:pt x="10996" y="448"/>
                    <a:pt x="10985" y="644"/>
                  </a:cubicBezTo>
                  <a:cubicBezTo>
                    <a:pt x="10985" y="920"/>
                    <a:pt x="11019" y="1184"/>
                    <a:pt x="11031" y="1437"/>
                  </a:cubicBezTo>
                  <a:lnTo>
                    <a:pt x="11353" y="1276"/>
                  </a:lnTo>
                  <a:cubicBezTo>
                    <a:pt x="11341" y="1058"/>
                    <a:pt x="11318" y="851"/>
                    <a:pt x="11318" y="655"/>
                  </a:cubicBezTo>
                  <a:cubicBezTo>
                    <a:pt x="11330" y="471"/>
                    <a:pt x="11353" y="299"/>
                    <a:pt x="11387" y="127"/>
                  </a:cubicBezTo>
                  <a:cubicBezTo>
                    <a:pt x="11399" y="93"/>
                    <a:pt x="11399" y="58"/>
                    <a:pt x="11410" y="24"/>
                  </a:cubicBezTo>
                  <a:cubicBezTo>
                    <a:pt x="11364" y="24"/>
                    <a:pt x="11330" y="35"/>
                    <a:pt x="11284" y="35"/>
                  </a:cubicBezTo>
                  <a:cubicBezTo>
                    <a:pt x="11203" y="35"/>
                    <a:pt x="11134" y="24"/>
                    <a:pt x="11065" y="1"/>
                  </a:cubicBezTo>
                  <a:close/>
                  <a:moveTo>
                    <a:pt x="11295" y="2184"/>
                  </a:moveTo>
                  <a:lnTo>
                    <a:pt x="11295" y="2184"/>
                  </a:lnTo>
                  <a:cubicBezTo>
                    <a:pt x="11169" y="2241"/>
                    <a:pt x="11054" y="2310"/>
                    <a:pt x="10962" y="2402"/>
                  </a:cubicBezTo>
                  <a:cubicBezTo>
                    <a:pt x="10939" y="2414"/>
                    <a:pt x="10916" y="2437"/>
                    <a:pt x="10904" y="2460"/>
                  </a:cubicBezTo>
                  <a:cubicBezTo>
                    <a:pt x="10835" y="2655"/>
                    <a:pt x="10755" y="2850"/>
                    <a:pt x="10663" y="3057"/>
                  </a:cubicBezTo>
                  <a:cubicBezTo>
                    <a:pt x="10617" y="3149"/>
                    <a:pt x="10559" y="3241"/>
                    <a:pt x="10502" y="3333"/>
                  </a:cubicBezTo>
                  <a:cubicBezTo>
                    <a:pt x="10502" y="3471"/>
                    <a:pt x="10513" y="3620"/>
                    <a:pt x="10536" y="3793"/>
                  </a:cubicBezTo>
                  <a:cubicBezTo>
                    <a:pt x="10697" y="3609"/>
                    <a:pt x="10835" y="3402"/>
                    <a:pt x="10939" y="3195"/>
                  </a:cubicBezTo>
                  <a:cubicBezTo>
                    <a:pt x="11100" y="2873"/>
                    <a:pt x="11226" y="2529"/>
                    <a:pt x="11295" y="2184"/>
                  </a:cubicBezTo>
                  <a:close/>
                  <a:moveTo>
                    <a:pt x="9985" y="3942"/>
                  </a:moveTo>
                  <a:cubicBezTo>
                    <a:pt x="9928" y="3988"/>
                    <a:pt x="9870" y="4046"/>
                    <a:pt x="9813" y="4103"/>
                  </a:cubicBezTo>
                  <a:cubicBezTo>
                    <a:pt x="9629" y="4275"/>
                    <a:pt x="9456" y="4470"/>
                    <a:pt x="9318" y="4689"/>
                  </a:cubicBezTo>
                  <a:cubicBezTo>
                    <a:pt x="9169" y="4919"/>
                    <a:pt x="9065" y="5149"/>
                    <a:pt x="8974" y="5401"/>
                  </a:cubicBezTo>
                  <a:cubicBezTo>
                    <a:pt x="8905" y="5573"/>
                    <a:pt x="8848" y="5757"/>
                    <a:pt x="8802" y="5941"/>
                  </a:cubicBezTo>
                  <a:cubicBezTo>
                    <a:pt x="8917" y="5884"/>
                    <a:pt x="9020" y="5838"/>
                    <a:pt x="9134" y="5780"/>
                  </a:cubicBezTo>
                  <a:cubicBezTo>
                    <a:pt x="9157" y="5688"/>
                    <a:pt x="9192" y="5596"/>
                    <a:pt x="9226" y="5493"/>
                  </a:cubicBezTo>
                  <a:cubicBezTo>
                    <a:pt x="9318" y="5275"/>
                    <a:pt x="9422" y="5045"/>
                    <a:pt x="9560" y="4850"/>
                  </a:cubicBezTo>
                  <a:cubicBezTo>
                    <a:pt x="9686" y="4654"/>
                    <a:pt x="9836" y="4482"/>
                    <a:pt x="10008" y="4321"/>
                  </a:cubicBezTo>
                  <a:lnTo>
                    <a:pt x="10043" y="4286"/>
                  </a:lnTo>
                  <a:cubicBezTo>
                    <a:pt x="10031" y="4171"/>
                    <a:pt x="10008" y="4057"/>
                    <a:pt x="9985" y="3942"/>
                  </a:cubicBezTo>
                  <a:close/>
                  <a:moveTo>
                    <a:pt x="9031" y="6206"/>
                  </a:moveTo>
                  <a:cubicBezTo>
                    <a:pt x="8985" y="6217"/>
                    <a:pt x="8928" y="6240"/>
                    <a:pt x="8882" y="6263"/>
                  </a:cubicBezTo>
                  <a:cubicBezTo>
                    <a:pt x="8836" y="6286"/>
                    <a:pt x="8790" y="6321"/>
                    <a:pt x="8744" y="6344"/>
                  </a:cubicBezTo>
                  <a:cubicBezTo>
                    <a:pt x="8733" y="6562"/>
                    <a:pt x="8733" y="6780"/>
                    <a:pt x="8756" y="6987"/>
                  </a:cubicBezTo>
                  <a:cubicBezTo>
                    <a:pt x="8779" y="7251"/>
                    <a:pt x="8802" y="7504"/>
                    <a:pt x="8779" y="7769"/>
                  </a:cubicBezTo>
                  <a:cubicBezTo>
                    <a:pt x="8744" y="8021"/>
                    <a:pt x="8687" y="8274"/>
                    <a:pt x="8595" y="8527"/>
                  </a:cubicBezTo>
                  <a:cubicBezTo>
                    <a:pt x="8560" y="8642"/>
                    <a:pt x="8491" y="8780"/>
                    <a:pt x="8445" y="8895"/>
                  </a:cubicBezTo>
                  <a:lnTo>
                    <a:pt x="8353" y="9067"/>
                  </a:lnTo>
                  <a:lnTo>
                    <a:pt x="8250" y="9239"/>
                  </a:lnTo>
                  <a:cubicBezTo>
                    <a:pt x="8112" y="9469"/>
                    <a:pt x="7928" y="9653"/>
                    <a:pt x="7733" y="9848"/>
                  </a:cubicBezTo>
                  <a:cubicBezTo>
                    <a:pt x="7526" y="10032"/>
                    <a:pt x="7319" y="10239"/>
                    <a:pt x="7147" y="10469"/>
                  </a:cubicBezTo>
                  <a:cubicBezTo>
                    <a:pt x="6974" y="10710"/>
                    <a:pt x="6848" y="10974"/>
                    <a:pt x="6744" y="11239"/>
                  </a:cubicBezTo>
                  <a:cubicBezTo>
                    <a:pt x="6641" y="11503"/>
                    <a:pt x="6549" y="11779"/>
                    <a:pt x="6514" y="12077"/>
                  </a:cubicBezTo>
                  <a:cubicBezTo>
                    <a:pt x="6469" y="12365"/>
                    <a:pt x="6480" y="12664"/>
                    <a:pt x="6514" y="12940"/>
                  </a:cubicBezTo>
                  <a:cubicBezTo>
                    <a:pt x="6537" y="13226"/>
                    <a:pt x="6549" y="13491"/>
                    <a:pt x="6514" y="13767"/>
                  </a:cubicBezTo>
                  <a:cubicBezTo>
                    <a:pt x="6469" y="14031"/>
                    <a:pt x="6389" y="14307"/>
                    <a:pt x="6297" y="14559"/>
                  </a:cubicBezTo>
                  <a:cubicBezTo>
                    <a:pt x="6193" y="14824"/>
                    <a:pt x="6067" y="15054"/>
                    <a:pt x="5906" y="15284"/>
                  </a:cubicBezTo>
                  <a:cubicBezTo>
                    <a:pt x="5745" y="15502"/>
                    <a:pt x="5549" y="15685"/>
                    <a:pt x="5342" y="15881"/>
                  </a:cubicBezTo>
                  <a:cubicBezTo>
                    <a:pt x="5148" y="16076"/>
                    <a:pt x="4941" y="16283"/>
                    <a:pt x="4791" y="16525"/>
                  </a:cubicBezTo>
                  <a:cubicBezTo>
                    <a:pt x="4642" y="16766"/>
                    <a:pt x="4538" y="17018"/>
                    <a:pt x="4435" y="17283"/>
                  </a:cubicBezTo>
                  <a:cubicBezTo>
                    <a:pt x="4343" y="17536"/>
                    <a:pt x="4274" y="17812"/>
                    <a:pt x="4251" y="18088"/>
                  </a:cubicBezTo>
                  <a:cubicBezTo>
                    <a:pt x="4216" y="18363"/>
                    <a:pt x="4239" y="18639"/>
                    <a:pt x="4262" y="18892"/>
                  </a:cubicBezTo>
                  <a:cubicBezTo>
                    <a:pt x="4285" y="19156"/>
                    <a:pt x="4297" y="19421"/>
                    <a:pt x="4262" y="19673"/>
                  </a:cubicBezTo>
                  <a:cubicBezTo>
                    <a:pt x="4216" y="19926"/>
                    <a:pt x="4147" y="20167"/>
                    <a:pt x="4067" y="20397"/>
                  </a:cubicBezTo>
                  <a:cubicBezTo>
                    <a:pt x="3963" y="20639"/>
                    <a:pt x="3872" y="20868"/>
                    <a:pt x="3734" y="21075"/>
                  </a:cubicBezTo>
                  <a:cubicBezTo>
                    <a:pt x="3608" y="21270"/>
                    <a:pt x="3447" y="21454"/>
                    <a:pt x="3263" y="21627"/>
                  </a:cubicBezTo>
                  <a:cubicBezTo>
                    <a:pt x="3090" y="21788"/>
                    <a:pt x="2918" y="21949"/>
                    <a:pt x="2757" y="22132"/>
                  </a:cubicBezTo>
                  <a:cubicBezTo>
                    <a:pt x="2608" y="22316"/>
                    <a:pt x="2482" y="22523"/>
                    <a:pt x="2378" y="22730"/>
                  </a:cubicBezTo>
                  <a:cubicBezTo>
                    <a:pt x="2171" y="23144"/>
                    <a:pt x="2033" y="23568"/>
                    <a:pt x="1999" y="23994"/>
                  </a:cubicBezTo>
                  <a:cubicBezTo>
                    <a:pt x="1953" y="24431"/>
                    <a:pt x="2045" y="24832"/>
                    <a:pt x="2033" y="25212"/>
                  </a:cubicBezTo>
                  <a:cubicBezTo>
                    <a:pt x="2022" y="25603"/>
                    <a:pt x="1941" y="25958"/>
                    <a:pt x="1815" y="26280"/>
                  </a:cubicBezTo>
                  <a:cubicBezTo>
                    <a:pt x="1700" y="26602"/>
                    <a:pt x="1550" y="26890"/>
                    <a:pt x="1378" y="27131"/>
                  </a:cubicBezTo>
                  <a:cubicBezTo>
                    <a:pt x="1206" y="27372"/>
                    <a:pt x="999" y="27544"/>
                    <a:pt x="815" y="27717"/>
                  </a:cubicBezTo>
                  <a:cubicBezTo>
                    <a:pt x="447" y="28050"/>
                    <a:pt x="240" y="28395"/>
                    <a:pt x="125" y="28624"/>
                  </a:cubicBezTo>
                  <a:cubicBezTo>
                    <a:pt x="69" y="28750"/>
                    <a:pt x="34" y="28841"/>
                    <a:pt x="1" y="28898"/>
                  </a:cubicBezTo>
                  <a:lnTo>
                    <a:pt x="1" y="28898"/>
                  </a:lnTo>
                  <a:cubicBezTo>
                    <a:pt x="34" y="28841"/>
                    <a:pt x="69" y="28750"/>
                    <a:pt x="125" y="28636"/>
                  </a:cubicBezTo>
                  <a:cubicBezTo>
                    <a:pt x="252" y="28395"/>
                    <a:pt x="459" y="28062"/>
                    <a:pt x="827" y="27728"/>
                  </a:cubicBezTo>
                  <a:cubicBezTo>
                    <a:pt x="1011" y="27567"/>
                    <a:pt x="1218" y="27383"/>
                    <a:pt x="1401" y="27142"/>
                  </a:cubicBezTo>
                  <a:cubicBezTo>
                    <a:pt x="1573" y="26901"/>
                    <a:pt x="1723" y="26614"/>
                    <a:pt x="1849" y="26292"/>
                  </a:cubicBezTo>
                  <a:cubicBezTo>
                    <a:pt x="1976" y="25970"/>
                    <a:pt x="2068" y="25603"/>
                    <a:pt x="2079" y="25212"/>
                  </a:cubicBezTo>
                  <a:cubicBezTo>
                    <a:pt x="2091" y="24821"/>
                    <a:pt x="2010" y="24419"/>
                    <a:pt x="2056" y="24005"/>
                  </a:cubicBezTo>
                  <a:cubicBezTo>
                    <a:pt x="2102" y="23591"/>
                    <a:pt x="2240" y="23167"/>
                    <a:pt x="2447" y="22764"/>
                  </a:cubicBezTo>
                  <a:cubicBezTo>
                    <a:pt x="2539" y="22557"/>
                    <a:pt x="2665" y="22362"/>
                    <a:pt x="2826" y="22189"/>
                  </a:cubicBezTo>
                  <a:cubicBezTo>
                    <a:pt x="2975" y="22017"/>
                    <a:pt x="3148" y="21857"/>
                    <a:pt x="3332" y="21684"/>
                  </a:cubicBezTo>
                  <a:cubicBezTo>
                    <a:pt x="3504" y="21523"/>
                    <a:pt x="3677" y="21339"/>
                    <a:pt x="3815" y="21121"/>
                  </a:cubicBezTo>
                  <a:cubicBezTo>
                    <a:pt x="3952" y="20914"/>
                    <a:pt x="4067" y="20673"/>
                    <a:pt x="4159" y="20443"/>
                  </a:cubicBezTo>
                  <a:cubicBezTo>
                    <a:pt x="4251" y="20202"/>
                    <a:pt x="4331" y="19949"/>
                    <a:pt x="4366" y="19684"/>
                  </a:cubicBezTo>
                  <a:cubicBezTo>
                    <a:pt x="4412" y="19421"/>
                    <a:pt x="4400" y="19156"/>
                    <a:pt x="4389" y="18892"/>
                  </a:cubicBezTo>
                  <a:cubicBezTo>
                    <a:pt x="4366" y="18616"/>
                    <a:pt x="4343" y="18363"/>
                    <a:pt x="4377" y="18099"/>
                  </a:cubicBezTo>
                  <a:cubicBezTo>
                    <a:pt x="4412" y="17835"/>
                    <a:pt x="4469" y="17582"/>
                    <a:pt x="4573" y="17329"/>
                  </a:cubicBezTo>
                  <a:cubicBezTo>
                    <a:pt x="4665" y="17076"/>
                    <a:pt x="4768" y="16824"/>
                    <a:pt x="4918" y="16605"/>
                  </a:cubicBezTo>
                  <a:cubicBezTo>
                    <a:pt x="5067" y="16375"/>
                    <a:pt x="5250" y="16180"/>
                    <a:pt x="5457" y="15996"/>
                  </a:cubicBezTo>
                  <a:cubicBezTo>
                    <a:pt x="5653" y="15812"/>
                    <a:pt x="5871" y="15617"/>
                    <a:pt x="6044" y="15376"/>
                  </a:cubicBezTo>
                  <a:cubicBezTo>
                    <a:pt x="6205" y="15146"/>
                    <a:pt x="6354" y="14881"/>
                    <a:pt x="6446" y="14628"/>
                  </a:cubicBezTo>
                  <a:cubicBezTo>
                    <a:pt x="6514" y="14456"/>
                    <a:pt x="6572" y="14296"/>
                    <a:pt x="6618" y="14123"/>
                  </a:cubicBezTo>
                  <a:cubicBezTo>
                    <a:pt x="6606" y="13686"/>
                    <a:pt x="6618" y="13226"/>
                    <a:pt x="6687" y="12733"/>
                  </a:cubicBezTo>
                  <a:cubicBezTo>
                    <a:pt x="6675" y="12514"/>
                    <a:pt x="6675" y="12307"/>
                    <a:pt x="6710" y="12100"/>
                  </a:cubicBezTo>
                  <a:cubicBezTo>
                    <a:pt x="6756" y="11836"/>
                    <a:pt x="6836" y="11572"/>
                    <a:pt x="6940" y="11319"/>
                  </a:cubicBezTo>
                  <a:cubicBezTo>
                    <a:pt x="7043" y="11055"/>
                    <a:pt x="7170" y="10813"/>
                    <a:pt x="7331" y="10606"/>
                  </a:cubicBezTo>
                  <a:cubicBezTo>
                    <a:pt x="7480" y="10389"/>
                    <a:pt x="7676" y="10205"/>
                    <a:pt x="7882" y="10009"/>
                  </a:cubicBezTo>
                  <a:cubicBezTo>
                    <a:pt x="8089" y="9825"/>
                    <a:pt x="8296" y="9607"/>
                    <a:pt x="8445" y="9365"/>
                  </a:cubicBezTo>
                  <a:lnTo>
                    <a:pt x="8560" y="9182"/>
                  </a:lnTo>
                  <a:lnTo>
                    <a:pt x="8664" y="8987"/>
                  </a:lnTo>
                  <a:cubicBezTo>
                    <a:pt x="8721" y="8860"/>
                    <a:pt x="8767" y="8745"/>
                    <a:pt x="8825" y="8607"/>
                  </a:cubicBezTo>
                  <a:cubicBezTo>
                    <a:pt x="8928" y="8343"/>
                    <a:pt x="8997" y="8067"/>
                    <a:pt x="9020" y="7792"/>
                  </a:cubicBezTo>
                  <a:cubicBezTo>
                    <a:pt x="9054" y="7504"/>
                    <a:pt x="9042" y="7228"/>
                    <a:pt x="9020" y="6964"/>
                  </a:cubicBezTo>
                  <a:cubicBezTo>
                    <a:pt x="8997" y="6700"/>
                    <a:pt x="8997" y="6459"/>
                    <a:pt x="9031" y="6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11;p42">
              <a:extLst>
                <a:ext uri="{FF2B5EF4-FFF2-40B4-BE49-F238E27FC236}">
                  <a16:creationId xmlns:a16="http://schemas.microsoft.com/office/drawing/2014/main" id="{AAD7D4BF-8D40-F778-A230-D5C0984568E0}"/>
                </a:ext>
              </a:extLst>
            </p:cNvPr>
            <p:cNvSpPr/>
            <p:nvPr/>
          </p:nvSpPr>
          <p:spPr>
            <a:xfrm>
              <a:off x="6566692" y="2177655"/>
              <a:ext cx="1163164" cy="1674949"/>
            </a:xfrm>
            <a:custGeom>
              <a:avLst/>
              <a:gdLst/>
              <a:ahLst/>
              <a:cxnLst/>
              <a:rect l="l" t="t" r="r" b="b"/>
              <a:pathLst>
                <a:path w="19823" h="28545" extrusionOk="0">
                  <a:moveTo>
                    <a:pt x="19409" y="0"/>
                  </a:moveTo>
                  <a:cubicBezTo>
                    <a:pt x="19317" y="207"/>
                    <a:pt x="19202" y="402"/>
                    <a:pt x="19064" y="598"/>
                  </a:cubicBezTo>
                  <a:cubicBezTo>
                    <a:pt x="19007" y="667"/>
                    <a:pt x="18950" y="747"/>
                    <a:pt x="18892" y="828"/>
                  </a:cubicBezTo>
                  <a:cubicBezTo>
                    <a:pt x="18835" y="885"/>
                    <a:pt x="18789" y="966"/>
                    <a:pt x="18720" y="1023"/>
                  </a:cubicBezTo>
                  <a:cubicBezTo>
                    <a:pt x="18593" y="1161"/>
                    <a:pt x="18444" y="1287"/>
                    <a:pt x="18294" y="1402"/>
                  </a:cubicBezTo>
                  <a:cubicBezTo>
                    <a:pt x="17972" y="1632"/>
                    <a:pt x="17559" y="1804"/>
                    <a:pt x="17180" y="2126"/>
                  </a:cubicBezTo>
                  <a:cubicBezTo>
                    <a:pt x="16812" y="2437"/>
                    <a:pt x="16513" y="2838"/>
                    <a:pt x="16272" y="3275"/>
                  </a:cubicBezTo>
                  <a:cubicBezTo>
                    <a:pt x="16146" y="3505"/>
                    <a:pt x="16042" y="3746"/>
                    <a:pt x="15973" y="4010"/>
                  </a:cubicBezTo>
                  <a:cubicBezTo>
                    <a:pt x="15893" y="4263"/>
                    <a:pt x="15870" y="4528"/>
                    <a:pt x="15824" y="4781"/>
                  </a:cubicBezTo>
                  <a:cubicBezTo>
                    <a:pt x="15789" y="5033"/>
                    <a:pt x="15720" y="5274"/>
                    <a:pt x="15628" y="5516"/>
                  </a:cubicBezTo>
                  <a:cubicBezTo>
                    <a:pt x="15536" y="5746"/>
                    <a:pt x="15387" y="5976"/>
                    <a:pt x="15249" y="6194"/>
                  </a:cubicBezTo>
                  <a:cubicBezTo>
                    <a:pt x="15089" y="6423"/>
                    <a:pt x="14928" y="6619"/>
                    <a:pt x="14732" y="6803"/>
                  </a:cubicBezTo>
                  <a:cubicBezTo>
                    <a:pt x="14537" y="6987"/>
                    <a:pt x="14318" y="7125"/>
                    <a:pt x="14065" y="7274"/>
                  </a:cubicBezTo>
                  <a:cubicBezTo>
                    <a:pt x="13825" y="7412"/>
                    <a:pt x="13560" y="7562"/>
                    <a:pt x="13330" y="7756"/>
                  </a:cubicBezTo>
                  <a:cubicBezTo>
                    <a:pt x="13112" y="7952"/>
                    <a:pt x="12905" y="8170"/>
                    <a:pt x="12744" y="8412"/>
                  </a:cubicBezTo>
                  <a:cubicBezTo>
                    <a:pt x="12740" y="8420"/>
                    <a:pt x="12736" y="8427"/>
                    <a:pt x="12732" y="8432"/>
                  </a:cubicBezTo>
                  <a:lnTo>
                    <a:pt x="12732" y="8432"/>
                  </a:lnTo>
                  <a:lnTo>
                    <a:pt x="12732" y="8423"/>
                  </a:lnTo>
                  <a:cubicBezTo>
                    <a:pt x="12732" y="8435"/>
                    <a:pt x="12721" y="8446"/>
                    <a:pt x="12721" y="8446"/>
                  </a:cubicBezTo>
                  <a:lnTo>
                    <a:pt x="12721" y="8446"/>
                  </a:lnTo>
                  <a:cubicBezTo>
                    <a:pt x="12721" y="8446"/>
                    <a:pt x="12726" y="8441"/>
                    <a:pt x="12732" y="8432"/>
                  </a:cubicBezTo>
                  <a:lnTo>
                    <a:pt x="12732" y="8432"/>
                  </a:lnTo>
                  <a:lnTo>
                    <a:pt x="12732" y="8435"/>
                  </a:lnTo>
                  <a:cubicBezTo>
                    <a:pt x="12630" y="8561"/>
                    <a:pt x="12561" y="8676"/>
                    <a:pt x="12480" y="8814"/>
                  </a:cubicBezTo>
                  <a:lnTo>
                    <a:pt x="12377" y="9009"/>
                  </a:lnTo>
                  <a:lnTo>
                    <a:pt x="12273" y="9227"/>
                  </a:lnTo>
                  <a:cubicBezTo>
                    <a:pt x="12158" y="9503"/>
                    <a:pt x="12089" y="9814"/>
                    <a:pt x="12043" y="10113"/>
                  </a:cubicBezTo>
                  <a:cubicBezTo>
                    <a:pt x="11997" y="10411"/>
                    <a:pt x="11951" y="10698"/>
                    <a:pt x="11859" y="10974"/>
                  </a:cubicBezTo>
                  <a:cubicBezTo>
                    <a:pt x="11756" y="11239"/>
                    <a:pt x="11618" y="11502"/>
                    <a:pt x="11457" y="11744"/>
                  </a:cubicBezTo>
                  <a:cubicBezTo>
                    <a:pt x="11285" y="11997"/>
                    <a:pt x="11113" y="12227"/>
                    <a:pt x="10894" y="12422"/>
                  </a:cubicBezTo>
                  <a:cubicBezTo>
                    <a:pt x="10676" y="12629"/>
                    <a:pt x="10434" y="12778"/>
                    <a:pt x="10170" y="12927"/>
                  </a:cubicBezTo>
                  <a:cubicBezTo>
                    <a:pt x="9906" y="13077"/>
                    <a:pt x="9630" y="13249"/>
                    <a:pt x="9400" y="13468"/>
                  </a:cubicBezTo>
                  <a:cubicBezTo>
                    <a:pt x="9170" y="13675"/>
                    <a:pt x="8986" y="13928"/>
                    <a:pt x="8803" y="14180"/>
                  </a:cubicBezTo>
                  <a:cubicBezTo>
                    <a:pt x="8642" y="14421"/>
                    <a:pt x="8481" y="14709"/>
                    <a:pt x="8389" y="15008"/>
                  </a:cubicBezTo>
                  <a:cubicBezTo>
                    <a:pt x="8274" y="15294"/>
                    <a:pt x="8228" y="15605"/>
                    <a:pt x="8194" y="15892"/>
                  </a:cubicBezTo>
                  <a:cubicBezTo>
                    <a:pt x="8148" y="16191"/>
                    <a:pt x="8079" y="16479"/>
                    <a:pt x="7964" y="16742"/>
                  </a:cubicBezTo>
                  <a:cubicBezTo>
                    <a:pt x="7860" y="17007"/>
                    <a:pt x="7699" y="17248"/>
                    <a:pt x="7539" y="17490"/>
                  </a:cubicBezTo>
                  <a:cubicBezTo>
                    <a:pt x="7367" y="17731"/>
                    <a:pt x="7183" y="17937"/>
                    <a:pt x="6964" y="18121"/>
                  </a:cubicBezTo>
                  <a:cubicBezTo>
                    <a:pt x="6757" y="18305"/>
                    <a:pt x="6504" y="18455"/>
                    <a:pt x="6263" y="18593"/>
                  </a:cubicBezTo>
                  <a:cubicBezTo>
                    <a:pt x="6011" y="18731"/>
                    <a:pt x="5769" y="18892"/>
                    <a:pt x="5562" y="19087"/>
                  </a:cubicBezTo>
                  <a:cubicBezTo>
                    <a:pt x="5355" y="19282"/>
                    <a:pt x="5171" y="19500"/>
                    <a:pt x="5022" y="19730"/>
                  </a:cubicBezTo>
                  <a:cubicBezTo>
                    <a:pt x="4862" y="19960"/>
                    <a:pt x="4724" y="20202"/>
                    <a:pt x="4620" y="20454"/>
                  </a:cubicBezTo>
                  <a:cubicBezTo>
                    <a:pt x="4517" y="20707"/>
                    <a:pt x="4448" y="20971"/>
                    <a:pt x="4402" y="21224"/>
                  </a:cubicBezTo>
                  <a:cubicBezTo>
                    <a:pt x="4367" y="21489"/>
                    <a:pt x="4333" y="21741"/>
                    <a:pt x="4264" y="21982"/>
                  </a:cubicBezTo>
                  <a:cubicBezTo>
                    <a:pt x="4206" y="22224"/>
                    <a:pt x="4103" y="22454"/>
                    <a:pt x="3988" y="22661"/>
                  </a:cubicBezTo>
                  <a:cubicBezTo>
                    <a:pt x="3747" y="23085"/>
                    <a:pt x="3460" y="23465"/>
                    <a:pt x="3115" y="23764"/>
                  </a:cubicBezTo>
                  <a:cubicBezTo>
                    <a:pt x="2770" y="24051"/>
                    <a:pt x="2368" y="24223"/>
                    <a:pt x="2023" y="24464"/>
                  </a:cubicBezTo>
                  <a:cubicBezTo>
                    <a:pt x="1678" y="24717"/>
                    <a:pt x="1414" y="25016"/>
                    <a:pt x="1207" y="25327"/>
                  </a:cubicBezTo>
                  <a:cubicBezTo>
                    <a:pt x="989" y="25625"/>
                    <a:pt x="828" y="25935"/>
                    <a:pt x="725" y="26246"/>
                  </a:cubicBezTo>
                  <a:cubicBezTo>
                    <a:pt x="610" y="26545"/>
                    <a:pt x="575" y="26843"/>
                    <a:pt x="541" y="27107"/>
                  </a:cubicBezTo>
                  <a:cubicBezTo>
                    <a:pt x="472" y="27636"/>
                    <a:pt x="299" y="28016"/>
                    <a:pt x="161" y="28268"/>
                  </a:cubicBezTo>
                  <a:cubicBezTo>
                    <a:pt x="311" y="28027"/>
                    <a:pt x="483" y="27636"/>
                    <a:pt x="552" y="27107"/>
                  </a:cubicBezTo>
                  <a:cubicBezTo>
                    <a:pt x="598" y="26843"/>
                    <a:pt x="633" y="26545"/>
                    <a:pt x="748" y="26246"/>
                  </a:cubicBezTo>
                  <a:cubicBezTo>
                    <a:pt x="851" y="25947"/>
                    <a:pt x="1024" y="25648"/>
                    <a:pt x="1241" y="25338"/>
                  </a:cubicBezTo>
                  <a:cubicBezTo>
                    <a:pt x="1448" y="25039"/>
                    <a:pt x="1713" y="24752"/>
                    <a:pt x="2058" y="24510"/>
                  </a:cubicBezTo>
                  <a:cubicBezTo>
                    <a:pt x="2391" y="24269"/>
                    <a:pt x="2804" y="24109"/>
                    <a:pt x="3161" y="23810"/>
                  </a:cubicBezTo>
                  <a:cubicBezTo>
                    <a:pt x="3517" y="23511"/>
                    <a:pt x="3815" y="23131"/>
                    <a:pt x="4057" y="22707"/>
                  </a:cubicBezTo>
                  <a:cubicBezTo>
                    <a:pt x="4183" y="22488"/>
                    <a:pt x="4287" y="22247"/>
                    <a:pt x="4356" y="22005"/>
                  </a:cubicBezTo>
                  <a:cubicBezTo>
                    <a:pt x="4425" y="21752"/>
                    <a:pt x="4459" y="21500"/>
                    <a:pt x="4505" y="21247"/>
                  </a:cubicBezTo>
                  <a:cubicBezTo>
                    <a:pt x="4540" y="20983"/>
                    <a:pt x="4609" y="20730"/>
                    <a:pt x="4712" y="20488"/>
                  </a:cubicBezTo>
                  <a:cubicBezTo>
                    <a:pt x="4816" y="20248"/>
                    <a:pt x="4954" y="20018"/>
                    <a:pt x="5114" y="19799"/>
                  </a:cubicBezTo>
                  <a:cubicBezTo>
                    <a:pt x="5263" y="19581"/>
                    <a:pt x="5436" y="19362"/>
                    <a:pt x="5643" y="19178"/>
                  </a:cubicBezTo>
                  <a:cubicBezTo>
                    <a:pt x="5850" y="18995"/>
                    <a:pt x="6080" y="18846"/>
                    <a:pt x="6332" y="18708"/>
                  </a:cubicBezTo>
                  <a:cubicBezTo>
                    <a:pt x="6573" y="18570"/>
                    <a:pt x="6826" y="18420"/>
                    <a:pt x="7056" y="18236"/>
                  </a:cubicBezTo>
                  <a:cubicBezTo>
                    <a:pt x="7286" y="18041"/>
                    <a:pt x="7493" y="17811"/>
                    <a:pt x="7653" y="17582"/>
                  </a:cubicBezTo>
                  <a:cubicBezTo>
                    <a:pt x="7837" y="17329"/>
                    <a:pt x="7998" y="17076"/>
                    <a:pt x="8113" y="16800"/>
                  </a:cubicBezTo>
                  <a:cubicBezTo>
                    <a:pt x="8240" y="16524"/>
                    <a:pt x="8309" y="16214"/>
                    <a:pt x="8355" y="15927"/>
                  </a:cubicBezTo>
                  <a:cubicBezTo>
                    <a:pt x="8401" y="15628"/>
                    <a:pt x="8447" y="15340"/>
                    <a:pt x="8550" y="15065"/>
                  </a:cubicBezTo>
                  <a:cubicBezTo>
                    <a:pt x="8654" y="14789"/>
                    <a:pt x="8792" y="14536"/>
                    <a:pt x="8963" y="14283"/>
                  </a:cubicBezTo>
                  <a:cubicBezTo>
                    <a:pt x="9124" y="14042"/>
                    <a:pt x="9320" y="13801"/>
                    <a:pt x="9538" y="13606"/>
                  </a:cubicBezTo>
                  <a:cubicBezTo>
                    <a:pt x="9757" y="13410"/>
                    <a:pt x="9998" y="13261"/>
                    <a:pt x="10262" y="13111"/>
                  </a:cubicBezTo>
                  <a:cubicBezTo>
                    <a:pt x="10538" y="12962"/>
                    <a:pt x="10802" y="12801"/>
                    <a:pt x="11032" y="12583"/>
                  </a:cubicBezTo>
                  <a:cubicBezTo>
                    <a:pt x="11274" y="12376"/>
                    <a:pt x="11468" y="12123"/>
                    <a:pt x="11641" y="11870"/>
                  </a:cubicBezTo>
                  <a:cubicBezTo>
                    <a:pt x="11813" y="11617"/>
                    <a:pt x="11974" y="11342"/>
                    <a:pt x="12078" y="11055"/>
                  </a:cubicBezTo>
                  <a:cubicBezTo>
                    <a:pt x="12193" y="10756"/>
                    <a:pt x="12239" y="10445"/>
                    <a:pt x="12285" y="10158"/>
                  </a:cubicBezTo>
                  <a:cubicBezTo>
                    <a:pt x="12331" y="9860"/>
                    <a:pt x="12400" y="9584"/>
                    <a:pt x="12515" y="9319"/>
                  </a:cubicBezTo>
                  <a:lnTo>
                    <a:pt x="12595" y="9124"/>
                  </a:lnTo>
                  <a:lnTo>
                    <a:pt x="12698" y="8951"/>
                  </a:lnTo>
                  <a:cubicBezTo>
                    <a:pt x="12778" y="8826"/>
                    <a:pt x="12859" y="8688"/>
                    <a:pt x="12939" y="8584"/>
                  </a:cubicBezTo>
                  <a:cubicBezTo>
                    <a:pt x="13112" y="8354"/>
                    <a:pt x="13296" y="8147"/>
                    <a:pt x="13503" y="7963"/>
                  </a:cubicBezTo>
                  <a:cubicBezTo>
                    <a:pt x="13721" y="7791"/>
                    <a:pt x="13962" y="7653"/>
                    <a:pt x="14203" y="7516"/>
                  </a:cubicBezTo>
                  <a:cubicBezTo>
                    <a:pt x="14456" y="7378"/>
                    <a:pt x="14709" y="7217"/>
                    <a:pt x="14928" y="7010"/>
                  </a:cubicBezTo>
                  <a:cubicBezTo>
                    <a:pt x="15146" y="6814"/>
                    <a:pt x="15329" y="6584"/>
                    <a:pt x="15490" y="6366"/>
                  </a:cubicBezTo>
                  <a:cubicBezTo>
                    <a:pt x="15651" y="6125"/>
                    <a:pt x="15801" y="5895"/>
                    <a:pt x="15916" y="5631"/>
                  </a:cubicBezTo>
                  <a:cubicBezTo>
                    <a:pt x="16019" y="5366"/>
                    <a:pt x="16088" y="5102"/>
                    <a:pt x="16134" y="4838"/>
                  </a:cubicBezTo>
                  <a:cubicBezTo>
                    <a:pt x="16180" y="4574"/>
                    <a:pt x="16215" y="4321"/>
                    <a:pt x="16284" y="4091"/>
                  </a:cubicBezTo>
                  <a:cubicBezTo>
                    <a:pt x="16341" y="3861"/>
                    <a:pt x="16445" y="3643"/>
                    <a:pt x="16559" y="3448"/>
                  </a:cubicBezTo>
                  <a:cubicBezTo>
                    <a:pt x="16800" y="3022"/>
                    <a:pt x="17076" y="2666"/>
                    <a:pt x="17410" y="2391"/>
                  </a:cubicBezTo>
                  <a:cubicBezTo>
                    <a:pt x="17731" y="2115"/>
                    <a:pt x="18133" y="1954"/>
                    <a:pt x="18501" y="1701"/>
                  </a:cubicBezTo>
                  <a:cubicBezTo>
                    <a:pt x="18674" y="1574"/>
                    <a:pt x="18846" y="1436"/>
                    <a:pt x="18984" y="1275"/>
                  </a:cubicBezTo>
                  <a:cubicBezTo>
                    <a:pt x="19064" y="1207"/>
                    <a:pt x="19121" y="1127"/>
                    <a:pt x="19190" y="1046"/>
                  </a:cubicBezTo>
                  <a:cubicBezTo>
                    <a:pt x="19259" y="966"/>
                    <a:pt x="19305" y="897"/>
                    <a:pt x="19363" y="816"/>
                  </a:cubicBezTo>
                  <a:cubicBezTo>
                    <a:pt x="19558" y="552"/>
                    <a:pt x="19708" y="287"/>
                    <a:pt x="19823" y="11"/>
                  </a:cubicBezTo>
                  <a:lnTo>
                    <a:pt x="19823" y="11"/>
                  </a:lnTo>
                  <a:cubicBezTo>
                    <a:pt x="19765" y="23"/>
                    <a:pt x="19719" y="23"/>
                    <a:pt x="19650" y="23"/>
                  </a:cubicBezTo>
                  <a:lnTo>
                    <a:pt x="19616" y="23"/>
                  </a:lnTo>
                  <a:cubicBezTo>
                    <a:pt x="19535" y="23"/>
                    <a:pt x="19466" y="23"/>
                    <a:pt x="19409" y="0"/>
                  </a:cubicBezTo>
                  <a:close/>
                  <a:moveTo>
                    <a:pt x="161" y="28268"/>
                  </a:moveTo>
                  <a:cubicBezTo>
                    <a:pt x="92" y="28394"/>
                    <a:pt x="35" y="28486"/>
                    <a:pt x="0" y="28544"/>
                  </a:cubicBezTo>
                  <a:cubicBezTo>
                    <a:pt x="35" y="28486"/>
                    <a:pt x="104" y="28394"/>
                    <a:pt x="161" y="282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12;p42">
              <a:extLst>
                <a:ext uri="{FF2B5EF4-FFF2-40B4-BE49-F238E27FC236}">
                  <a16:creationId xmlns:a16="http://schemas.microsoft.com/office/drawing/2014/main" id="{65E0E115-EDCB-7E57-B48C-1DE2F8063736}"/>
                </a:ext>
              </a:extLst>
            </p:cNvPr>
            <p:cNvSpPr/>
            <p:nvPr/>
          </p:nvSpPr>
          <p:spPr>
            <a:xfrm>
              <a:off x="6602427" y="2136521"/>
              <a:ext cx="1074854" cy="1562347"/>
            </a:xfrm>
            <a:custGeom>
              <a:avLst/>
              <a:gdLst/>
              <a:ahLst/>
              <a:cxnLst/>
              <a:rect l="l" t="t" r="r" b="b"/>
              <a:pathLst>
                <a:path w="18318" h="26626" extrusionOk="0">
                  <a:moveTo>
                    <a:pt x="18088" y="0"/>
                  </a:moveTo>
                  <a:cubicBezTo>
                    <a:pt x="18007" y="207"/>
                    <a:pt x="17881" y="426"/>
                    <a:pt x="17731" y="632"/>
                  </a:cubicBezTo>
                  <a:cubicBezTo>
                    <a:pt x="17685" y="701"/>
                    <a:pt x="17628" y="781"/>
                    <a:pt x="17582" y="850"/>
                  </a:cubicBezTo>
                  <a:cubicBezTo>
                    <a:pt x="17524" y="908"/>
                    <a:pt x="17478" y="977"/>
                    <a:pt x="17409" y="1034"/>
                  </a:cubicBezTo>
                  <a:cubicBezTo>
                    <a:pt x="17294" y="1161"/>
                    <a:pt x="17157" y="1276"/>
                    <a:pt x="17019" y="1391"/>
                  </a:cubicBezTo>
                  <a:cubicBezTo>
                    <a:pt x="16720" y="1598"/>
                    <a:pt x="16329" y="1759"/>
                    <a:pt x="15984" y="2057"/>
                  </a:cubicBezTo>
                  <a:cubicBezTo>
                    <a:pt x="15640" y="2344"/>
                    <a:pt x="15364" y="2724"/>
                    <a:pt x="15134" y="3126"/>
                  </a:cubicBezTo>
                  <a:cubicBezTo>
                    <a:pt x="15019" y="3344"/>
                    <a:pt x="14916" y="3562"/>
                    <a:pt x="14858" y="3804"/>
                  </a:cubicBezTo>
                  <a:cubicBezTo>
                    <a:pt x="14847" y="3827"/>
                    <a:pt x="14847" y="3861"/>
                    <a:pt x="14835" y="3884"/>
                  </a:cubicBezTo>
                  <a:cubicBezTo>
                    <a:pt x="14847" y="3988"/>
                    <a:pt x="14847" y="4114"/>
                    <a:pt x="14835" y="4229"/>
                  </a:cubicBezTo>
                  <a:cubicBezTo>
                    <a:pt x="14824" y="4287"/>
                    <a:pt x="14824" y="4344"/>
                    <a:pt x="14812" y="4413"/>
                  </a:cubicBezTo>
                  <a:cubicBezTo>
                    <a:pt x="14789" y="4470"/>
                    <a:pt x="14778" y="4527"/>
                    <a:pt x="14766" y="4585"/>
                  </a:cubicBezTo>
                  <a:lnTo>
                    <a:pt x="14697" y="4746"/>
                  </a:lnTo>
                  <a:cubicBezTo>
                    <a:pt x="14686" y="4780"/>
                    <a:pt x="14674" y="4803"/>
                    <a:pt x="14663" y="4826"/>
                  </a:cubicBezTo>
                  <a:cubicBezTo>
                    <a:pt x="14628" y="4964"/>
                    <a:pt x="14594" y="5079"/>
                    <a:pt x="14537" y="5206"/>
                  </a:cubicBezTo>
                  <a:cubicBezTo>
                    <a:pt x="14445" y="5424"/>
                    <a:pt x="14319" y="5631"/>
                    <a:pt x="14192" y="5837"/>
                  </a:cubicBezTo>
                  <a:cubicBezTo>
                    <a:pt x="14031" y="6044"/>
                    <a:pt x="13893" y="6228"/>
                    <a:pt x="13709" y="6401"/>
                  </a:cubicBezTo>
                  <a:cubicBezTo>
                    <a:pt x="13525" y="6573"/>
                    <a:pt x="13319" y="6711"/>
                    <a:pt x="13089" y="6838"/>
                  </a:cubicBezTo>
                  <a:cubicBezTo>
                    <a:pt x="12859" y="6964"/>
                    <a:pt x="12618" y="7113"/>
                    <a:pt x="12399" y="7297"/>
                  </a:cubicBezTo>
                  <a:cubicBezTo>
                    <a:pt x="12353" y="7331"/>
                    <a:pt x="12307" y="7377"/>
                    <a:pt x="12273" y="7423"/>
                  </a:cubicBezTo>
                  <a:lnTo>
                    <a:pt x="12273" y="7550"/>
                  </a:lnTo>
                  <a:cubicBezTo>
                    <a:pt x="12284" y="7619"/>
                    <a:pt x="12284" y="7688"/>
                    <a:pt x="12296" y="7745"/>
                  </a:cubicBezTo>
                  <a:cubicBezTo>
                    <a:pt x="12376" y="7653"/>
                    <a:pt x="12468" y="7573"/>
                    <a:pt x="12572" y="7492"/>
                  </a:cubicBezTo>
                  <a:cubicBezTo>
                    <a:pt x="12767" y="7320"/>
                    <a:pt x="12986" y="7193"/>
                    <a:pt x="13216" y="7067"/>
                  </a:cubicBezTo>
                  <a:cubicBezTo>
                    <a:pt x="13456" y="6941"/>
                    <a:pt x="13686" y="6792"/>
                    <a:pt x="13893" y="6608"/>
                  </a:cubicBezTo>
                  <a:cubicBezTo>
                    <a:pt x="14089" y="6424"/>
                    <a:pt x="14261" y="6205"/>
                    <a:pt x="14411" y="5998"/>
                  </a:cubicBezTo>
                  <a:cubicBezTo>
                    <a:pt x="14560" y="5780"/>
                    <a:pt x="14697" y="5562"/>
                    <a:pt x="14801" y="5321"/>
                  </a:cubicBezTo>
                  <a:cubicBezTo>
                    <a:pt x="14904" y="5079"/>
                    <a:pt x="14973" y="4815"/>
                    <a:pt x="15008" y="4573"/>
                  </a:cubicBezTo>
                  <a:cubicBezTo>
                    <a:pt x="15054" y="4333"/>
                    <a:pt x="15088" y="4103"/>
                    <a:pt x="15146" y="3884"/>
                  </a:cubicBezTo>
                  <a:cubicBezTo>
                    <a:pt x="15203" y="3677"/>
                    <a:pt x="15295" y="3470"/>
                    <a:pt x="15399" y="3286"/>
                  </a:cubicBezTo>
                  <a:cubicBezTo>
                    <a:pt x="15629" y="2896"/>
                    <a:pt x="15881" y="2563"/>
                    <a:pt x="16191" y="2298"/>
                  </a:cubicBezTo>
                  <a:cubicBezTo>
                    <a:pt x="16502" y="2045"/>
                    <a:pt x="16870" y="1896"/>
                    <a:pt x="17202" y="1667"/>
                  </a:cubicBezTo>
                  <a:cubicBezTo>
                    <a:pt x="17375" y="1540"/>
                    <a:pt x="17524" y="1414"/>
                    <a:pt x="17662" y="1276"/>
                  </a:cubicBezTo>
                  <a:cubicBezTo>
                    <a:pt x="17731" y="1207"/>
                    <a:pt x="17789" y="1126"/>
                    <a:pt x="17846" y="1057"/>
                  </a:cubicBezTo>
                  <a:cubicBezTo>
                    <a:pt x="17915" y="977"/>
                    <a:pt x="17961" y="908"/>
                    <a:pt x="18007" y="839"/>
                  </a:cubicBezTo>
                  <a:cubicBezTo>
                    <a:pt x="18122" y="678"/>
                    <a:pt x="18226" y="518"/>
                    <a:pt x="18318" y="357"/>
                  </a:cubicBezTo>
                  <a:cubicBezTo>
                    <a:pt x="18237" y="253"/>
                    <a:pt x="18168" y="127"/>
                    <a:pt x="18088" y="0"/>
                  </a:cubicBezTo>
                  <a:close/>
                  <a:moveTo>
                    <a:pt x="12135" y="7561"/>
                  </a:moveTo>
                  <a:cubicBezTo>
                    <a:pt x="12032" y="7676"/>
                    <a:pt x="11929" y="7791"/>
                    <a:pt x="11848" y="7918"/>
                  </a:cubicBezTo>
                  <a:cubicBezTo>
                    <a:pt x="11756" y="8044"/>
                    <a:pt x="11687" y="8148"/>
                    <a:pt x="11618" y="8274"/>
                  </a:cubicBezTo>
                  <a:lnTo>
                    <a:pt x="11515" y="8457"/>
                  </a:lnTo>
                  <a:lnTo>
                    <a:pt x="11423" y="8653"/>
                  </a:lnTo>
                  <a:cubicBezTo>
                    <a:pt x="11308" y="8917"/>
                    <a:pt x="11250" y="9205"/>
                    <a:pt x="11204" y="9481"/>
                  </a:cubicBezTo>
                  <a:cubicBezTo>
                    <a:pt x="11170" y="9767"/>
                    <a:pt x="11124" y="10032"/>
                    <a:pt x="11032" y="10285"/>
                  </a:cubicBezTo>
                  <a:cubicBezTo>
                    <a:pt x="10940" y="10538"/>
                    <a:pt x="10813" y="10779"/>
                    <a:pt x="10665" y="11008"/>
                  </a:cubicBezTo>
                  <a:cubicBezTo>
                    <a:pt x="10504" y="11238"/>
                    <a:pt x="10331" y="11445"/>
                    <a:pt x="10136" y="11629"/>
                  </a:cubicBezTo>
                  <a:cubicBezTo>
                    <a:pt x="9940" y="11825"/>
                    <a:pt x="9710" y="11963"/>
                    <a:pt x="9458" y="12101"/>
                  </a:cubicBezTo>
                  <a:cubicBezTo>
                    <a:pt x="9217" y="12238"/>
                    <a:pt x="8964" y="12399"/>
                    <a:pt x="8745" y="12594"/>
                  </a:cubicBezTo>
                  <a:cubicBezTo>
                    <a:pt x="8538" y="12801"/>
                    <a:pt x="8354" y="13020"/>
                    <a:pt x="8194" y="13261"/>
                  </a:cubicBezTo>
                  <a:cubicBezTo>
                    <a:pt x="8045" y="13490"/>
                    <a:pt x="7895" y="13755"/>
                    <a:pt x="7803" y="14031"/>
                  </a:cubicBezTo>
                  <a:cubicBezTo>
                    <a:pt x="7700" y="14307"/>
                    <a:pt x="7665" y="14583"/>
                    <a:pt x="7619" y="14858"/>
                  </a:cubicBezTo>
                  <a:cubicBezTo>
                    <a:pt x="7585" y="15134"/>
                    <a:pt x="7527" y="15398"/>
                    <a:pt x="7424" y="15640"/>
                  </a:cubicBezTo>
                  <a:cubicBezTo>
                    <a:pt x="7320" y="15893"/>
                    <a:pt x="7171" y="16122"/>
                    <a:pt x="7021" y="16340"/>
                  </a:cubicBezTo>
                  <a:cubicBezTo>
                    <a:pt x="6861" y="16570"/>
                    <a:pt x="6689" y="16754"/>
                    <a:pt x="6493" y="16927"/>
                  </a:cubicBezTo>
                  <a:cubicBezTo>
                    <a:pt x="6286" y="17111"/>
                    <a:pt x="6056" y="17237"/>
                    <a:pt x="5826" y="17363"/>
                  </a:cubicBezTo>
                  <a:cubicBezTo>
                    <a:pt x="5597" y="17501"/>
                    <a:pt x="5379" y="17650"/>
                    <a:pt x="5183" y="17834"/>
                  </a:cubicBezTo>
                  <a:cubicBezTo>
                    <a:pt x="4988" y="18007"/>
                    <a:pt x="4827" y="18214"/>
                    <a:pt x="4677" y="18432"/>
                  </a:cubicBezTo>
                  <a:cubicBezTo>
                    <a:pt x="4528" y="18638"/>
                    <a:pt x="4402" y="18857"/>
                    <a:pt x="4299" y="19098"/>
                  </a:cubicBezTo>
                  <a:cubicBezTo>
                    <a:pt x="4207" y="19328"/>
                    <a:pt x="4149" y="19570"/>
                    <a:pt x="4103" y="19811"/>
                  </a:cubicBezTo>
                  <a:cubicBezTo>
                    <a:pt x="4069" y="20052"/>
                    <a:pt x="4034" y="20293"/>
                    <a:pt x="3977" y="20523"/>
                  </a:cubicBezTo>
                  <a:cubicBezTo>
                    <a:pt x="3919" y="20742"/>
                    <a:pt x="3827" y="20960"/>
                    <a:pt x="3712" y="21155"/>
                  </a:cubicBezTo>
                  <a:cubicBezTo>
                    <a:pt x="3494" y="21546"/>
                    <a:pt x="3229" y="21902"/>
                    <a:pt x="2908" y="22167"/>
                  </a:cubicBezTo>
                  <a:cubicBezTo>
                    <a:pt x="2586" y="22442"/>
                    <a:pt x="2207" y="22603"/>
                    <a:pt x="1885" y="22833"/>
                  </a:cubicBezTo>
                  <a:cubicBezTo>
                    <a:pt x="1575" y="23063"/>
                    <a:pt x="1322" y="23339"/>
                    <a:pt x="1127" y="23626"/>
                  </a:cubicBezTo>
                  <a:cubicBezTo>
                    <a:pt x="931" y="23901"/>
                    <a:pt x="782" y="24189"/>
                    <a:pt x="678" y="24476"/>
                  </a:cubicBezTo>
                  <a:cubicBezTo>
                    <a:pt x="575" y="24764"/>
                    <a:pt x="552" y="25039"/>
                    <a:pt x="507" y="25280"/>
                  </a:cubicBezTo>
                  <a:cubicBezTo>
                    <a:pt x="449" y="25775"/>
                    <a:pt x="288" y="26131"/>
                    <a:pt x="162" y="26360"/>
                  </a:cubicBezTo>
                  <a:cubicBezTo>
                    <a:pt x="300" y="26131"/>
                    <a:pt x="461" y="25775"/>
                    <a:pt x="530" y="25280"/>
                  </a:cubicBezTo>
                  <a:cubicBezTo>
                    <a:pt x="564" y="25039"/>
                    <a:pt x="598" y="24764"/>
                    <a:pt x="701" y="24488"/>
                  </a:cubicBezTo>
                  <a:cubicBezTo>
                    <a:pt x="805" y="24200"/>
                    <a:pt x="954" y="23924"/>
                    <a:pt x="1161" y="23649"/>
                  </a:cubicBezTo>
                  <a:cubicBezTo>
                    <a:pt x="1357" y="23362"/>
                    <a:pt x="1598" y="23086"/>
                    <a:pt x="1919" y="22867"/>
                  </a:cubicBezTo>
                  <a:cubicBezTo>
                    <a:pt x="2230" y="22649"/>
                    <a:pt x="2609" y="22488"/>
                    <a:pt x="2943" y="22213"/>
                  </a:cubicBezTo>
                  <a:cubicBezTo>
                    <a:pt x="3275" y="21948"/>
                    <a:pt x="3551" y="21592"/>
                    <a:pt x="3781" y="21189"/>
                  </a:cubicBezTo>
                  <a:cubicBezTo>
                    <a:pt x="3896" y="20983"/>
                    <a:pt x="3988" y="20765"/>
                    <a:pt x="4057" y="20535"/>
                  </a:cubicBezTo>
                  <a:cubicBezTo>
                    <a:pt x="4126" y="20305"/>
                    <a:pt x="4149" y="20063"/>
                    <a:pt x="4195" y="19833"/>
                  </a:cubicBezTo>
                  <a:cubicBezTo>
                    <a:pt x="4230" y="19593"/>
                    <a:pt x="4299" y="19363"/>
                    <a:pt x="4390" y="19133"/>
                  </a:cubicBezTo>
                  <a:cubicBezTo>
                    <a:pt x="4482" y="18903"/>
                    <a:pt x="4620" y="18696"/>
                    <a:pt x="4758" y="18490"/>
                  </a:cubicBezTo>
                  <a:cubicBezTo>
                    <a:pt x="4907" y="18283"/>
                    <a:pt x="5068" y="18087"/>
                    <a:pt x="5252" y="17915"/>
                  </a:cubicBezTo>
                  <a:cubicBezTo>
                    <a:pt x="5448" y="17742"/>
                    <a:pt x="5666" y="17604"/>
                    <a:pt x="5895" y="17478"/>
                  </a:cubicBezTo>
                  <a:cubicBezTo>
                    <a:pt x="6125" y="17340"/>
                    <a:pt x="6355" y="17214"/>
                    <a:pt x="6574" y="17030"/>
                  </a:cubicBezTo>
                  <a:cubicBezTo>
                    <a:pt x="6781" y="16858"/>
                    <a:pt x="6975" y="16639"/>
                    <a:pt x="7125" y="16421"/>
                  </a:cubicBezTo>
                  <a:cubicBezTo>
                    <a:pt x="7286" y="16202"/>
                    <a:pt x="7447" y="15961"/>
                    <a:pt x="7550" y="15697"/>
                  </a:cubicBezTo>
                  <a:cubicBezTo>
                    <a:pt x="7665" y="15444"/>
                    <a:pt x="7734" y="15157"/>
                    <a:pt x="7780" y="14881"/>
                  </a:cubicBezTo>
                  <a:cubicBezTo>
                    <a:pt x="7826" y="14606"/>
                    <a:pt x="7861" y="14341"/>
                    <a:pt x="7964" y="14088"/>
                  </a:cubicBezTo>
                  <a:cubicBezTo>
                    <a:pt x="8056" y="13824"/>
                    <a:pt x="8183" y="13594"/>
                    <a:pt x="8343" y="13365"/>
                  </a:cubicBezTo>
                  <a:cubicBezTo>
                    <a:pt x="8492" y="13135"/>
                    <a:pt x="8676" y="12916"/>
                    <a:pt x="8872" y="12732"/>
                  </a:cubicBezTo>
                  <a:cubicBezTo>
                    <a:pt x="9079" y="12548"/>
                    <a:pt x="9309" y="12410"/>
                    <a:pt x="9549" y="12272"/>
                  </a:cubicBezTo>
                  <a:cubicBezTo>
                    <a:pt x="9802" y="12135"/>
                    <a:pt x="10055" y="11974"/>
                    <a:pt x="10274" y="11779"/>
                  </a:cubicBezTo>
                  <a:cubicBezTo>
                    <a:pt x="10492" y="11583"/>
                    <a:pt x="10676" y="11353"/>
                    <a:pt x="10836" y="11123"/>
                  </a:cubicBezTo>
                  <a:cubicBezTo>
                    <a:pt x="10997" y="10882"/>
                    <a:pt x="11135" y="10630"/>
                    <a:pt x="11239" y="10354"/>
                  </a:cubicBezTo>
                  <a:cubicBezTo>
                    <a:pt x="11342" y="10078"/>
                    <a:pt x="11388" y="9790"/>
                    <a:pt x="11434" y="9527"/>
                  </a:cubicBezTo>
                  <a:cubicBezTo>
                    <a:pt x="11469" y="9251"/>
                    <a:pt x="11526" y="8986"/>
                    <a:pt x="11641" y="8745"/>
                  </a:cubicBezTo>
                  <a:lnTo>
                    <a:pt x="11722" y="8572"/>
                  </a:lnTo>
                  <a:lnTo>
                    <a:pt x="11814" y="8400"/>
                  </a:lnTo>
                  <a:cubicBezTo>
                    <a:pt x="11883" y="8285"/>
                    <a:pt x="11963" y="8159"/>
                    <a:pt x="12043" y="8067"/>
                  </a:cubicBezTo>
                  <a:cubicBezTo>
                    <a:pt x="12089" y="7998"/>
                    <a:pt x="12146" y="7929"/>
                    <a:pt x="12192" y="7860"/>
                  </a:cubicBezTo>
                  <a:cubicBezTo>
                    <a:pt x="12169" y="7768"/>
                    <a:pt x="12146" y="7676"/>
                    <a:pt x="12135" y="7573"/>
                  </a:cubicBezTo>
                  <a:lnTo>
                    <a:pt x="12135" y="7561"/>
                  </a:lnTo>
                  <a:close/>
                  <a:moveTo>
                    <a:pt x="162" y="26360"/>
                  </a:moveTo>
                  <a:cubicBezTo>
                    <a:pt x="104" y="26475"/>
                    <a:pt x="35" y="26567"/>
                    <a:pt x="1" y="26625"/>
                  </a:cubicBezTo>
                  <a:cubicBezTo>
                    <a:pt x="47" y="26567"/>
                    <a:pt x="104" y="26487"/>
                    <a:pt x="162" y="263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13;p42">
              <a:extLst>
                <a:ext uri="{FF2B5EF4-FFF2-40B4-BE49-F238E27FC236}">
                  <a16:creationId xmlns:a16="http://schemas.microsoft.com/office/drawing/2014/main" id="{D06573D7-70F2-DD1A-CE71-DA1DA320C932}"/>
                </a:ext>
              </a:extLst>
            </p:cNvPr>
            <p:cNvSpPr/>
            <p:nvPr/>
          </p:nvSpPr>
          <p:spPr>
            <a:xfrm>
              <a:off x="6554546" y="2077139"/>
              <a:ext cx="1078258" cy="1562347"/>
            </a:xfrm>
            <a:custGeom>
              <a:avLst/>
              <a:gdLst/>
              <a:ahLst/>
              <a:cxnLst/>
              <a:rect l="l" t="t" r="r" b="b"/>
              <a:pathLst>
                <a:path w="18376" h="26626" extrusionOk="0">
                  <a:moveTo>
                    <a:pt x="18087" y="1"/>
                  </a:moveTo>
                  <a:cubicBezTo>
                    <a:pt x="18087" y="24"/>
                    <a:pt x="18076" y="36"/>
                    <a:pt x="18076" y="47"/>
                  </a:cubicBezTo>
                  <a:cubicBezTo>
                    <a:pt x="18076" y="82"/>
                    <a:pt x="18076" y="116"/>
                    <a:pt x="18087" y="151"/>
                  </a:cubicBezTo>
                  <a:cubicBezTo>
                    <a:pt x="18099" y="266"/>
                    <a:pt x="18122" y="414"/>
                    <a:pt x="18133" y="575"/>
                  </a:cubicBezTo>
                  <a:cubicBezTo>
                    <a:pt x="18145" y="598"/>
                    <a:pt x="18145" y="621"/>
                    <a:pt x="18145" y="656"/>
                  </a:cubicBezTo>
                  <a:cubicBezTo>
                    <a:pt x="18225" y="518"/>
                    <a:pt x="18306" y="380"/>
                    <a:pt x="18375" y="243"/>
                  </a:cubicBezTo>
                  <a:cubicBezTo>
                    <a:pt x="18283" y="162"/>
                    <a:pt x="18191" y="82"/>
                    <a:pt x="18087" y="1"/>
                  </a:cubicBezTo>
                  <a:close/>
                  <a:moveTo>
                    <a:pt x="17053" y="1392"/>
                  </a:moveTo>
                  <a:cubicBezTo>
                    <a:pt x="17053" y="1392"/>
                    <a:pt x="17049" y="1396"/>
                    <a:pt x="17045" y="1403"/>
                  </a:cubicBezTo>
                  <a:lnTo>
                    <a:pt x="17053" y="1403"/>
                  </a:lnTo>
                  <a:lnTo>
                    <a:pt x="17053" y="1392"/>
                  </a:lnTo>
                  <a:close/>
                  <a:moveTo>
                    <a:pt x="17065" y="1357"/>
                  </a:moveTo>
                  <a:cubicBezTo>
                    <a:pt x="17042" y="1369"/>
                    <a:pt x="17030" y="1380"/>
                    <a:pt x="17007" y="1392"/>
                  </a:cubicBezTo>
                  <a:cubicBezTo>
                    <a:pt x="16720" y="1610"/>
                    <a:pt x="16330" y="1770"/>
                    <a:pt x="15985" y="2069"/>
                  </a:cubicBezTo>
                  <a:cubicBezTo>
                    <a:pt x="15640" y="2357"/>
                    <a:pt x="15353" y="2736"/>
                    <a:pt x="15135" y="3138"/>
                  </a:cubicBezTo>
                  <a:cubicBezTo>
                    <a:pt x="15008" y="3345"/>
                    <a:pt x="14916" y="3575"/>
                    <a:pt x="14847" y="3816"/>
                  </a:cubicBezTo>
                  <a:cubicBezTo>
                    <a:pt x="14790" y="4058"/>
                    <a:pt x="14755" y="4298"/>
                    <a:pt x="14721" y="4540"/>
                  </a:cubicBezTo>
                  <a:cubicBezTo>
                    <a:pt x="14686" y="4770"/>
                    <a:pt x="14629" y="5000"/>
                    <a:pt x="14537" y="5218"/>
                  </a:cubicBezTo>
                  <a:cubicBezTo>
                    <a:pt x="14445" y="5437"/>
                    <a:pt x="14318" y="5643"/>
                    <a:pt x="14180" y="5838"/>
                  </a:cubicBezTo>
                  <a:cubicBezTo>
                    <a:pt x="14032" y="6057"/>
                    <a:pt x="13882" y="6241"/>
                    <a:pt x="13698" y="6413"/>
                  </a:cubicBezTo>
                  <a:cubicBezTo>
                    <a:pt x="13526" y="6586"/>
                    <a:pt x="13319" y="6724"/>
                    <a:pt x="13089" y="6849"/>
                  </a:cubicBezTo>
                  <a:cubicBezTo>
                    <a:pt x="12859" y="6976"/>
                    <a:pt x="12618" y="7114"/>
                    <a:pt x="12400" y="7309"/>
                  </a:cubicBezTo>
                  <a:cubicBezTo>
                    <a:pt x="12193" y="7482"/>
                    <a:pt x="11997" y="7700"/>
                    <a:pt x="11836" y="7930"/>
                  </a:cubicBezTo>
                  <a:cubicBezTo>
                    <a:pt x="11756" y="8056"/>
                    <a:pt x="11687" y="8159"/>
                    <a:pt x="11618" y="8286"/>
                  </a:cubicBezTo>
                  <a:lnTo>
                    <a:pt x="11504" y="8470"/>
                  </a:lnTo>
                  <a:lnTo>
                    <a:pt x="11423" y="8665"/>
                  </a:lnTo>
                  <a:cubicBezTo>
                    <a:pt x="11308" y="8930"/>
                    <a:pt x="11239" y="9217"/>
                    <a:pt x="11205" y="9492"/>
                  </a:cubicBezTo>
                  <a:cubicBezTo>
                    <a:pt x="11159" y="9768"/>
                    <a:pt x="11124" y="10033"/>
                    <a:pt x="11032" y="10286"/>
                  </a:cubicBezTo>
                  <a:cubicBezTo>
                    <a:pt x="10963" y="10481"/>
                    <a:pt x="10871" y="10664"/>
                    <a:pt x="10768" y="10848"/>
                  </a:cubicBezTo>
                  <a:cubicBezTo>
                    <a:pt x="10768" y="10986"/>
                    <a:pt x="10756" y="11124"/>
                    <a:pt x="10733" y="11262"/>
                  </a:cubicBezTo>
                  <a:cubicBezTo>
                    <a:pt x="10768" y="11216"/>
                    <a:pt x="10802" y="11170"/>
                    <a:pt x="10825" y="11124"/>
                  </a:cubicBezTo>
                  <a:cubicBezTo>
                    <a:pt x="10998" y="10894"/>
                    <a:pt x="11136" y="10641"/>
                    <a:pt x="11239" y="10366"/>
                  </a:cubicBezTo>
                  <a:cubicBezTo>
                    <a:pt x="11343" y="10090"/>
                    <a:pt x="11389" y="9803"/>
                    <a:pt x="11423" y="9527"/>
                  </a:cubicBezTo>
                  <a:cubicBezTo>
                    <a:pt x="11469" y="9263"/>
                    <a:pt x="11527" y="8999"/>
                    <a:pt x="11641" y="8757"/>
                  </a:cubicBezTo>
                  <a:lnTo>
                    <a:pt x="11721" y="8573"/>
                  </a:lnTo>
                  <a:lnTo>
                    <a:pt x="11813" y="8412"/>
                  </a:lnTo>
                  <a:cubicBezTo>
                    <a:pt x="11882" y="8297"/>
                    <a:pt x="11963" y="8171"/>
                    <a:pt x="12043" y="8067"/>
                  </a:cubicBezTo>
                  <a:cubicBezTo>
                    <a:pt x="12193" y="7861"/>
                    <a:pt x="12365" y="7666"/>
                    <a:pt x="12561" y="7493"/>
                  </a:cubicBezTo>
                  <a:cubicBezTo>
                    <a:pt x="12756" y="7332"/>
                    <a:pt x="12985" y="7206"/>
                    <a:pt x="13215" y="7079"/>
                  </a:cubicBezTo>
                  <a:cubicBezTo>
                    <a:pt x="13445" y="6941"/>
                    <a:pt x="13687" y="6792"/>
                    <a:pt x="13882" y="6609"/>
                  </a:cubicBezTo>
                  <a:cubicBezTo>
                    <a:pt x="14089" y="6425"/>
                    <a:pt x="14261" y="6206"/>
                    <a:pt x="14410" y="6011"/>
                  </a:cubicBezTo>
                  <a:cubicBezTo>
                    <a:pt x="14560" y="5781"/>
                    <a:pt x="14698" y="5562"/>
                    <a:pt x="14801" y="5322"/>
                  </a:cubicBezTo>
                  <a:cubicBezTo>
                    <a:pt x="14905" y="5080"/>
                    <a:pt x="14974" y="4827"/>
                    <a:pt x="15008" y="4586"/>
                  </a:cubicBezTo>
                  <a:cubicBezTo>
                    <a:pt x="15008" y="4574"/>
                    <a:pt x="15020" y="4551"/>
                    <a:pt x="15020" y="4540"/>
                  </a:cubicBezTo>
                  <a:cubicBezTo>
                    <a:pt x="14974" y="4367"/>
                    <a:pt x="14939" y="4173"/>
                    <a:pt x="14951" y="3966"/>
                  </a:cubicBezTo>
                  <a:cubicBezTo>
                    <a:pt x="14951" y="3908"/>
                    <a:pt x="14951" y="3839"/>
                    <a:pt x="14962" y="3782"/>
                  </a:cubicBezTo>
                  <a:cubicBezTo>
                    <a:pt x="14974" y="3713"/>
                    <a:pt x="14985" y="3655"/>
                    <a:pt x="14997" y="3598"/>
                  </a:cubicBezTo>
                  <a:cubicBezTo>
                    <a:pt x="15020" y="3529"/>
                    <a:pt x="15031" y="3471"/>
                    <a:pt x="15054" y="3402"/>
                  </a:cubicBezTo>
                  <a:cubicBezTo>
                    <a:pt x="15066" y="3368"/>
                    <a:pt x="15077" y="3345"/>
                    <a:pt x="15089" y="3322"/>
                  </a:cubicBezTo>
                  <a:lnTo>
                    <a:pt x="15112" y="3253"/>
                  </a:lnTo>
                  <a:lnTo>
                    <a:pt x="15146" y="3184"/>
                  </a:lnTo>
                  <a:lnTo>
                    <a:pt x="15146" y="3172"/>
                  </a:lnTo>
                  <a:lnTo>
                    <a:pt x="15158" y="3149"/>
                  </a:lnTo>
                  <a:lnTo>
                    <a:pt x="15169" y="3126"/>
                  </a:lnTo>
                  <a:lnTo>
                    <a:pt x="15192" y="3080"/>
                  </a:lnTo>
                  <a:lnTo>
                    <a:pt x="15284" y="2931"/>
                  </a:lnTo>
                  <a:cubicBezTo>
                    <a:pt x="15353" y="2828"/>
                    <a:pt x="15422" y="2725"/>
                    <a:pt x="15502" y="2633"/>
                  </a:cubicBezTo>
                  <a:cubicBezTo>
                    <a:pt x="15674" y="2449"/>
                    <a:pt x="15893" y="2311"/>
                    <a:pt x="16088" y="2207"/>
                  </a:cubicBezTo>
                  <a:cubicBezTo>
                    <a:pt x="16284" y="2104"/>
                    <a:pt x="16445" y="2035"/>
                    <a:pt x="16571" y="1954"/>
                  </a:cubicBezTo>
                  <a:cubicBezTo>
                    <a:pt x="16697" y="1874"/>
                    <a:pt x="16800" y="1793"/>
                    <a:pt x="16869" y="1690"/>
                  </a:cubicBezTo>
                  <a:cubicBezTo>
                    <a:pt x="16892" y="1667"/>
                    <a:pt x="16904" y="1644"/>
                    <a:pt x="16915" y="1621"/>
                  </a:cubicBezTo>
                  <a:lnTo>
                    <a:pt x="16938" y="1587"/>
                  </a:lnTo>
                  <a:cubicBezTo>
                    <a:pt x="16950" y="1587"/>
                    <a:pt x="16961" y="1553"/>
                    <a:pt x="16973" y="1541"/>
                  </a:cubicBezTo>
                  <a:cubicBezTo>
                    <a:pt x="16996" y="1495"/>
                    <a:pt x="17019" y="1461"/>
                    <a:pt x="17030" y="1426"/>
                  </a:cubicBezTo>
                  <a:lnTo>
                    <a:pt x="17042" y="1415"/>
                  </a:lnTo>
                  <a:cubicBezTo>
                    <a:pt x="17042" y="1410"/>
                    <a:pt x="17044" y="1406"/>
                    <a:pt x="17045" y="1403"/>
                  </a:cubicBezTo>
                  <a:lnTo>
                    <a:pt x="17042" y="1403"/>
                  </a:lnTo>
                  <a:lnTo>
                    <a:pt x="17042" y="1392"/>
                  </a:lnTo>
                  <a:lnTo>
                    <a:pt x="17065" y="1357"/>
                  </a:lnTo>
                  <a:close/>
                  <a:moveTo>
                    <a:pt x="10228" y="11550"/>
                  </a:moveTo>
                  <a:lnTo>
                    <a:pt x="10136" y="11642"/>
                  </a:lnTo>
                  <a:cubicBezTo>
                    <a:pt x="9929" y="11826"/>
                    <a:pt x="9699" y="11974"/>
                    <a:pt x="9458" y="12112"/>
                  </a:cubicBezTo>
                  <a:cubicBezTo>
                    <a:pt x="9216" y="12250"/>
                    <a:pt x="8964" y="12411"/>
                    <a:pt x="8746" y="12607"/>
                  </a:cubicBezTo>
                  <a:cubicBezTo>
                    <a:pt x="8527" y="12802"/>
                    <a:pt x="8355" y="13032"/>
                    <a:pt x="8194" y="13273"/>
                  </a:cubicBezTo>
                  <a:cubicBezTo>
                    <a:pt x="8079" y="13445"/>
                    <a:pt x="7964" y="13641"/>
                    <a:pt x="7883" y="13836"/>
                  </a:cubicBezTo>
                  <a:cubicBezTo>
                    <a:pt x="7964" y="13779"/>
                    <a:pt x="8056" y="13721"/>
                    <a:pt x="8159" y="13664"/>
                  </a:cubicBezTo>
                  <a:cubicBezTo>
                    <a:pt x="8205" y="13560"/>
                    <a:pt x="8274" y="13468"/>
                    <a:pt x="8343" y="13365"/>
                  </a:cubicBezTo>
                  <a:cubicBezTo>
                    <a:pt x="8493" y="13147"/>
                    <a:pt x="8665" y="12929"/>
                    <a:pt x="8872" y="12745"/>
                  </a:cubicBezTo>
                  <a:cubicBezTo>
                    <a:pt x="9067" y="12561"/>
                    <a:pt x="9308" y="12411"/>
                    <a:pt x="9550" y="12273"/>
                  </a:cubicBezTo>
                  <a:cubicBezTo>
                    <a:pt x="9745" y="12170"/>
                    <a:pt x="9941" y="12055"/>
                    <a:pt x="10113" y="11917"/>
                  </a:cubicBezTo>
                  <a:cubicBezTo>
                    <a:pt x="10159" y="11803"/>
                    <a:pt x="10194" y="11676"/>
                    <a:pt x="10228" y="11550"/>
                  </a:cubicBezTo>
                  <a:close/>
                  <a:moveTo>
                    <a:pt x="8044" y="13882"/>
                  </a:moveTo>
                  <a:lnTo>
                    <a:pt x="7803" y="14020"/>
                  </a:lnTo>
                  <a:lnTo>
                    <a:pt x="7803" y="14043"/>
                  </a:lnTo>
                  <a:cubicBezTo>
                    <a:pt x="7700" y="14308"/>
                    <a:pt x="7666" y="14594"/>
                    <a:pt x="7620" y="14870"/>
                  </a:cubicBezTo>
                  <a:cubicBezTo>
                    <a:pt x="7585" y="15146"/>
                    <a:pt x="7528" y="15411"/>
                    <a:pt x="7413" y="15652"/>
                  </a:cubicBezTo>
                  <a:cubicBezTo>
                    <a:pt x="7309" y="15904"/>
                    <a:pt x="7171" y="16134"/>
                    <a:pt x="7010" y="16353"/>
                  </a:cubicBezTo>
                  <a:cubicBezTo>
                    <a:pt x="6861" y="16571"/>
                    <a:pt x="6688" y="16767"/>
                    <a:pt x="6482" y="16939"/>
                  </a:cubicBezTo>
                  <a:cubicBezTo>
                    <a:pt x="6287" y="17111"/>
                    <a:pt x="6057" y="17249"/>
                    <a:pt x="5827" y="17375"/>
                  </a:cubicBezTo>
                  <a:cubicBezTo>
                    <a:pt x="5597" y="17513"/>
                    <a:pt x="5367" y="17651"/>
                    <a:pt x="5172" y="17835"/>
                  </a:cubicBezTo>
                  <a:cubicBezTo>
                    <a:pt x="4988" y="18019"/>
                    <a:pt x="4816" y="18226"/>
                    <a:pt x="4666" y="18432"/>
                  </a:cubicBezTo>
                  <a:cubicBezTo>
                    <a:pt x="4528" y="18651"/>
                    <a:pt x="4390" y="18869"/>
                    <a:pt x="4298" y="19099"/>
                  </a:cubicBezTo>
                  <a:cubicBezTo>
                    <a:pt x="4206" y="19341"/>
                    <a:pt x="4137" y="19581"/>
                    <a:pt x="4103" y="19823"/>
                  </a:cubicBezTo>
                  <a:cubicBezTo>
                    <a:pt x="4068" y="20064"/>
                    <a:pt x="4034" y="20306"/>
                    <a:pt x="3976" y="20524"/>
                  </a:cubicBezTo>
                  <a:cubicBezTo>
                    <a:pt x="3919" y="20754"/>
                    <a:pt x="3828" y="20960"/>
                    <a:pt x="3713" y="21156"/>
                  </a:cubicBezTo>
                  <a:cubicBezTo>
                    <a:pt x="3494" y="21558"/>
                    <a:pt x="3218" y="21915"/>
                    <a:pt x="2908" y="22178"/>
                  </a:cubicBezTo>
                  <a:cubicBezTo>
                    <a:pt x="2587" y="22454"/>
                    <a:pt x="2207" y="22615"/>
                    <a:pt x="1885" y="22845"/>
                  </a:cubicBezTo>
                  <a:cubicBezTo>
                    <a:pt x="1575" y="23064"/>
                    <a:pt x="1323" y="23351"/>
                    <a:pt x="1127" y="23638"/>
                  </a:cubicBezTo>
                  <a:cubicBezTo>
                    <a:pt x="932" y="23914"/>
                    <a:pt x="771" y="24201"/>
                    <a:pt x="679" y="24489"/>
                  </a:cubicBezTo>
                  <a:cubicBezTo>
                    <a:pt x="575" y="24764"/>
                    <a:pt x="541" y="25040"/>
                    <a:pt x="506" y="25293"/>
                  </a:cubicBezTo>
                  <a:cubicBezTo>
                    <a:pt x="437" y="25776"/>
                    <a:pt x="288" y="26143"/>
                    <a:pt x="161" y="26373"/>
                  </a:cubicBezTo>
                  <a:cubicBezTo>
                    <a:pt x="288" y="26143"/>
                    <a:pt x="449" y="25787"/>
                    <a:pt x="518" y="25293"/>
                  </a:cubicBezTo>
                  <a:cubicBezTo>
                    <a:pt x="564" y="25051"/>
                    <a:pt x="598" y="24775"/>
                    <a:pt x="702" y="24500"/>
                  </a:cubicBezTo>
                  <a:cubicBezTo>
                    <a:pt x="805" y="24213"/>
                    <a:pt x="955" y="23937"/>
                    <a:pt x="1162" y="23649"/>
                  </a:cubicBezTo>
                  <a:cubicBezTo>
                    <a:pt x="1357" y="23374"/>
                    <a:pt x="1598" y="23098"/>
                    <a:pt x="1920" y="22880"/>
                  </a:cubicBezTo>
                  <a:cubicBezTo>
                    <a:pt x="2230" y="22661"/>
                    <a:pt x="2610" y="22500"/>
                    <a:pt x="2942" y="22224"/>
                  </a:cubicBezTo>
                  <a:cubicBezTo>
                    <a:pt x="3276" y="21949"/>
                    <a:pt x="3552" y="21593"/>
                    <a:pt x="3782" y="21190"/>
                  </a:cubicBezTo>
                  <a:cubicBezTo>
                    <a:pt x="3897" y="20995"/>
                    <a:pt x="3988" y="20777"/>
                    <a:pt x="4057" y="20547"/>
                  </a:cubicBezTo>
                  <a:cubicBezTo>
                    <a:pt x="4114" y="20317"/>
                    <a:pt x="4149" y="20076"/>
                    <a:pt x="4195" y="19834"/>
                  </a:cubicBezTo>
                  <a:cubicBezTo>
                    <a:pt x="4229" y="19604"/>
                    <a:pt x="4287" y="19364"/>
                    <a:pt x="4390" y="19145"/>
                  </a:cubicBezTo>
                  <a:cubicBezTo>
                    <a:pt x="4482" y="18915"/>
                    <a:pt x="4609" y="18708"/>
                    <a:pt x="4758" y="18490"/>
                  </a:cubicBezTo>
                  <a:cubicBezTo>
                    <a:pt x="4908" y="18294"/>
                    <a:pt x="5069" y="18088"/>
                    <a:pt x="5252" y="17927"/>
                  </a:cubicBezTo>
                  <a:cubicBezTo>
                    <a:pt x="5436" y="17743"/>
                    <a:pt x="5654" y="17605"/>
                    <a:pt x="5884" y="17479"/>
                  </a:cubicBezTo>
                  <a:cubicBezTo>
                    <a:pt x="6114" y="17352"/>
                    <a:pt x="6356" y="17214"/>
                    <a:pt x="6573" y="17042"/>
                  </a:cubicBezTo>
                  <a:cubicBezTo>
                    <a:pt x="6780" y="16870"/>
                    <a:pt x="6964" y="16652"/>
                    <a:pt x="7125" y="16433"/>
                  </a:cubicBezTo>
                  <a:cubicBezTo>
                    <a:pt x="7286" y="16203"/>
                    <a:pt x="7436" y="15973"/>
                    <a:pt x="7551" y="15709"/>
                  </a:cubicBezTo>
                  <a:cubicBezTo>
                    <a:pt x="7666" y="15457"/>
                    <a:pt x="7735" y="15169"/>
                    <a:pt x="7769" y="14893"/>
                  </a:cubicBezTo>
                  <a:cubicBezTo>
                    <a:pt x="7814" y="14617"/>
                    <a:pt x="7860" y="14354"/>
                    <a:pt x="7952" y="14089"/>
                  </a:cubicBezTo>
                  <a:cubicBezTo>
                    <a:pt x="7987" y="14020"/>
                    <a:pt x="8010" y="13951"/>
                    <a:pt x="8044" y="13882"/>
                  </a:cubicBezTo>
                  <a:close/>
                  <a:moveTo>
                    <a:pt x="161" y="26373"/>
                  </a:moveTo>
                  <a:cubicBezTo>
                    <a:pt x="93" y="26488"/>
                    <a:pt x="36" y="26568"/>
                    <a:pt x="1" y="26626"/>
                  </a:cubicBezTo>
                  <a:cubicBezTo>
                    <a:pt x="36" y="26568"/>
                    <a:pt x="104" y="26488"/>
                    <a:pt x="161" y="263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14;p42">
              <a:extLst>
                <a:ext uri="{FF2B5EF4-FFF2-40B4-BE49-F238E27FC236}">
                  <a16:creationId xmlns:a16="http://schemas.microsoft.com/office/drawing/2014/main" id="{D608E035-780F-71F6-9955-ED2C7CD86874}"/>
                </a:ext>
              </a:extLst>
            </p:cNvPr>
            <p:cNvSpPr/>
            <p:nvPr/>
          </p:nvSpPr>
          <p:spPr>
            <a:xfrm>
              <a:off x="6967230" y="1964594"/>
              <a:ext cx="656132" cy="985137"/>
            </a:xfrm>
            <a:custGeom>
              <a:avLst/>
              <a:gdLst/>
              <a:ahLst/>
              <a:cxnLst/>
              <a:rect l="l" t="t" r="r" b="b"/>
              <a:pathLst>
                <a:path w="11182" h="16789" extrusionOk="0">
                  <a:moveTo>
                    <a:pt x="9596" y="0"/>
                  </a:moveTo>
                  <a:cubicBezTo>
                    <a:pt x="9596" y="0"/>
                    <a:pt x="9550" y="80"/>
                    <a:pt x="9481" y="218"/>
                  </a:cubicBezTo>
                  <a:cubicBezTo>
                    <a:pt x="9469" y="230"/>
                    <a:pt x="9458" y="253"/>
                    <a:pt x="9446" y="264"/>
                  </a:cubicBezTo>
                  <a:lnTo>
                    <a:pt x="9423" y="310"/>
                  </a:lnTo>
                  <a:cubicBezTo>
                    <a:pt x="9412" y="333"/>
                    <a:pt x="9389" y="356"/>
                    <a:pt x="9377" y="379"/>
                  </a:cubicBezTo>
                  <a:cubicBezTo>
                    <a:pt x="9354" y="425"/>
                    <a:pt x="9297" y="494"/>
                    <a:pt x="9239" y="563"/>
                  </a:cubicBezTo>
                  <a:cubicBezTo>
                    <a:pt x="9113" y="690"/>
                    <a:pt x="8952" y="828"/>
                    <a:pt x="8607" y="988"/>
                  </a:cubicBezTo>
                  <a:cubicBezTo>
                    <a:pt x="8446" y="1068"/>
                    <a:pt x="8228" y="1172"/>
                    <a:pt x="7998" y="1298"/>
                  </a:cubicBezTo>
                  <a:cubicBezTo>
                    <a:pt x="7757" y="1436"/>
                    <a:pt x="7492" y="1620"/>
                    <a:pt x="7251" y="1850"/>
                  </a:cubicBezTo>
                  <a:cubicBezTo>
                    <a:pt x="7193" y="1908"/>
                    <a:pt x="7136" y="1977"/>
                    <a:pt x="7079" y="2034"/>
                  </a:cubicBezTo>
                  <a:lnTo>
                    <a:pt x="6999" y="2126"/>
                  </a:lnTo>
                  <a:lnTo>
                    <a:pt x="6918" y="2230"/>
                  </a:lnTo>
                  <a:lnTo>
                    <a:pt x="6780" y="2436"/>
                  </a:lnTo>
                  <a:cubicBezTo>
                    <a:pt x="6734" y="2505"/>
                    <a:pt x="6688" y="2585"/>
                    <a:pt x="6654" y="2654"/>
                  </a:cubicBezTo>
                  <a:lnTo>
                    <a:pt x="6596" y="2758"/>
                  </a:lnTo>
                  <a:lnTo>
                    <a:pt x="6562" y="2815"/>
                  </a:lnTo>
                  <a:cubicBezTo>
                    <a:pt x="6549" y="2841"/>
                    <a:pt x="6543" y="2852"/>
                    <a:pt x="6543" y="2857"/>
                  </a:cubicBezTo>
                  <a:lnTo>
                    <a:pt x="6543" y="2857"/>
                  </a:lnTo>
                  <a:cubicBezTo>
                    <a:pt x="6542" y="2858"/>
                    <a:pt x="6540" y="2860"/>
                    <a:pt x="6539" y="2861"/>
                  </a:cubicBezTo>
                  <a:lnTo>
                    <a:pt x="6539" y="2873"/>
                  </a:lnTo>
                  <a:lnTo>
                    <a:pt x="6527" y="2896"/>
                  </a:lnTo>
                  <a:cubicBezTo>
                    <a:pt x="6504" y="2965"/>
                    <a:pt x="6470" y="3022"/>
                    <a:pt x="6447" y="3091"/>
                  </a:cubicBezTo>
                  <a:cubicBezTo>
                    <a:pt x="6435" y="3126"/>
                    <a:pt x="6424" y="3149"/>
                    <a:pt x="6401" y="3195"/>
                  </a:cubicBezTo>
                  <a:lnTo>
                    <a:pt x="6366" y="3333"/>
                  </a:lnTo>
                  <a:cubicBezTo>
                    <a:pt x="6332" y="3425"/>
                    <a:pt x="6297" y="3528"/>
                    <a:pt x="6286" y="3619"/>
                  </a:cubicBezTo>
                  <a:cubicBezTo>
                    <a:pt x="6194" y="3976"/>
                    <a:pt x="6194" y="4378"/>
                    <a:pt x="6240" y="4735"/>
                  </a:cubicBezTo>
                  <a:cubicBezTo>
                    <a:pt x="6286" y="5090"/>
                    <a:pt x="6378" y="5401"/>
                    <a:pt x="6435" y="5665"/>
                  </a:cubicBezTo>
                  <a:cubicBezTo>
                    <a:pt x="6481" y="5941"/>
                    <a:pt x="6504" y="6170"/>
                    <a:pt x="6470" y="6400"/>
                  </a:cubicBezTo>
                  <a:cubicBezTo>
                    <a:pt x="6458" y="6527"/>
                    <a:pt x="6424" y="6642"/>
                    <a:pt x="6389" y="6768"/>
                  </a:cubicBezTo>
                  <a:lnTo>
                    <a:pt x="6320" y="6952"/>
                  </a:lnTo>
                  <a:lnTo>
                    <a:pt x="6297" y="6998"/>
                  </a:lnTo>
                  <a:lnTo>
                    <a:pt x="6286" y="7021"/>
                  </a:lnTo>
                  <a:lnTo>
                    <a:pt x="6228" y="7136"/>
                  </a:lnTo>
                  <a:cubicBezTo>
                    <a:pt x="5987" y="7653"/>
                    <a:pt x="5620" y="7929"/>
                    <a:pt x="5010" y="8216"/>
                  </a:cubicBezTo>
                  <a:cubicBezTo>
                    <a:pt x="4711" y="8354"/>
                    <a:pt x="4367" y="8527"/>
                    <a:pt x="4068" y="8779"/>
                  </a:cubicBezTo>
                  <a:cubicBezTo>
                    <a:pt x="3988" y="8848"/>
                    <a:pt x="3919" y="8905"/>
                    <a:pt x="3850" y="8974"/>
                  </a:cubicBezTo>
                  <a:cubicBezTo>
                    <a:pt x="3781" y="9043"/>
                    <a:pt x="3723" y="9124"/>
                    <a:pt x="3654" y="9193"/>
                  </a:cubicBezTo>
                  <a:lnTo>
                    <a:pt x="3493" y="9423"/>
                  </a:lnTo>
                  <a:cubicBezTo>
                    <a:pt x="3436" y="9503"/>
                    <a:pt x="3401" y="9584"/>
                    <a:pt x="3355" y="9664"/>
                  </a:cubicBezTo>
                  <a:lnTo>
                    <a:pt x="3298" y="9779"/>
                  </a:lnTo>
                  <a:lnTo>
                    <a:pt x="3287" y="9802"/>
                  </a:lnTo>
                  <a:lnTo>
                    <a:pt x="3275" y="9825"/>
                  </a:lnTo>
                  <a:lnTo>
                    <a:pt x="3264" y="9837"/>
                  </a:lnTo>
                  <a:lnTo>
                    <a:pt x="3253" y="9860"/>
                  </a:lnTo>
                  <a:lnTo>
                    <a:pt x="3230" y="9917"/>
                  </a:lnTo>
                  <a:lnTo>
                    <a:pt x="3138" y="10146"/>
                  </a:lnTo>
                  <a:lnTo>
                    <a:pt x="3057" y="10422"/>
                  </a:lnTo>
                  <a:cubicBezTo>
                    <a:pt x="3023" y="10514"/>
                    <a:pt x="3023" y="10606"/>
                    <a:pt x="3000" y="10698"/>
                  </a:cubicBezTo>
                  <a:cubicBezTo>
                    <a:pt x="2942" y="11055"/>
                    <a:pt x="2977" y="11422"/>
                    <a:pt x="3034" y="11744"/>
                  </a:cubicBezTo>
                  <a:cubicBezTo>
                    <a:pt x="3103" y="12066"/>
                    <a:pt x="3184" y="12353"/>
                    <a:pt x="3230" y="12628"/>
                  </a:cubicBezTo>
                  <a:cubicBezTo>
                    <a:pt x="3264" y="12904"/>
                    <a:pt x="3264" y="13169"/>
                    <a:pt x="3207" y="13422"/>
                  </a:cubicBezTo>
                  <a:cubicBezTo>
                    <a:pt x="3149" y="13675"/>
                    <a:pt x="3057" y="13927"/>
                    <a:pt x="2931" y="14145"/>
                  </a:cubicBezTo>
                  <a:cubicBezTo>
                    <a:pt x="2908" y="14203"/>
                    <a:pt x="2873" y="14260"/>
                    <a:pt x="2839" y="14318"/>
                  </a:cubicBezTo>
                  <a:cubicBezTo>
                    <a:pt x="2804" y="14364"/>
                    <a:pt x="2770" y="14421"/>
                    <a:pt x="2735" y="14467"/>
                  </a:cubicBezTo>
                  <a:lnTo>
                    <a:pt x="2689" y="14536"/>
                  </a:lnTo>
                  <a:lnTo>
                    <a:pt x="2632" y="14605"/>
                  </a:lnTo>
                  <a:cubicBezTo>
                    <a:pt x="2586" y="14651"/>
                    <a:pt x="2551" y="14697"/>
                    <a:pt x="2517" y="14743"/>
                  </a:cubicBezTo>
                  <a:cubicBezTo>
                    <a:pt x="2344" y="14904"/>
                    <a:pt x="2160" y="15042"/>
                    <a:pt x="1966" y="15145"/>
                  </a:cubicBezTo>
                  <a:cubicBezTo>
                    <a:pt x="1770" y="15260"/>
                    <a:pt x="1586" y="15340"/>
                    <a:pt x="1402" y="15432"/>
                  </a:cubicBezTo>
                  <a:cubicBezTo>
                    <a:pt x="1034" y="15616"/>
                    <a:pt x="724" y="15823"/>
                    <a:pt x="518" y="16030"/>
                  </a:cubicBezTo>
                  <a:cubicBezTo>
                    <a:pt x="426" y="16145"/>
                    <a:pt x="334" y="16237"/>
                    <a:pt x="265" y="16340"/>
                  </a:cubicBezTo>
                  <a:cubicBezTo>
                    <a:pt x="207" y="16432"/>
                    <a:pt x="150" y="16512"/>
                    <a:pt x="115" y="16581"/>
                  </a:cubicBezTo>
                  <a:cubicBezTo>
                    <a:pt x="35" y="16719"/>
                    <a:pt x="0" y="16788"/>
                    <a:pt x="0" y="16788"/>
                  </a:cubicBezTo>
                  <a:cubicBezTo>
                    <a:pt x="0" y="16788"/>
                    <a:pt x="46" y="16719"/>
                    <a:pt x="127" y="16593"/>
                  </a:cubicBezTo>
                  <a:cubicBezTo>
                    <a:pt x="173" y="16524"/>
                    <a:pt x="230" y="16455"/>
                    <a:pt x="311" y="16363"/>
                  </a:cubicBezTo>
                  <a:cubicBezTo>
                    <a:pt x="368" y="16272"/>
                    <a:pt x="472" y="16191"/>
                    <a:pt x="575" y="16088"/>
                  </a:cubicBezTo>
                  <a:cubicBezTo>
                    <a:pt x="793" y="15904"/>
                    <a:pt x="1092" y="15731"/>
                    <a:pt x="1471" y="15593"/>
                  </a:cubicBezTo>
                  <a:cubicBezTo>
                    <a:pt x="1655" y="15524"/>
                    <a:pt x="1862" y="15444"/>
                    <a:pt x="2068" y="15352"/>
                  </a:cubicBezTo>
                  <a:cubicBezTo>
                    <a:pt x="2287" y="15248"/>
                    <a:pt x="2505" y="15122"/>
                    <a:pt x="2712" y="14950"/>
                  </a:cubicBezTo>
                  <a:lnTo>
                    <a:pt x="2850" y="14812"/>
                  </a:lnTo>
                  <a:lnTo>
                    <a:pt x="2931" y="14743"/>
                  </a:lnTo>
                  <a:lnTo>
                    <a:pt x="3000" y="14663"/>
                  </a:lnTo>
                  <a:cubicBezTo>
                    <a:pt x="3034" y="14605"/>
                    <a:pt x="3080" y="14548"/>
                    <a:pt x="3126" y="14502"/>
                  </a:cubicBezTo>
                  <a:cubicBezTo>
                    <a:pt x="3172" y="14444"/>
                    <a:pt x="3207" y="14387"/>
                    <a:pt x="3241" y="14329"/>
                  </a:cubicBezTo>
                  <a:cubicBezTo>
                    <a:pt x="3401" y="14088"/>
                    <a:pt x="3528" y="13823"/>
                    <a:pt x="3620" y="13525"/>
                  </a:cubicBezTo>
                  <a:cubicBezTo>
                    <a:pt x="3712" y="13238"/>
                    <a:pt x="3746" y="12904"/>
                    <a:pt x="3723" y="12582"/>
                  </a:cubicBezTo>
                  <a:cubicBezTo>
                    <a:pt x="3712" y="12261"/>
                    <a:pt x="3643" y="11951"/>
                    <a:pt x="3620" y="11652"/>
                  </a:cubicBezTo>
                  <a:cubicBezTo>
                    <a:pt x="3585" y="11364"/>
                    <a:pt x="3597" y="11089"/>
                    <a:pt x="3654" y="10813"/>
                  </a:cubicBezTo>
                  <a:cubicBezTo>
                    <a:pt x="3689" y="10675"/>
                    <a:pt x="3746" y="10560"/>
                    <a:pt x="3781" y="10434"/>
                  </a:cubicBezTo>
                  <a:lnTo>
                    <a:pt x="3896" y="10227"/>
                  </a:lnTo>
                  <a:lnTo>
                    <a:pt x="3930" y="10169"/>
                  </a:lnTo>
                  <a:lnTo>
                    <a:pt x="3942" y="10146"/>
                  </a:lnTo>
                  <a:lnTo>
                    <a:pt x="3942" y="10135"/>
                  </a:lnTo>
                  <a:lnTo>
                    <a:pt x="4011" y="10043"/>
                  </a:lnTo>
                  <a:cubicBezTo>
                    <a:pt x="4160" y="9802"/>
                    <a:pt x="4356" y="9595"/>
                    <a:pt x="4574" y="9446"/>
                  </a:cubicBezTo>
                  <a:cubicBezTo>
                    <a:pt x="4803" y="9285"/>
                    <a:pt x="5068" y="9181"/>
                    <a:pt x="5378" y="9055"/>
                  </a:cubicBezTo>
                  <a:cubicBezTo>
                    <a:pt x="5689" y="8940"/>
                    <a:pt x="6044" y="8802"/>
                    <a:pt x="6378" y="8561"/>
                  </a:cubicBezTo>
                  <a:cubicBezTo>
                    <a:pt x="6447" y="8504"/>
                    <a:pt x="6539" y="8446"/>
                    <a:pt x="6608" y="8377"/>
                  </a:cubicBezTo>
                  <a:cubicBezTo>
                    <a:pt x="6677" y="8308"/>
                    <a:pt x="6757" y="8239"/>
                    <a:pt x="6826" y="8159"/>
                  </a:cubicBezTo>
                  <a:cubicBezTo>
                    <a:pt x="6895" y="8078"/>
                    <a:pt x="6964" y="7998"/>
                    <a:pt x="7022" y="7917"/>
                  </a:cubicBezTo>
                  <a:cubicBezTo>
                    <a:pt x="7068" y="7871"/>
                    <a:pt x="7079" y="7837"/>
                    <a:pt x="7102" y="7802"/>
                  </a:cubicBezTo>
                  <a:lnTo>
                    <a:pt x="7170" y="7699"/>
                  </a:lnTo>
                  <a:lnTo>
                    <a:pt x="7239" y="7595"/>
                  </a:lnTo>
                  <a:lnTo>
                    <a:pt x="7251" y="7584"/>
                  </a:lnTo>
                  <a:lnTo>
                    <a:pt x="7262" y="7549"/>
                  </a:lnTo>
                  <a:lnTo>
                    <a:pt x="7274" y="7538"/>
                  </a:lnTo>
                  <a:lnTo>
                    <a:pt x="7285" y="7515"/>
                  </a:lnTo>
                  <a:lnTo>
                    <a:pt x="7320" y="7446"/>
                  </a:lnTo>
                  <a:lnTo>
                    <a:pt x="7446" y="7194"/>
                  </a:lnTo>
                  <a:cubicBezTo>
                    <a:pt x="7527" y="7010"/>
                    <a:pt x="7596" y="6826"/>
                    <a:pt x="7630" y="6630"/>
                  </a:cubicBezTo>
                  <a:cubicBezTo>
                    <a:pt x="7734" y="6239"/>
                    <a:pt x="7722" y="5826"/>
                    <a:pt x="7688" y="5481"/>
                  </a:cubicBezTo>
                  <a:cubicBezTo>
                    <a:pt x="7642" y="5125"/>
                    <a:pt x="7584" y="4838"/>
                    <a:pt x="7584" y="4608"/>
                  </a:cubicBezTo>
                  <a:cubicBezTo>
                    <a:pt x="7573" y="4367"/>
                    <a:pt x="7596" y="4171"/>
                    <a:pt x="7653" y="3976"/>
                  </a:cubicBezTo>
                  <a:cubicBezTo>
                    <a:pt x="7665" y="3918"/>
                    <a:pt x="7688" y="3895"/>
                    <a:pt x="7711" y="3849"/>
                  </a:cubicBezTo>
                  <a:lnTo>
                    <a:pt x="7722" y="3792"/>
                  </a:lnTo>
                  <a:cubicBezTo>
                    <a:pt x="7734" y="3769"/>
                    <a:pt x="7757" y="3734"/>
                    <a:pt x="7768" y="3700"/>
                  </a:cubicBezTo>
                  <a:cubicBezTo>
                    <a:pt x="7803" y="3642"/>
                    <a:pt x="7837" y="3585"/>
                    <a:pt x="7860" y="3517"/>
                  </a:cubicBezTo>
                  <a:lnTo>
                    <a:pt x="7883" y="3494"/>
                  </a:lnTo>
                  <a:lnTo>
                    <a:pt x="7883" y="3482"/>
                  </a:lnTo>
                  <a:cubicBezTo>
                    <a:pt x="7887" y="3478"/>
                    <a:pt x="7889" y="3476"/>
                    <a:pt x="7890" y="3476"/>
                  </a:cubicBezTo>
                  <a:lnTo>
                    <a:pt x="7890" y="3476"/>
                  </a:lnTo>
                  <a:cubicBezTo>
                    <a:pt x="7892" y="3476"/>
                    <a:pt x="7887" y="3486"/>
                    <a:pt x="7872" y="3517"/>
                  </a:cubicBezTo>
                  <a:lnTo>
                    <a:pt x="7895" y="3482"/>
                  </a:lnTo>
                  <a:lnTo>
                    <a:pt x="7941" y="3413"/>
                  </a:lnTo>
                  <a:cubicBezTo>
                    <a:pt x="7964" y="3367"/>
                    <a:pt x="7998" y="3333"/>
                    <a:pt x="8021" y="3287"/>
                  </a:cubicBezTo>
                  <a:cubicBezTo>
                    <a:pt x="8056" y="3252"/>
                    <a:pt x="8090" y="3218"/>
                    <a:pt x="8113" y="3183"/>
                  </a:cubicBezTo>
                  <a:lnTo>
                    <a:pt x="8159" y="3126"/>
                  </a:lnTo>
                  <a:lnTo>
                    <a:pt x="8205" y="3091"/>
                  </a:lnTo>
                  <a:cubicBezTo>
                    <a:pt x="8240" y="3057"/>
                    <a:pt x="8274" y="3034"/>
                    <a:pt x="8297" y="2999"/>
                  </a:cubicBezTo>
                  <a:cubicBezTo>
                    <a:pt x="8434" y="2896"/>
                    <a:pt x="8572" y="2815"/>
                    <a:pt x="8733" y="2746"/>
                  </a:cubicBezTo>
                  <a:cubicBezTo>
                    <a:pt x="8906" y="2666"/>
                    <a:pt x="9090" y="2608"/>
                    <a:pt x="9297" y="2528"/>
                  </a:cubicBezTo>
                  <a:cubicBezTo>
                    <a:pt x="9389" y="2482"/>
                    <a:pt x="9504" y="2436"/>
                    <a:pt x="9607" y="2390"/>
                  </a:cubicBezTo>
                  <a:cubicBezTo>
                    <a:pt x="9710" y="2344"/>
                    <a:pt x="9813" y="2287"/>
                    <a:pt x="9905" y="2230"/>
                  </a:cubicBezTo>
                  <a:cubicBezTo>
                    <a:pt x="10009" y="2172"/>
                    <a:pt x="10101" y="2115"/>
                    <a:pt x="10193" y="2057"/>
                  </a:cubicBezTo>
                  <a:cubicBezTo>
                    <a:pt x="10285" y="1988"/>
                    <a:pt x="10365" y="1919"/>
                    <a:pt x="10446" y="1862"/>
                  </a:cubicBezTo>
                  <a:cubicBezTo>
                    <a:pt x="10584" y="1712"/>
                    <a:pt x="10710" y="1597"/>
                    <a:pt x="10825" y="1459"/>
                  </a:cubicBezTo>
                  <a:cubicBezTo>
                    <a:pt x="10871" y="1390"/>
                    <a:pt x="10917" y="1333"/>
                    <a:pt x="10962" y="1275"/>
                  </a:cubicBezTo>
                  <a:cubicBezTo>
                    <a:pt x="10985" y="1241"/>
                    <a:pt x="10997" y="1229"/>
                    <a:pt x="11008" y="1206"/>
                  </a:cubicBezTo>
                  <a:cubicBezTo>
                    <a:pt x="11020" y="1183"/>
                    <a:pt x="11031" y="1172"/>
                    <a:pt x="11043" y="1160"/>
                  </a:cubicBezTo>
                  <a:lnTo>
                    <a:pt x="11181" y="954"/>
                  </a:lnTo>
                  <a:lnTo>
                    <a:pt x="95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15;p42">
              <a:extLst>
                <a:ext uri="{FF2B5EF4-FFF2-40B4-BE49-F238E27FC236}">
                  <a16:creationId xmlns:a16="http://schemas.microsoft.com/office/drawing/2014/main" id="{F2BB0BF0-8BD1-9441-3D13-EE973FBE89F0}"/>
                </a:ext>
              </a:extLst>
            </p:cNvPr>
            <p:cNvSpPr/>
            <p:nvPr/>
          </p:nvSpPr>
          <p:spPr>
            <a:xfrm>
              <a:off x="6480377" y="1643624"/>
              <a:ext cx="655428" cy="985137"/>
            </a:xfrm>
            <a:custGeom>
              <a:avLst/>
              <a:gdLst/>
              <a:ahLst/>
              <a:cxnLst/>
              <a:rect l="l" t="t" r="r" b="b"/>
              <a:pathLst>
                <a:path w="11170" h="16789" extrusionOk="0">
                  <a:moveTo>
                    <a:pt x="7886" y="3469"/>
                  </a:moveTo>
                  <a:cubicBezTo>
                    <a:pt x="7887" y="3469"/>
                    <a:pt x="7887" y="3472"/>
                    <a:pt x="7883" y="3481"/>
                  </a:cubicBezTo>
                  <a:lnTo>
                    <a:pt x="7883" y="3481"/>
                  </a:lnTo>
                  <a:lnTo>
                    <a:pt x="7883" y="3471"/>
                  </a:lnTo>
                  <a:cubicBezTo>
                    <a:pt x="7883" y="3471"/>
                    <a:pt x="7885" y="3469"/>
                    <a:pt x="7886" y="3469"/>
                  </a:cubicBezTo>
                  <a:close/>
                  <a:moveTo>
                    <a:pt x="7246" y="7573"/>
                  </a:moveTo>
                  <a:lnTo>
                    <a:pt x="7246" y="7573"/>
                  </a:lnTo>
                  <a:cubicBezTo>
                    <a:pt x="7244" y="7574"/>
                    <a:pt x="7244" y="7575"/>
                    <a:pt x="7244" y="7575"/>
                  </a:cubicBezTo>
                  <a:cubicBezTo>
                    <a:pt x="7244" y="7575"/>
                    <a:pt x="7247" y="7573"/>
                    <a:pt x="7252" y="7573"/>
                  </a:cubicBezTo>
                  <a:close/>
                  <a:moveTo>
                    <a:pt x="9584" y="1"/>
                  </a:moveTo>
                  <a:cubicBezTo>
                    <a:pt x="9584" y="1"/>
                    <a:pt x="9550" y="69"/>
                    <a:pt x="9469" y="207"/>
                  </a:cubicBezTo>
                  <a:cubicBezTo>
                    <a:pt x="9469" y="230"/>
                    <a:pt x="9458" y="241"/>
                    <a:pt x="9446" y="264"/>
                  </a:cubicBezTo>
                  <a:cubicBezTo>
                    <a:pt x="9435" y="287"/>
                    <a:pt x="9423" y="310"/>
                    <a:pt x="9412" y="310"/>
                  </a:cubicBezTo>
                  <a:cubicBezTo>
                    <a:pt x="9400" y="333"/>
                    <a:pt x="9389" y="345"/>
                    <a:pt x="9366" y="379"/>
                  </a:cubicBezTo>
                  <a:cubicBezTo>
                    <a:pt x="9354" y="425"/>
                    <a:pt x="9285" y="483"/>
                    <a:pt x="9228" y="552"/>
                  </a:cubicBezTo>
                  <a:cubicBezTo>
                    <a:pt x="9101" y="690"/>
                    <a:pt x="8941" y="816"/>
                    <a:pt x="8608" y="989"/>
                  </a:cubicBezTo>
                  <a:cubicBezTo>
                    <a:pt x="8447" y="1069"/>
                    <a:pt x="8228" y="1161"/>
                    <a:pt x="7987" y="1299"/>
                  </a:cubicBezTo>
                  <a:cubicBezTo>
                    <a:pt x="7746" y="1436"/>
                    <a:pt x="7482" y="1609"/>
                    <a:pt x="7240" y="1839"/>
                  </a:cubicBezTo>
                  <a:cubicBezTo>
                    <a:pt x="7183" y="1908"/>
                    <a:pt x="7125" y="1965"/>
                    <a:pt x="7068" y="2034"/>
                  </a:cubicBezTo>
                  <a:lnTo>
                    <a:pt x="6987" y="2126"/>
                  </a:lnTo>
                  <a:lnTo>
                    <a:pt x="6918" y="2230"/>
                  </a:lnTo>
                  <a:cubicBezTo>
                    <a:pt x="6872" y="2299"/>
                    <a:pt x="6815" y="2368"/>
                    <a:pt x="6769" y="2437"/>
                  </a:cubicBezTo>
                  <a:cubicBezTo>
                    <a:pt x="6723" y="2506"/>
                    <a:pt x="6688" y="2575"/>
                    <a:pt x="6654" y="2643"/>
                  </a:cubicBezTo>
                  <a:lnTo>
                    <a:pt x="6585" y="2758"/>
                  </a:lnTo>
                  <a:lnTo>
                    <a:pt x="6562" y="2815"/>
                  </a:lnTo>
                  <a:cubicBezTo>
                    <a:pt x="6547" y="2846"/>
                    <a:pt x="6542" y="2851"/>
                    <a:pt x="6540" y="2851"/>
                  </a:cubicBezTo>
                  <a:cubicBezTo>
                    <a:pt x="6539" y="2851"/>
                    <a:pt x="6539" y="2850"/>
                    <a:pt x="6539" y="2850"/>
                  </a:cubicBezTo>
                  <a:lnTo>
                    <a:pt x="6539" y="2861"/>
                  </a:lnTo>
                  <a:lnTo>
                    <a:pt x="6527" y="2873"/>
                  </a:lnTo>
                  <a:lnTo>
                    <a:pt x="6527" y="2896"/>
                  </a:lnTo>
                  <a:cubicBezTo>
                    <a:pt x="6493" y="2953"/>
                    <a:pt x="6470" y="3022"/>
                    <a:pt x="6448" y="3080"/>
                  </a:cubicBezTo>
                  <a:cubicBezTo>
                    <a:pt x="6425" y="3126"/>
                    <a:pt x="6413" y="3137"/>
                    <a:pt x="6402" y="3195"/>
                  </a:cubicBezTo>
                  <a:lnTo>
                    <a:pt x="6356" y="3333"/>
                  </a:lnTo>
                  <a:cubicBezTo>
                    <a:pt x="6333" y="3425"/>
                    <a:pt x="6298" y="3517"/>
                    <a:pt x="6275" y="3609"/>
                  </a:cubicBezTo>
                  <a:cubicBezTo>
                    <a:pt x="6195" y="3976"/>
                    <a:pt x="6183" y="4367"/>
                    <a:pt x="6241" y="4723"/>
                  </a:cubicBezTo>
                  <a:cubicBezTo>
                    <a:pt x="6287" y="5080"/>
                    <a:pt x="6379" y="5389"/>
                    <a:pt x="6425" y="5665"/>
                  </a:cubicBezTo>
                  <a:cubicBezTo>
                    <a:pt x="6482" y="5930"/>
                    <a:pt x="6504" y="6160"/>
                    <a:pt x="6470" y="6401"/>
                  </a:cubicBezTo>
                  <a:cubicBezTo>
                    <a:pt x="6459" y="6515"/>
                    <a:pt x="6425" y="6642"/>
                    <a:pt x="6390" y="6768"/>
                  </a:cubicBezTo>
                  <a:lnTo>
                    <a:pt x="6310" y="6952"/>
                  </a:lnTo>
                  <a:lnTo>
                    <a:pt x="6298" y="6998"/>
                  </a:lnTo>
                  <a:lnTo>
                    <a:pt x="6287" y="7021"/>
                  </a:lnTo>
                  <a:cubicBezTo>
                    <a:pt x="6293" y="7008"/>
                    <a:pt x="6296" y="7002"/>
                    <a:pt x="6297" y="7002"/>
                  </a:cubicBezTo>
                  <a:cubicBezTo>
                    <a:pt x="6298" y="7002"/>
                    <a:pt x="6298" y="7005"/>
                    <a:pt x="6298" y="7010"/>
                  </a:cubicBezTo>
                  <a:lnTo>
                    <a:pt x="6287" y="7021"/>
                  </a:lnTo>
                  <a:lnTo>
                    <a:pt x="6229" y="7125"/>
                  </a:lnTo>
                  <a:cubicBezTo>
                    <a:pt x="5976" y="7642"/>
                    <a:pt x="5608" y="7929"/>
                    <a:pt x="5000" y="8205"/>
                  </a:cubicBezTo>
                  <a:cubicBezTo>
                    <a:pt x="4701" y="8354"/>
                    <a:pt x="4356" y="8515"/>
                    <a:pt x="4057" y="8768"/>
                  </a:cubicBezTo>
                  <a:cubicBezTo>
                    <a:pt x="3988" y="8837"/>
                    <a:pt x="3908" y="8895"/>
                    <a:pt x="3851" y="8975"/>
                  </a:cubicBezTo>
                  <a:cubicBezTo>
                    <a:pt x="3782" y="9044"/>
                    <a:pt x="3713" y="9112"/>
                    <a:pt x="3655" y="9193"/>
                  </a:cubicBezTo>
                  <a:lnTo>
                    <a:pt x="3494" y="9423"/>
                  </a:lnTo>
                  <a:cubicBezTo>
                    <a:pt x="3437" y="9492"/>
                    <a:pt x="3402" y="9584"/>
                    <a:pt x="3356" y="9664"/>
                  </a:cubicBezTo>
                  <a:lnTo>
                    <a:pt x="3287" y="9779"/>
                  </a:lnTo>
                  <a:lnTo>
                    <a:pt x="3276" y="9791"/>
                  </a:lnTo>
                  <a:lnTo>
                    <a:pt x="3264" y="9814"/>
                  </a:lnTo>
                  <a:lnTo>
                    <a:pt x="3264" y="9825"/>
                  </a:lnTo>
                  <a:lnTo>
                    <a:pt x="3253" y="9860"/>
                  </a:lnTo>
                  <a:lnTo>
                    <a:pt x="3230" y="9906"/>
                  </a:lnTo>
                  <a:lnTo>
                    <a:pt x="3138" y="10136"/>
                  </a:lnTo>
                  <a:lnTo>
                    <a:pt x="3057" y="10411"/>
                  </a:lnTo>
                  <a:cubicBezTo>
                    <a:pt x="3023" y="10503"/>
                    <a:pt x="3011" y="10595"/>
                    <a:pt x="3000" y="10687"/>
                  </a:cubicBezTo>
                  <a:cubicBezTo>
                    <a:pt x="2942" y="11055"/>
                    <a:pt x="2965" y="11411"/>
                    <a:pt x="3034" y="11732"/>
                  </a:cubicBezTo>
                  <a:cubicBezTo>
                    <a:pt x="3103" y="12066"/>
                    <a:pt x="3184" y="12353"/>
                    <a:pt x="3218" y="12618"/>
                  </a:cubicBezTo>
                  <a:cubicBezTo>
                    <a:pt x="3264" y="12893"/>
                    <a:pt x="3264" y="13157"/>
                    <a:pt x="3207" y="13422"/>
                  </a:cubicBezTo>
                  <a:cubicBezTo>
                    <a:pt x="3149" y="13675"/>
                    <a:pt x="3057" y="13916"/>
                    <a:pt x="2931" y="14146"/>
                  </a:cubicBezTo>
                  <a:cubicBezTo>
                    <a:pt x="2896" y="14203"/>
                    <a:pt x="2873" y="14260"/>
                    <a:pt x="2839" y="14318"/>
                  </a:cubicBezTo>
                  <a:lnTo>
                    <a:pt x="2735" y="14456"/>
                  </a:lnTo>
                  <a:lnTo>
                    <a:pt x="2689" y="14536"/>
                  </a:lnTo>
                  <a:lnTo>
                    <a:pt x="2621" y="14605"/>
                  </a:lnTo>
                  <a:cubicBezTo>
                    <a:pt x="2587" y="14651"/>
                    <a:pt x="2552" y="14697"/>
                    <a:pt x="2506" y="14732"/>
                  </a:cubicBezTo>
                  <a:cubicBezTo>
                    <a:pt x="2345" y="14893"/>
                    <a:pt x="2161" y="15031"/>
                    <a:pt x="1966" y="15146"/>
                  </a:cubicBezTo>
                  <a:cubicBezTo>
                    <a:pt x="1770" y="15249"/>
                    <a:pt x="1575" y="15341"/>
                    <a:pt x="1391" y="15433"/>
                  </a:cubicBezTo>
                  <a:cubicBezTo>
                    <a:pt x="1024" y="15605"/>
                    <a:pt x="725" y="15812"/>
                    <a:pt x="518" y="16030"/>
                  </a:cubicBezTo>
                  <a:cubicBezTo>
                    <a:pt x="414" y="16145"/>
                    <a:pt x="322" y="16237"/>
                    <a:pt x="265" y="16329"/>
                  </a:cubicBezTo>
                  <a:cubicBezTo>
                    <a:pt x="196" y="16421"/>
                    <a:pt x="138" y="16502"/>
                    <a:pt x="104" y="16571"/>
                  </a:cubicBezTo>
                  <a:cubicBezTo>
                    <a:pt x="36" y="16708"/>
                    <a:pt x="1" y="16788"/>
                    <a:pt x="1" y="16788"/>
                  </a:cubicBezTo>
                  <a:cubicBezTo>
                    <a:pt x="1" y="16788"/>
                    <a:pt x="47" y="16720"/>
                    <a:pt x="127" y="16582"/>
                  </a:cubicBezTo>
                  <a:cubicBezTo>
                    <a:pt x="161" y="16525"/>
                    <a:pt x="230" y="16444"/>
                    <a:pt x="299" y="16364"/>
                  </a:cubicBezTo>
                  <a:cubicBezTo>
                    <a:pt x="368" y="16272"/>
                    <a:pt x="460" y="16191"/>
                    <a:pt x="564" y="16088"/>
                  </a:cubicBezTo>
                  <a:cubicBezTo>
                    <a:pt x="782" y="15904"/>
                    <a:pt x="1093" y="15731"/>
                    <a:pt x="1460" y="15582"/>
                  </a:cubicBezTo>
                  <a:cubicBezTo>
                    <a:pt x="1655" y="15513"/>
                    <a:pt x="1851" y="15444"/>
                    <a:pt x="2069" y="15341"/>
                  </a:cubicBezTo>
                  <a:cubicBezTo>
                    <a:pt x="2276" y="15249"/>
                    <a:pt x="2495" y="15111"/>
                    <a:pt x="2701" y="14950"/>
                  </a:cubicBezTo>
                  <a:cubicBezTo>
                    <a:pt x="2758" y="14904"/>
                    <a:pt x="2804" y="14858"/>
                    <a:pt x="2850" y="14812"/>
                  </a:cubicBezTo>
                  <a:lnTo>
                    <a:pt x="2919" y="14743"/>
                  </a:lnTo>
                  <a:lnTo>
                    <a:pt x="2988" y="14663"/>
                  </a:lnTo>
                  <a:lnTo>
                    <a:pt x="3126" y="14490"/>
                  </a:lnTo>
                  <a:cubicBezTo>
                    <a:pt x="3161" y="14433"/>
                    <a:pt x="3195" y="14375"/>
                    <a:pt x="3241" y="14329"/>
                  </a:cubicBezTo>
                  <a:cubicBezTo>
                    <a:pt x="3402" y="14089"/>
                    <a:pt x="3517" y="13824"/>
                    <a:pt x="3621" y="13525"/>
                  </a:cubicBezTo>
                  <a:cubicBezTo>
                    <a:pt x="3713" y="13226"/>
                    <a:pt x="3747" y="12893"/>
                    <a:pt x="3724" y="12572"/>
                  </a:cubicBezTo>
                  <a:cubicBezTo>
                    <a:pt x="3701" y="12250"/>
                    <a:pt x="3644" y="11939"/>
                    <a:pt x="3609" y="11652"/>
                  </a:cubicBezTo>
                  <a:cubicBezTo>
                    <a:pt x="3586" y="11354"/>
                    <a:pt x="3586" y="11078"/>
                    <a:pt x="3655" y="10813"/>
                  </a:cubicBezTo>
                  <a:cubicBezTo>
                    <a:pt x="3678" y="10675"/>
                    <a:pt x="3736" y="10560"/>
                    <a:pt x="3782" y="10434"/>
                  </a:cubicBezTo>
                  <a:lnTo>
                    <a:pt x="3897" y="10216"/>
                  </a:lnTo>
                  <a:lnTo>
                    <a:pt x="3919" y="10170"/>
                  </a:lnTo>
                  <a:lnTo>
                    <a:pt x="3931" y="10136"/>
                  </a:lnTo>
                  <a:lnTo>
                    <a:pt x="3931" y="10147"/>
                  </a:lnTo>
                  <a:lnTo>
                    <a:pt x="3942" y="10136"/>
                  </a:lnTo>
                  <a:lnTo>
                    <a:pt x="3999" y="10044"/>
                  </a:lnTo>
                  <a:cubicBezTo>
                    <a:pt x="4160" y="9791"/>
                    <a:pt x="4344" y="9595"/>
                    <a:pt x="4574" y="9434"/>
                  </a:cubicBezTo>
                  <a:cubicBezTo>
                    <a:pt x="4793" y="9285"/>
                    <a:pt x="5057" y="9170"/>
                    <a:pt x="5367" y="9055"/>
                  </a:cubicBezTo>
                  <a:cubicBezTo>
                    <a:pt x="5677" y="8941"/>
                    <a:pt x="6045" y="8791"/>
                    <a:pt x="6367" y="8561"/>
                  </a:cubicBezTo>
                  <a:cubicBezTo>
                    <a:pt x="6448" y="8492"/>
                    <a:pt x="6527" y="8435"/>
                    <a:pt x="6608" y="8366"/>
                  </a:cubicBezTo>
                  <a:cubicBezTo>
                    <a:pt x="6677" y="8297"/>
                    <a:pt x="6746" y="8228"/>
                    <a:pt x="6826" y="8159"/>
                  </a:cubicBezTo>
                  <a:cubicBezTo>
                    <a:pt x="6884" y="8078"/>
                    <a:pt x="6953" y="7986"/>
                    <a:pt x="7022" y="7906"/>
                  </a:cubicBezTo>
                  <a:cubicBezTo>
                    <a:pt x="7056" y="7860"/>
                    <a:pt x="7079" y="7825"/>
                    <a:pt x="7102" y="7791"/>
                  </a:cubicBezTo>
                  <a:lnTo>
                    <a:pt x="7171" y="7688"/>
                  </a:lnTo>
                  <a:lnTo>
                    <a:pt x="7240" y="7596"/>
                  </a:lnTo>
                  <a:lnTo>
                    <a:pt x="7240" y="7573"/>
                  </a:lnTo>
                  <a:lnTo>
                    <a:pt x="7246" y="7573"/>
                  </a:lnTo>
                  <a:cubicBezTo>
                    <a:pt x="7248" y="7570"/>
                    <a:pt x="7254" y="7563"/>
                    <a:pt x="7263" y="7550"/>
                  </a:cubicBezTo>
                  <a:lnTo>
                    <a:pt x="7263" y="7539"/>
                  </a:lnTo>
                  <a:lnTo>
                    <a:pt x="7286" y="7504"/>
                  </a:lnTo>
                  <a:lnTo>
                    <a:pt x="7321" y="7447"/>
                  </a:lnTo>
                  <a:lnTo>
                    <a:pt x="7447" y="7182"/>
                  </a:lnTo>
                  <a:cubicBezTo>
                    <a:pt x="7516" y="6998"/>
                    <a:pt x="7597" y="6826"/>
                    <a:pt x="7631" y="6619"/>
                  </a:cubicBezTo>
                  <a:cubicBezTo>
                    <a:pt x="7723" y="6229"/>
                    <a:pt x="7723" y="5815"/>
                    <a:pt x="7677" y="5470"/>
                  </a:cubicBezTo>
                  <a:cubicBezTo>
                    <a:pt x="7643" y="5126"/>
                    <a:pt x="7585" y="4838"/>
                    <a:pt x="7574" y="4597"/>
                  </a:cubicBezTo>
                  <a:cubicBezTo>
                    <a:pt x="7562" y="4355"/>
                    <a:pt x="7585" y="4160"/>
                    <a:pt x="7654" y="3964"/>
                  </a:cubicBezTo>
                  <a:cubicBezTo>
                    <a:pt x="7666" y="3919"/>
                    <a:pt x="7689" y="3885"/>
                    <a:pt x="7700" y="3850"/>
                  </a:cubicBezTo>
                  <a:lnTo>
                    <a:pt x="7723" y="3781"/>
                  </a:lnTo>
                  <a:cubicBezTo>
                    <a:pt x="7734" y="3770"/>
                    <a:pt x="7757" y="3724"/>
                    <a:pt x="7769" y="3701"/>
                  </a:cubicBezTo>
                  <a:cubicBezTo>
                    <a:pt x="7803" y="3643"/>
                    <a:pt x="7826" y="3574"/>
                    <a:pt x="7860" y="3517"/>
                  </a:cubicBezTo>
                  <a:lnTo>
                    <a:pt x="7872" y="3494"/>
                  </a:lnTo>
                  <a:lnTo>
                    <a:pt x="7883" y="3482"/>
                  </a:lnTo>
                  <a:lnTo>
                    <a:pt x="7883" y="3482"/>
                  </a:lnTo>
                  <a:cubicBezTo>
                    <a:pt x="7881" y="3488"/>
                    <a:pt x="7877" y="3495"/>
                    <a:pt x="7872" y="3505"/>
                  </a:cubicBezTo>
                  <a:lnTo>
                    <a:pt x="7895" y="3471"/>
                  </a:lnTo>
                  <a:lnTo>
                    <a:pt x="7929" y="3413"/>
                  </a:lnTo>
                  <a:cubicBezTo>
                    <a:pt x="7964" y="3367"/>
                    <a:pt x="7987" y="3321"/>
                    <a:pt x="8021" y="3287"/>
                  </a:cubicBezTo>
                  <a:cubicBezTo>
                    <a:pt x="8056" y="3252"/>
                    <a:pt x="8079" y="3206"/>
                    <a:pt x="8113" y="3172"/>
                  </a:cubicBezTo>
                  <a:lnTo>
                    <a:pt x="8159" y="3126"/>
                  </a:lnTo>
                  <a:lnTo>
                    <a:pt x="8205" y="3080"/>
                  </a:lnTo>
                  <a:cubicBezTo>
                    <a:pt x="8240" y="3057"/>
                    <a:pt x="8263" y="3022"/>
                    <a:pt x="8297" y="2999"/>
                  </a:cubicBezTo>
                  <a:cubicBezTo>
                    <a:pt x="8435" y="2896"/>
                    <a:pt x="8573" y="2815"/>
                    <a:pt x="8734" y="2735"/>
                  </a:cubicBezTo>
                  <a:cubicBezTo>
                    <a:pt x="8907" y="2666"/>
                    <a:pt x="9078" y="2598"/>
                    <a:pt x="9285" y="2517"/>
                  </a:cubicBezTo>
                  <a:cubicBezTo>
                    <a:pt x="9389" y="2483"/>
                    <a:pt x="9504" y="2425"/>
                    <a:pt x="9596" y="2391"/>
                  </a:cubicBezTo>
                  <a:cubicBezTo>
                    <a:pt x="9699" y="2333"/>
                    <a:pt x="9803" y="2287"/>
                    <a:pt x="9906" y="2230"/>
                  </a:cubicBezTo>
                  <a:cubicBezTo>
                    <a:pt x="10010" y="2172"/>
                    <a:pt x="10102" y="2115"/>
                    <a:pt x="10194" y="2046"/>
                  </a:cubicBezTo>
                  <a:cubicBezTo>
                    <a:pt x="10274" y="1977"/>
                    <a:pt x="10365" y="1919"/>
                    <a:pt x="10434" y="1850"/>
                  </a:cubicBezTo>
                  <a:cubicBezTo>
                    <a:pt x="10584" y="1712"/>
                    <a:pt x="10710" y="1597"/>
                    <a:pt x="10814" y="1459"/>
                  </a:cubicBezTo>
                  <a:cubicBezTo>
                    <a:pt x="10871" y="1391"/>
                    <a:pt x="10917" y="1322"/>
                    <a:pt x="10963" y="1265"/>
                  </a:cubicBezTo>
                  <a:cubicBezTo>
                    <a:pt x="10986" y="1242"/>
                    <a:pt x="10998" y="1219"/>
                    <a:pt x="11009" y="1207"/>
                  </a:cubicBezTo>
                  <a:cubicBezTo>
                    <a:pt x="11021" y="1184"/>
                    <a:pt x="11032" y="1161"/>
                    <a:pt x="11044" y="1150"/>
                  </a:cubicBezTo>
                  <a:cubicBezTo>
                    <a:pt x="11124" y="1023"/>
                    <a:pt x="11170" y="954"/>
                    <a:pt x="11170" y="954"/>
                  </a:cubicBezTo>
                  <a:lnTo>
                    <a:pt x="958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16;p42">
              <a:extLst>
                <a:ext uri="{FF2B5EF4-FFF2-40B4-BE49-F238E27FC236}">
                  <a16:creationId xmlns:a16="http://schemas.microsoft.com/office/drawing/2014/main" id="{D5D748D5-A17C-F044-4237-0139AB9A4348}"/>
                </a:ext>
              </a:extLst>
            </p:cNvPr>
            <p:cNvSpPr/>
            <p:nvPr/>
          </p:nvSpPr>
          <p:spPr>
            <a:xfrm>
              <a:off x="6558595" y="1808158"/>
              <a:ext cx="762690" cy="1622961"/>
            </a:xfrm>
            <a:custGeom>
              <a:avLst/>
              <a:gdLst/>
              <a:ahLst/>
              <a:cxnLst/>
              <a:rect l="l" t="t" r="r" b="b"/>
              <a:pathLst>
                <a:path w="12998" h="27659" extrusionOk="0">
                  <a:moveTo>
                    <a:pt x="10056" y="6342"/>
                  </a:moveTo>
                  <a:lnTo>
                    <a:pt x="10056" y="6343"/>
                  </a:lnTo>
                  <a:lnTo>
                    <a:pt x="10055" y="6344"/>
                  </a:lnTo>
                  <a:lnTo>
                    <a:pt x="10055" y="6344"/>
                  </a:lnTo>
                  <a:cubicBezTo>
                    <a:pt x="10056" y="6343"/>
                    <a:pt x="10056" y="6343"/>
                    <a:pt x="10056" y="6342"/>
                  </a:cubicBezTo>
                  <a:close/>
                  <a:moveTo>
                    <a:pt x="5057" y="16984"/>
                  </a:moveTo>
                  <a:lnTo>
                    <a:pt x="5046" y="16995"/>
                  </a:lnTo>
                  <a:cubicBezTo>
                    <a:pt x="5046" y="17004"/>
                    <a:pt x="5040" y="17012"/>
                    <a:pt x="5040" y="17012"/>
                  </a:cubicBezTo>
                  <a:cubicBezTo>
                    <a:pt x="5041" y="17012"/>
                    <a:pt x="5042" y="17010"/>
                    <a:pt x="5046" y="17007"/>
                  </a:cubicBezTo>
                  <a:lnTo>
                    <a:pt x="5057" y="16984"/>
                  </a:lnTo>
                  <a:close/>
                  <a:moveTo>
                    <a:pt x="10434" y="0"/>
                  </a:moveTo>
                  <a:cubicBezTo>
                    <a:pt x="10434" y="0"/>
                    <a:pt x="10388" y="126"/>
                    <a:pt x="10296" y="345"/>
                  </a:cubicBezTo>
                  <a:cubicBezTo>
                    <a:pt x="10285" y="368"/>
                    <a:pt x="10273" y="402"/>
                    <a:pt x="10262" y="425"/>
                  </a:cubicBezTo>
                  <a:cubicBezTo>
                    <a:pt x="10251" y="460"/>
                    <a:pt x="10239" y="494"/>
                    <a:pt x="10217" y="552"/>
                  </a:cubicBezTo>
                  <a:cubicBezTo>
                    <a:pt x="10182" y="655"/>
                    <a:pt x="10148" y="770"/>
                    <a:pt x="10102" y="885"/>
                  </a:cubicBezTo>
                  <a:cubicBezTo>
                    <a:pt x="10021" y="1138"/>
                    <a:pt x="9975" y="1402"/>
                    <a:pt x="9929" y="1701"/>
                  </a:cubicBezTo>
                  <a:cubicBezTo>
                    <a:pt x="9918" y="1850"/>
                    <a:pt x="9906" y="2011"/>
                    <a:pt x="9895" y="2184"/>
                  </a:cubicBezTo>
                  <a:cubicBezTo>
                    <a:pt x="9883" y="2356"/>
                    <a:pt x="9906" y="2516"/>
                    <a:pt x="9906" y="2700"/>
                  </a:cubicBezTo>
                  <a:cubicBezTo>
                    <a:pt x="9918" y="2873"/>
                    <a:pt x="9952" y="3045"/>
                    <a:pt x="9975" y="3218"/>
                  </a:cubicBezTo>
                  <a:cubicBezTo>
                    <a:pt x="10010" y="3379"/>
                    <a:pt x="10033" y="3574"/>
                    <a:pt x="10079" y="3723"/>
                  </a:cubicBezTo>
                  <a:cubicBezTo>
                    <a:pt x="10148" y="4056"/>
                    <a:pt x="10217" y="4344"/>
                    <a:pt x="10273" y="4620"/>
                  </a:cubicBezTo>
                  <a:cubicBezTo>
                    <a:pt x="10319" y="4884"/>
                    <a:pt x="10331" y="5125"/>
                    <a:pt x="10319" y="5378"/>
                  </a:cubicBezTo>
                  <a:cubicBezTo>
                    <a:pt x="10308" y="5447"/>
                    <a:pt x="10296" y="5504"/>
                    <a:pt x="10296" y="5573"/>
                  </a:cubicBezTo>
                  <a:lnTo>
                    <a:pt x="10285" y="5665"/>
                  </a:lnTo>
                  <a:lnTo>
                    <a:pt x="10251" y="5769"/>
                  </a:lnTo>
                  <a:cubicBezTo>
                    <a:pt x="10228" y="5838"/>
                    <a:pt x="10217" y="5907"/>
                    <a:pt x="10194" y="5976"/>
                  </a:cubicBezTo>
                  <a:cubicBezTo>
                    <a:pt x="10171" y="6045"/>
                    <a:pt x="10136" y="6125"/>
                    <a:pt x="10113" y="6194"/>
                  </a:cubicBezTo>
                  <a:lnTo>
                    <a:pt x="10067" y="6308"/>
                  </a:lnTo>
                  <a:lnTo>
                    <a:pt x="10049" y="6354"/>
                  </a:lnTo>
                  <a:lnTo>
                    <a:pt x="10049" y="6354"/>
                  </a:lnTo>
                  <a:lnTo>
                    <a:pt x="10033" y="6377"/>
                  </a:lnTo>
                  <a:cubicBezTo>
                    <a:pt x="9987" y="6469"/>
                    <a:pt x="9941" y="6561"/>
                    <a:pt x="9883" y="6653"/>
                  </a:cubicBezTo>
                  <a:cubicBezTo>
                    <a:pt x="9860" y="6699"/>
                    <a:pt x="9837" y="6757"/>
                    <a:pt x="9814" y="6780"/>
                  </a:cubicBezTo>
                  <a:lnTo>
                    <a:pt x="9757" y="6860"/>
                  </a:lnTo>
                  <a:cubicBezTo>
                    <a:pt x="9722" y="6918"/>
                    <a:pt x="9699" y="6964"/>
                    <a:pt x="9642" y="7021"/>
                  </a:cubicBezTo>
                  <a:cubicBezTo>
                    <a:pt x="9458" y="7274"/>
                    <a:pt x="9228" y="7470"/>
                    <a:pt x="8918" y="7664"/>
                  </a:cubicBezTo>
                  <a:cubicBezTo>
                    <a:pt x="8608" y="7860"/>
                    <a:pt x="8205" y="8032"/>
                    <a:pt x="7722" y="8285"/>
                  </a:cubicBezTo>
                  <a:cubicBezTo>
                    <a:pt x="7252" y="8527"/>
                    <a:pt x="6734" y="8871"/>
                    <a:pt x="6321" y="9331"/>
                  </a:cubicBezTo>
                  <a:cubicBezTo>
                    <a:pt x="6103" y="9549"/>
                    <a:pt x="5930" y="9791"/>
                    <a:pt x="5769" y="10043"/>
                  </a:cubicBezTo>
                  <a:lnTo>
                    <a:pt x="5551" y="10422"/>
                  </a:lnTo>
                  <a:lnTo>
                    <a:pt x="5505" y="10526"/>
                  </a:lnTo>
                  <a:lnTo>
                    <a:pt x="5470" y="10572"/>
                  </a:lnTo>
                  <a:lnTo>
                    <a:pt x="5470" y="10583"/>
                  </a:lnTo>
                  <a:cubicBezTo>
                    <a:pt x="5454" y="10624"/>
                    <a:pt x="5449" y="10630"/>
                    <a:pt x="5448" y="10630"/>
                  </a:cubicBezTo>
                  <a:cubicBezTo>
                    <a:pt x="5447" y="10630"/>
                    <a:pt x="5447" y="10629"/>
                    <a:pt x="5447" y="10629"/>
                  </a:cubicBezTo>
                  <a:lnTo>
                    <a:pt x="5436" y="10652"/>
                  </a:lnTo>
                  <a:lnTo>
                    <a:pt x="5367" y="10825"/>
                  </a:lnTo>
                  <a:lnTo>
                    <a:pt x="5298" y="10997"/>
                  </a:lnTo>
                  <a:cubicBezTo>
                    <a:pt x="5263" y="11055"/>
                    <a:pt x="5240" y="11112"/>
                    <a:pt x="5217" y="11193"/>
                  </a:cubicBezTo>
                  <a:cubicBezTo>
                    <a:pt x="5171" y="11353"/>
                    <a:pt x="5126" y="11502"/>
                    <a:pt x="5080" y="11663"/>
                  </a:cubicBezTo>
                  <a:cubicBezTo>
                    <a:pt x="5046" y="11813"/>
                    <a:pt x="5023" y="11962"/>
                    <a:pt x="5000" y="12112"/>
                  </a:cubicBezTo>
                  <a:cubicBezTo>
                    <a:pt x="4977" y="12273"/>
                    <a:pt x="4977" y="12422"/>
                    <a:pt x="4965" y="12572"/>
                  </a:cubicBezTo>
                  <a:cubicBezTo>
                    <a:pt x="4942" y="13192"/>
                    <a:pt x="5069" y="13767"/>
                    <a:pt x="5183" y="14260"/>
                  </a:cubicBezTo>
                  <a:cubicBezTo>
                    <a:pt x="5309" y="14755"/>
                    <a:pt x="5390" y="15180"/>
                    <a:pt x="5390" y="15593"/>
                  </a:cubicBezTo>
                  <a:cubicBezTo>
                    <a:pt x="5390" y="16007"/>
                    <a:pt x="5298" y="16421"/>
                    <a:pt x="5115" y="16834"/>
                  </a:cubicBezTo>
                  <a:lnTo>
                    <a:pt x="5057" y="16984"/>
                  </a:lnTo>
                  <a:lnTo>
                    <a:pt x="5057" y="16995"/>
                  </a:lnTo>
                  <a:lnTo>
                    <a:pt x="5034" y="17041"/>
                  </a:lnTo>
                  <a:lnTo>
                    <a:pt x="4988" y="17122"/>
                  </a:lnTo>
                  <a:lnTo>
                    <a:pt x="4804" y="17444"/>
                  </a:lnTo>
                  <a:cubicBezTo>
                    <a:pt x="4689" y="17605"/>
                    <a:pt x="4586" y="17776"/>
                    <a:pt x="4436" y="17926"/>
                  </a:cubicBezTo>
                  <a:cubicBezTo>
                    <a:pt x="4160" y="18248"/>
                    <a:pt x="3816" y="18489"/>
                    <a:pt x="3425" y="18696"/>
                  </a:cubicBezTo>
                  <a:cubicBezTo>
                    <a:pt x="3023" y="18915"/>
                    <a:pt x="2586" y="19098"/>
                    <a:pt x="2161" y="19351"/>
                  </a:cubicBezTo>
                  <a:cubicBezTo>
                    <a:pt x="1736" y="19604"/>
                    <a:pt x="1345" y="19926"/>
                    <a:pt x="1058" y="20293"/>
                  </a:cubicBezTo>
                  <a:cubicBezTo>
                    <a:pt x="759" y="20672"/>
                    <a:pt x="529" y="21052"/>
                    <a:pt x="368" y="21466"/>
                  </a:cubicBezTo>
                  <a:cubicBezTo>
                    <a:pt x="334" y="21557"/>
                    <a:pt x="288" y="21649"/>
                    <a:pt x="253" y="21741"/>
                  </a:cubicBezTo>
                  <a:cubicBezTo>
                    <a:pt x="219" y="21856"/>
                    <a:pt x="196" y="21959"/>
                    <a:pt x="161" y="22063"/>
                  </a:cubicBezTo>
                  <a:lnTo>
                    <a:pt x="115" y="22212"/>
                  </a:lnTo>
                  <a:lnTo>
                    <a:pt x="92" y="22362"/>
                  </a:lnTo>
                  <a:cubicBezTo>
                    <a:pt x="69" y="22465"/>
                    <a:pt x="58" y="22569"/>
                    <a:pt x="47" y="22672"/>
                  </a:cubicBezTo>
                  <a:cubicBezTo>
                    <a:pt x="1" y="23074"/>
                    <a:pt x="35" y="23453"/>
                    <a:pt x="92" y="23810"/>
                  </a:cubicBezTo>
                  <a:cubicBezTo>
                    <a:pt x="150" y="24154"/>
                    <a:pt x="230" y="24476"/>
                    <a:pt x="299" y="24775"/>
                  </a:cubicBezTo>
                  <a:cubicBezTo>
                    <a:pt x="437" y="25372"/>
                    <a:pt x="483" y="25901"/>
                    <a:pt x="437" y="26338"/>
                  </a:cubicBezTo>
                  <a:cubicBezTo>
                    <a:pt x="403" y="26545"/>
                    <a:pt x="380" y="26751"/>
                    <a:pt x="322" y="26912"/>
                  </a:cubicBezTo>
                  <a:cubicBezTo>
                    <a:pt x="276" y="27073"/>
                    <a:pt x="230" y="27211"/>
                    <a:pt x="184" y="27314"/>
                  </a:cubicBezTo>
                  <a:lnTo>
                    <a:pt x="47" y="27659"/>
                  </a:lnTo>
                  <a:lnTo>
                    <a:pt x="207" y="27337"/>
                  </a:lnTo>
                  <a:cubicBezTo>
                    <a:pt x="276" y="27234"/>
                    <a:pt x="322" y="27096"/>
                    <a:pt x="380" y="26923"/>
                  </a:cubicBezTo>
                  <a:cubicBezTo>
                    <a:pt x="460" y="26774"/>
                    <a:pt x="495" y="26568"/>
                    <a:pt x="552" y="26349"/>
                  </a:cubicBezTo>
                  <a:cubicBezTo>
                    <a:pt x="644" y="25912"/>
                    <a:pt x="644" y="25350"/>
                    <a:pt x="552" y="24729"/>
                  </a:cubicBezTo>
                  <a:cubicBezTo>
                    <a:pt x="506" y="24418"/>
                    <a:pt x="460" y="24097"/>
                    <a:pt x="426" y="23764"/>
                  </a:cubicBezTo>
                  <a:cubicBezTo>
                    <a:pt x="403" y="23430"/>
                    <a:pt x="414" y="23085"/>
                    <a:pt x="483" y="22730"/>
                  </a:cubicBezTo>
                  <a:cubicBezTo>
                    <a:pt x="495" y="22649"/>
                    <a:pt x="518" y="22557"/>
                    <a:pt x="541" y="22465"/>
                  </a:cubicBezTo>
                  <a:lnTo>
                    <a:pt x="575" y="22339"/>
                  </a:lnTo>
                  <a:lnTo>
                    <a:pt x="633" y="22212"/>
                  </a:lnTo>
                  <a:cubicBezTo>
                    <a:pt x="656" y="22132"/>
                    <a:pt x="690" y="22040"/>
                    <a:pt x="725" y="21959"/>
                  </a:cubicBezTo>
                  <a:cubicBezTo>
                    <a:pt x="771" y="21867"/>
                    <a:pt x="817" y="21775"/>
                    <a:pt x="863" y="21695"/>
                  </a:cubicBezTo>
                  <a:cubicBezTo>
                    <a:pt x="1035" y="21351"/>
                    <a:pt x="1277" y="21017"/>
                    <a:pt x="1540" y="20730"/>
                  </a:cubicBezTo>
                  <a:cubicBezTo>
                    <a:pt x="1816" y="20442"/>
                    <a:pt x="2150" y="20213"/>
                    <a:pt x="2529" y="20029"/>
                  </a:cubicBezTo>
                  <a:cubicBezTo>
                    <a:pt x="2908" y="19845"/>
                    <a:pt x="3345" y="19696"/>
                    <a:pt x="3805" y="19500"/>
                  </a:cubicBezTo>
                  <a:cubicBezTo>
                    <a:pt x="4264" y="19305"/>
                    <a:pt x="4758" y="19029"/>
                    <a:pt x="5160" y="18650"/>
                  </a:cubicBezTo>
                  <a:cubicBezTo>
                    <a:pt x="5263" y="18547"/>
                    <a:pt x="5367" y="18466"/>
                    <a:pt x="5459" y="18351"/>
                  </a:cubicBezTo>
                  <a:lnTo>
                    <a:pt x="5735" y="18006"/>
                  </a:lnTo>
                  <a:lnTo>
                    <a:pt x="5942" y="17697"/>
                  </a:lnTo>
                  <a:lnTo>
                    <a:pt x="5988" y="17616"/>
                  </a:lnTo>
                  <a:lnTo>
                    <a:pt x="6022" y="17570"/>
                  </a:lnTo>
                  <a:lnTo>
                    <a:pt x="6045" y="17524"/>
                  </a:lnTo>
                  <a:lnTo>
                    <a:pt x="6057" y="17501"/>
                  </a:lnTo>
                  <a:lnTo>
                    <a:pt x="6149" y="17317"/>
                  </a:lnTo>
                  <a:cubicBezTo>
                    <a:pt x="6218" y="17191"/>
                    <a:pt x="6287" y="17076"/>
                    <a:pt x="6333" y="16938"/>
                  </a:cubicBezTo>
                  <a:lnTo>
                    <a:pt x="6493" y="16535"/>
                  </a:lnTo>
                  <a:cubicBezTo>
                    <a:pt x="6527" y="16398"/>
                    <a:pt x="6562" y="16249"/>
                    <a:pt x="6596" y="16111"/>
                  </a:cubicBezTo>
                  <a:cubicBezTo>
                    <a:pt x="6631" y="15961"/>
                    <a:pt x="6642" y="15823"/>
                    <a:pt x="6665" y="15674"/>
                  </a:cubicBezTo>
                  <a:cubicBezTo>
                    <a:pt x="6723" y="15077"/>
                    <a:pt x="6642" y="14490"/>
                    <a:pt x="6573" y="13996"/>
                  </a:cubicBezTo>
                  <a:cubicBezTo>
                    <a:pt x="6401" y="12985"/>
                    <a:pt x="6447" y="12284"/>
                    <a:pt x="6884" y="11525"/>
                  </a:cubicBezTo>
                  <a:lnTo>
                    <a:pt x="6964" y="11365"/>
                  </a:lnTo>
                  <a:lnTo>
                    <a:pt x="6964" y="11376"/>
                  </a:lnTo>
                  <a:cubicBezTo>
                    <a:pt x="6977" y="11350"/>
                    <a:pt x="6983" y="11339"/>
                    <a:pt x="6983" y="11336"/>
                  </a:cubicBezTo>
                  <a:lnTo>
                    <a:pt x="6983" y="11336"/>
                  </a:lnTo>
                  <a:lnTo>
                    <a:pt x="6964" y="11365"/>
                  </a:lnTo>
                  <a:lnTo>
                    <a:pt x="6976" y="11342"/>
                  </a:lnTo>
                  <a:cubicBezTo>
                    <a:pt x="6980" y="11338"/>
                    <a:pt x="6982" y="11335"/>
                    <a:pt x="6983" y="11335"/>
                  </a:cubicBezTo>
                  <a:lnTo>
                    <a:pt x="6983" y="11335"/>
                  </a:lnTo>
                  <a:cubicBezTo>
                    <a:pt x="6983" y="11335"/>
                    <a:pt x="6983" y="11336"/>
                    <a:pt x="6983" y="11336"/>
                  </a:cubicBezTo>
                  <a:lnTo>
                    <a:pt x="6983" y="11336"/>
                  </a:lnTo>
                  <a:lnTo>
                    <a:pt x="6987" y="11330"/>
                  </a:lnTo>
                  <a:lnTo>
                    <a:pt x="7033" y="11273"/>
                  </a:lnTo>
                  <a:lnTo>
                    <a:pt x="7206" y="11020"/>
                  </a:lnTo>
                  <a:cubicBezTo>
                    <a:pt x="7332" y="10871"/>
                    <a:pt x="7447" y="10721"/>
                    <a:pt x="7597" y="10595"/>
                  </a:cubicBezTo>
                  <a:cubicBezTo>
                    <a:pt x="7872" y="10353"/>
                    <a:pt x="8171" y="10181"/>
                    <a:pt x="8562" y="10021"/>
                  </a:cubicBezTo>
                  <a:cubicBezTo>
                    <a:pt x="8941" y="9860"/>
                    <a:pt x="9412" y="9710"/>
                    <a:pt x="9906" y="9469"/>
                  </a:cubicBezTo>
                  <a:cubicBezTo>
                    <a:pt x="10388" y="9216"/>
                    <a:pt x="10894" y="8871"/>
                    <a:pt x="11274" y="8458"/>
                  </a:cubicBezTo>
                  <a:cubicBezTo>
                    <a:pt x="11377" y="8354"/>
                    <a:pt x="11469" y="8228"/>
                    <a:pt x="11560" y="8113"/>
                  </a:cubicBezTo>
                  <a:lnTo>
                    <a:pt x="11698" y="7940"/>
                  </a:lnTo>
                  <a:cubicBezTo>
                    <a:pt x="11744" y="7871"/>
                    <a:pt x="11756" y="7848"/>
                    <a:pt x="11790" y="7802"/>
                  </a:cubicBezTo>
                  <a:cubicBezTo>
                    <a:pt x="11848" y="7710"/>
                    <a:pt x="11905" y="7618"/>
                    <a:pt x="11963" y="7538"/>
                  </a:cubicBezTo>
                  <a:lnTo>
                    <a:pt x="11986" y="7504"/>
                  </a:lnTo>
                  <a:lnTo>
                    <a:pt x="11997" y="7481"/>
                  </a:lnTo>
                  <a:lnTo>
                    <a:pt x="12009" y="7481"/>
                  </a:lnTo>
                  <a:lnTo>
                    <a:pt x="12009" y="7470"/>
                  </a:lnTo>
                  <a:cubicBezTo>
                    <a:pt x="12006" y="7473"/>
                    <a:pt x="12003" y="7475"/>
                    <a:pt x="12003" y="7475"/>
                  </a:cubicBezTo>
                  <a:cubicBezTo>
                    <a:pt x="12001" y="7475"/>
                    <a:pt x="12010" y="7461"/>
                    <a:pt x="12043" y="7412"/>
                  </a:cubicBezTo>
                  <a:lnTo>
                    <a:pt x="12078" y="7332"/>
                  </a:lnTo>
                  <a:lnTo>
                    <a:pt x="12170" y="7159"/>
                  </a:lnTo>
                  <a:cubicBezTo>
                    <a:pt x="12227" y="7044"/>
                    <a:pt x="12285" y="6941"/>
                    <a:pt x="12342" y="6826"/>
                  </a:cubicBezTo>
                  <a:cubicBezTo>
                    <a:pt x="12388" y="6699"/>
                    <a:pt x="12434" y="6584"/>
                    <a:pt x="12469" y="6469"/>
                  </a:cubicBezTo>
                  <a:lnTo>
                    <a:pt x="12538" y="6285"/>
                  </a:lnTo>
                  <a:lnTo>
                    <a:pt x="12584" y="6102"/>
                  </a:lnTo>
                  <a:cubicBezTo>
                    <a:pt x="12618" y="5976"/>
                    <a:pt x="12653" y="5849"/>
                    <a:pt x="12676" y="5723"/>
                  </a:cubicBezTo>
                  <a:cubicBezTo>
                    <a:pt x="12756" y="5228"/>
                    <a:pt x="12768" y="4735"/>
                    <a:pt x="12722" y="4321"/>
                  </a:cubicBezTo>
                  <a:cubicBezTo>
                    <a:pt x="12687" y="3907"/>
                    <a:pt x="12630" y="3551"/>
                    <a:pt x="12595" y="3275"/>
                  </a:cubicBezTo>
                  <a:cubicBezTo>
                    <a:pt x="12515" y="2700"/>
                    <a:pt x="12538" y="2390"/>
                    <a:pt x="12595" y="2115"/>
                  </a:cubicBezTo>
                  <a:cubicBezTo>
                    <a:pt x="12641" y="1988"/>
                    <a:pt x="12664" y="1850"/>
                    <a:pt x="12710" y="1781"/>
                  </a:cubicBezTo>
                  <a:lnTo>
                    <a:pt x="12745" y="1678"/>
                  </a:lnTo>
                  <a:cubicBezTo>
                    <a:pt x="12745" y="1666"/>
                    <a:pt x="12768" y="1632"/>
                    <a:pt x="12779" y="1597"/>
                  </a:cubicBezTo>
                  <a:cubicBezTo>
                    <a:pt x="12802" y="1574"/>
                    <a:pt x="12813" y="1540"/>
                    <a:pt x="12824" y="1517"/>
                  </a:cubicBezTo>
                  <a:cubicBezTo>
                    <a:pt x="12939" y="1298"/>
                    <a:pt x="12997" y="1195"/>
                    <a:pt x="12997" y="1195"/>
                  </a:cubicBezTo>
                  <a:lnTo>
                    <a:pt x="1043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17;p42">
              <a:extLst>
                <a:ext uri="{FF2B5EF4-FFF2-40B4-BE49-F238E27FC236}">
                  <a16:creationId xmlns:a16="http://schemas.microsoft.com/office/drawing/2014/main" id="{88B99F65-32D2-ED24-477F-F45F32CE6389}"/>
                </a:ext>
              </a:extLst>
            </p:cNvPr>
            <p:cNvSpPr/>
            <p:nvPr/>
          </p:nvSpPr>
          <p:spPr>
            <a:xfrm>
              <a:off x="6496572" y="1744081"/>
              <a:ext cx="680424" cy="1440943"/>
            </a:xfrm>
            <a:custGeom>
              <a:avLst/>
              <a:gdLst/>
              <a:ahLst/>
              <a:cxnLst/>
              <a:rect l="l" t="t" r="r" b="b"/>
              <a:pathLst>
                <a:path w="11596" h="24557" extrusionOk="0">
                  <a:moveTo>
                    <a:pt x="6266" y="10045"/>
                  </a:moveTo>
                  <a:cubicBezTo>
                    <a:pt x="6266" y="10045"/>
                    <a:pt x="6266" y="10047"/>
                    <a:pt x="6264" y="10052"/>
                  </a:cubicBezTo>
                  <a:lnTo>
                    <a:pt x="6264" y="10052"/>
                  </a:lnTo>
                  <a:cubicBezTo>
                    <a:pt x="6264" y="10048"/>
                    <a:pt x="6266" y="10045"/>
                    <a:pt x="6266" y="10045"/>
                  </a:cubicBezTo>
                  <a:close/>
                  <a:moveTo>
                    <a:pt x="4500" y="15064"/>
                  </a:moveTo>
                  <a:cubicBezTo>
                    <a:pt x="4498" y="15065"/>
                    <a:pt x="4496" y="15065"/>
                    <a:pt x="4494" y="15065"/>
                  </a:cubicBezTo>
                  <a:lnTo>
                    <a:pt x="4499" y="15065"/>
                  </a:lnTo>
                  <a:lnTo>
                    <a:pt x="4500" y="15064"/>
                  </a:lnTo>
                  <a:close/>
                  <a:moveTo>
                    <a:pt x="4494" y="15065"/>
                  </a:moveTo>
                  <a:lnTo>
                    <a:pt x="4491" y="15076"/>
                  </a:lnTo>
                  <a:lnTo>
                    <a:pt x="4491" y="15076"/>
                  </a:lnTo>
                  <a:cubicBezTo>
                    <a:pt x="4492" y="15073"/>
                    <a:pt x="4494" y="15069"/>
                    <a:pt x="4494" y="15065"/>
                  </a:cubicBezTo>
                  <a:close/>
                  <a:moveTo>
                    <a:pt x="9458" y="0"/>
                  </a:moveTo>
                  <a:cubicBezTo>
                    <a:pt x="9458" y="0"/>
                    <a:pt x="9412" y="104"/>
                    <a:pt x="9331" y="299"/>
                  </a:cubicBezTo>
                  <a:cubicBezTo>
                    <a:pt x="9320" y="322"/>
                    <a:pt x="9308" y="345"/>
                    <a:pt x="9297" y="380"/>
                  </a:cubicBezTo>
                  <a:cubicBezTo>
                    <a:pt x="9285" y="403"/>
                    <a:pt x="9274" y="426"/>
                    <a:pt x="9251" y="483"/>
                  </a:cubicBezTo>
                  <a:cubicBezTo>
                    <a:pt x="9228" y="575"/>
                    <a:pt x="9193" y="679"/>
                    <a:pt x="9159" y="782"/>
                  </a:cubicBezTo>
                  <a:cubicBezTo>
                    <a:pt x="9078" y="1011"/>
                    <a:pt x="9032" y="1241"/>
                    <a:pt x="8986" y="1506"/>
                  </a:cubicBezTo>
                  <a:cubicBezTo>
                    <a:pt x="8975" y="1644"/>
                    <a:pt x="8963" y="1782"/>
                    <a:pt x="8952" y="1931"/>
                  </a:cubicBezTo>
                  <a:cubicBezTo>
                    <a:pt x="8940" y="2081"/>
                    <a:pt x="8940" y="2230"/>
                    <a:pt x="8952" y="2379"/>
                  </a:cubicBezTo>
                  <a:cubicBezTo>
                    <a:pt x="8952" y="2540"/>
                    <a:pt x="8975" y="2689"/>
                    <a:pt x="8986" y="2839"/>
                  </a:cubicBezTo>
                  <a:cubicBezTo>
                    <a:pt x="9009" y="2977"/>
                    <a:pt x="9032" y="3149"/>
                    <a:pt x="9067" y="3276"/>
                  </a:cubicBezTo>
                  <a:cubicBezTo>
                    <a:pt x="9113" y="3574"/>
                    <a:pt x="9170" y="3815"/>
                    <a:pt x="9205" y="4057"/>
                  </a:cubicBezTo>
                  <a:cubicBezTo>
                    <a:pt x="9239" y="4298"/>
                    <a:pt x="9251" y="4505"/>
                    <a:pt x="9239" y="4735"/>
                  </a:cubicBezTo>
                  <a:cubicBezTo>
                    <a:pt x="9228" y="4792"/>
                    <a:pt x="9216" y="4838"/>
                    <a:pt x="9205" y="4895"/>
                  </a:cubicBezTo>
                  <a:lnTo>
                    <a:pt x="9193" y="4987"/>
                  </a:lnTo>
                  <a:lnTo>
                    <a:pt x="9170" y="5079"/>
                  </a:lnTo>
                  <a:cubicBezTo>
                    <a:pt x="9147" y="5137"/>
                    <a:pt x="9136" y="5194"/>
                    <a:pt x="9113" y="5263"/>
                  </a:cubicBezTo>
                  <a:cubicBezTo>
                    <a:pt x="9090" y="5321"/>
                    <a:pt x="9067" y="5390"/>
                    <a:pt x="9032" y="5447"/>
                  </a:cubicBezTo>
                  <a:lnTo>
                    <a:pt x="8998" y="5551"/>
                  </a:lnTo>
                  <a:lnTo>
                    <a:pt x="8975" y="5597"/>
                  </a:lnTo>
                  <a:cubicBezTo>
                    <a:pt x="8995" y="5563"/>
                    <a:pt x="9004" y="5553"/>
                    <a:pt x="9005" y="5553"/>
                  </a:cubicBezTo>
                  <a:lnTo>
                    <a:pt x="9005" y="5553"/>
                  </a:lnTo>
                  <a:cubicBezTo>
                    <a:pt x="9005" y="5553"/>
                    <a:pt x="9003" y="5557"/>
                    <a:pt x="8998" y="5562"/>
                  </a:cubicBezTo>
                  <a:lnTo>
                    <a:pt x="8998" y="5574"/>
                  </a:lnTo>
                  <a:lnTo>
                    <a:pt x="8986" y="5585"/>
                  </a:lnTo>
                  <a:lnTo>
                    <a:pt x="8975" y="5620"/>
                  </a:lnTo>
                  <a:lnTo>
                    <a:pt x="8837" y="5861"/>
                  </a:lnTo>
                  <a:cubicBezTo>
                    <a:pt x="8814" y="5896"/>
                    <a:pt x="8791" y="5953"/>
                    <a:pt x="8768" y="5976"/>
                  </a:cubicBezTo>
                  <a:lnTo>
                    <a:pt x="8723" y="6045"/>
                  </a:lnTo>
                  <a:cubicBezTo>
                    <a:pt x="8688" y="6090"/>
                    <a:pt x="8665" y="6148"/>
                    <a:pt x="8619" y="6194"/>
                  </a:cubicBezTo>
                  <a:cubicBezTo>
                    <a:pt x="8458" y="6412"/>
                    <a:pt x="8263" y="6596"/>
                    <a:pt x="7987" y="6769"/>
                  </a:cubicBezTo>
                  <a:cubicBezTo>
                    <a:pt x="7722" y="6953"/>
                    <a:pt x="7378" y="7114"/>
                    <a:pt x="6964" y="7343"/>
                  </a:cubicBezTo>
                  <a:cubicBezTo>
                    <a:pt x="6562" y="7573"/>
                    <a:pt x="6114" y="7883"/>
                    <a:pt x="5746" y="8297"/>
                  </a:cubicBezTo>
                  <a:cubicBezTo>
                    <a:pt x="5562" y="8493"/>
                    <a:pt x="5413" y="8710"/>
                    <a:pt x="5263" y="8940"/>
                  </a:cubicBezTo>
                  <a:lnTo>
                    <a:pt x="5068" y="9274"/>
                  </a:lnTo>
                  <a:lnTo>
                    <a:pt x="5022" y="9366"/>
                  </a:lnTo>
                  <a:lnTo>
                    <a:pt x="4999" y="9412"/>
                  </a:lnTo>
                  <a:lnTo>
                    <a:pt x="4999" y="9423"/>
                  </a:lnTo>
                  <a:cubicBezTo>
                    <a:pt x="4984" y="9454"/>
                    <a:pt x="4979" y="9459"/>
                    <a:pt x="4977" y="9459"/>
                  </a:cubicBezTo>
                  <a:cubicBezTo>
                    <a:pt x="4976" y="9459"/>
                    <a:pt x="4976" y="9458"/>
                    <a:pt x="4976" y="9458"/>
                  </a:cubicBezTo>
                  <a:lnTo>
                    <a:pt x="4964" y="9481"/>
                  </a:lnTo>
                  <a:lnTo>
                    <a:pt x="4907" y="9642"/>
                  </a:lnTo>
                  <a:lnTo>
                    <a:pt x="4839" y="9791"/>
                  </a:lnTo>
                  <a:cubicBezTo>
                    <a:pt x="4816" y="9837"/>
                    <a:pt x="4793" y="9894"/>
                    <a:pt x="4770" y="9963"/>
                  </a:cubicBezTo>
                  <a:cubicBezTo>
                    <a:pt x="4724" y="10101"/>
                    <a:pt x="4678" y="10239"/>
                    <a:pt x="4643" y="10377"/>
                  </a:cubicBezTo>
                  <a:cubicBezTo>
                    <a:pt x="4609" y="10515"/>
                    <a:pt x="4586" y="10641"/>
                    <a:pt x="4563" y="10779"/>
                  </a:cubicBezTo>
                  <a:cubicBezTo>
                    <a:pt x="4540" y="10917"/>
                    <a:pt x="4540" y="11044"/>
                    <a:pt x="4517" y="11181"/>
                  </a:cubicBezTo>
                  <a:cubicBezTo>
                    <a:pt x="4494" y="11721"/>
                    <a:pt x="4586" y="12227"/>
                    <a:pt x="4678" y="12663"/>
                  </a:cubicBezTo>
                  <a:cubicBezTo>
                    <a:pt x="4758" y="13089"/>
                    <a:pt x="4827" y="13457"/>
                    <a:pt x="4816" y="13824"/>
                  </a:cubicBezTo>
                  <a:cubicBezTo>
                    <a:pt x="4804" y="14192"/>
                    <a:pt x="4712" y="14560"/>
                    <a:pt x="4551" y="14916"/>
                  </a:cubicBezTo>
                  <a:lnTo>
                    <a:pt x="4505" y="15053"/>
                  </a:lnTo>
                  <a:lnTo>
                    <a:pt x="4500" y="15064"/>
                  </a:lnTo>
                  <a:lnTo>
                    <a:pt x="4500" y="15064"/>
                  </a:lnTo>
                  <a:cubicBezTo>
                    <a:pt x="4503" y="15062"/>
                    <a:pt x="4504" y="15060"/>
                    <a:pt x="4504" y="15060"/>
                  </a:cubicBezTo>
                  <a:cubicBezTo>
                    <a:pt x="4505" y="15060"/>
                    <a:pt x="4505" y="15061"/>
                    <a:pt x="4505" y="15065"/>
                  </a:cubicBezTo>
                  <a:lnTo>
                    <a:pt x="4499" y="15065"/>
                  </a:lnTo>
                  <a:lnTo>
                    <a:pt x="4494" y="15076"/>
                  </a:lnTo>
                  <a:cubicBezTo>
                    <a:pt x="4492" y="15078"/>
                    <a:pt x="4491" y="15079"/>
                    <a:pt x="4490" y="15080"/>
                  </a:cubicBezTo>
                  <a:lnTo>
                    <a:pt x="4490" y="15080"/>
                  </a:lnTo>
                  <a:lnTo>
                    <a:pt x="4491" y="15076"/>
                  </a:lnTo>
                  <a:lnTo>
                    <a:pt x="4491" y="15076"/>
                  </a:lnTo>
                  <a:cubicBezTo>
                    <a:pt x="4490" y="15079"/>
                    <a:pt x="4488" y="15081"/>
                    <a:pt x="4489" y="15081"/>
                  </a:cubicBezTo>
                  <a:cubicBezTo>
                    <a:pt x="4489" y="15081"/>
                    <a:pt x="4489" y="15081"/>
                    <a:pt x="4490" y="15080"/>
                  </a:cubicBezTo>
                  <a:lnTo>
                    <a:pt x="4490" y="15080"/>
                  </a:lnTo>
                  <a:lnTo>
                    <a:pt x="4482" y="15111"/>
                  </a:lnTo>
                  <a:lnTo>
                    <a:pt x="4436" y="15180"/>
                  </a:lnTo>
                  <a:lnTo>
                    <a:pt x="4275" y="15467"/>
                  </a:lnTo>
                  <a:cubicBezTo>
                    <a:pt x="4183" y="15617"/>
                    <a:pt x="4091" y="15766"/>
                    <a:pt x="3953" y="15904"/>
                  </a:cubicBezTo>
                  <a:cubicBezTo>
                    <a:pt x="3712" y="16192"/>
                    <a:pt x="3414" y="16409"/>
                    <a:pt x="3069" y="16605"/>
                  </a:cubicBezTo>
                  <a:cubicBezTo>
                    <a:pt x="2735" y="16800"/>
                    <a:pt x="2356" y="16973"/>
                    <a:pt x="1989" y="17203"/>
                  </a:cubicBezTo>
                  <a:cubicBezTo>
                    <a:pt x="1632" y="17444"/>
                    <a:pt x="1287" y="17731"/>
                    <a:pt x="1024" y="18064"/>
                  </a:cubicBezTo>
                  <a:cubicBezTo>
                    <a:pt x="771" y="18398"/>
                    <a:pt x="575" y="18743"/>
                    <a:pt x="426" y="19098"/>
                  </a:cubicBezTo>
                  <a:cubicBezTo>
                    <a:pt x="391" y="19190"/>
                    <a:pt x="357" y="19271"/>
                    <a:pt x="322" y="19351"/>
                  </a:cubicBezTo>
                  <a:cubicBezTo>
                    <a:pt x="288" y="19455"/>
                    <a:pt x="265" y="19547"/>
                    <a:pt x="230" y="19639"/>
                  </a:cubicBezTo>
                  <a:lnTo>
                    <a:pt x="196" y="19777"/>
                  </a:lnTo>
                  <a:lnTo>
                    <a:pt x="161" y="19903"/>
                  </a:lnTo>
                  <a:cubicBezTo>
                    <a:pt x="150" y="19995"/>
                    <a:pt x="127" y="20087"/>
                    <a:pt x="115" y="20178"/>
                  </a:cubicBezTo>
                  <a:cubicBezTo>
                    <a:pt x="81" y="20523"/>
                    <a:pt x="92" y="20868"/>
                    <a:pt x="127" y="21179"/>
                  </a:cubicBezTo>
                  <a:cubicBezTo>
                    <a:pt x="173" y="21477"/>
                    <a:pt x="230" y="21764"/>
                    <a:pt x="288" y="22029"/>
                  </a:cubicBezTo>
                  <a:cubicBezTo>
                    <a:pt x="391" y="22546"/>
                    <a:pt x="414" y="23005"/>
                    <a:pt x="368" y="23385"/>
                  </a:cubicBezTo>
                  <a:cubicBezTo>
                    <a:pt x="334" y="23580"/>
                    <a:pt x="311" y="23753"/>
                    <a:pt x="253" y="23891"/>
                  </a:cubicBezTo>
                  <a:cubicBezTo>
                    <a:pt x="207" y="24039"/>
                    <a:pt x="173" y="24166"/>
                    <a:pt x="127" y="24258"/>
                  </a:cubicBezTo>
                  <a:cubicBezTo>
                    <a:pt x="46" y="24453"/>
                    <a:pt x="0" y="24557"/>
                    <a:pt x="0" y="24557"/>
                  </a:cubicBezTo>
                  <a:cubicBezTo>
                    <a:pt x="0" y="24557"/>
                    <a:pt x="58" y="24465"/>
                    <a:pt x="150" y="24269"/>
                  </a:cubicBezTo>
                  <a:cubicBezTo>
                    <a:pt x="207" y="24177"/>
                    <a:pt x="253" y="24062"/>
                    <a:pt x="311" y="23913"/>
                  </a:cubicBezTo>
                  <a:cubicBezTo>
                    <a:pt x="380" y="23776"/>
                    <a:pt x="414" y="23603"/>
                    <a:pt x="472" y="23408"/>
                  </a:cubicBezTo>
                  <a:cubicBezTo>
                    <a:pt x="552" y="23017"/>
                    <a:pt x="575" y="22523"/>
                    <a:pt x="506" y="21983"/>
                  </a:cubicBezTo>
                  <a:cubicBezTo>
                    <a:pt x="472" y="21707"/>
                    <a:pt x="437" y="21419"/>
                    <a:pt x="426" y="21133"/>
                  </a:cubicBezTo>
                  <a:cubicBezTo>
                    <a:pt x="403" y="20834"/>
                    <a:pt x="426" y="20535"/>
                    <a:pt x="483" y="20224"/>
                  </a:cubicBezTo>
                  <a:lnTo>
                    <a:pt x="552" y="19984"/>
                  </a:lnTo>
                  <a:lnTo>
                    <a:pt x="575" y="19869"/>
                  </a:lnTo>
                  <a:lnTo>
                    <a:pt x="621" y="19765"/>
                  </a:lnTo>
                  <a:cubicBezTo>
                    <a:pt x="656" y="19685"/>
                    <a:pt x="679" y="19616"/>
                    <a:pt x="713" y="19535"/>
                  </a:cubicBezTo>
                  <a:cubicBezTo>
                    <a:pt x="748" y="19455"/>
                    <a:pt x="794" y="19374"/>
                    <a:pt x="840" y="19294"/>
                  </a:cubicBezTo>
                  <a:cubicBezTo>
                    <a:pt x="989" y="18983"/>
                    <a:pt x="1207" y="18697"/>
                    <a:pt x="1437" y="18432"/>
                  </a:cubicBezTo>
                  <a:cubicBezTo>
                    <a:pt x="1678" y="18168"/>
                    <a:pt x="1966" y="17961"/>
                    <a:pt x="2288" y="17788"/>
                  </a:cubicBezTo>
                  <a:cubicBezTo>
                    <a:pt x="2609" y="17616"/>
                    <a:pt x="2988" y="17490"/>
                    <a:pt x="3379" y="17306"/>
                  </a:cubicBezTo>
                  <a:cubicBezTo>
                    <a:pt x="3781" y="17122"/>
                    <a:pt x="4195" y="16869"/>
                    <a:pt x="4551" y="16524"/>
                  </a:cubicBezTo>
                  <a:cubicBezTo>
                    <a:pt x="4643" y="16432"/>
                    <a:pt x="4735" y="16352"/>
                    <a:pt x="4816" y="16249"/>
                  </a:cubicBezTo>
                  <a:lnTo>
                    <a:pt x="5056" y="15939"/>
                  </a:lnTo>
                  <a:lnTo>
                    <a:pt x="5240" y="15663"/>
                  </a:lnTo>
                  <a:lnTo>
                    <a:pt x="5275" y="15594"/>
                  </a:lnTo>
                  <a:lnTo>
                    <a:pt x="5298" y="15559"/>
                  </a:lnTo>
                  <a:lnTo>
                    <a:pt x="5309" y="15548"/>
                  </a:lnTo>
                  <a:lnTo>
                    <a:pt x="5332" y="15513"/>
                  </a:lnTo>
                  <a:lnTo>
                    <a:pt x="5332" y="15490"/>
                  </a:lnTo>
                  <a:lnTo>
                    <a:pt x="5424" y="15329"/>
                  </a:lnTo>
                  <a:cubicBezTo>
                    <a:pt x="5482" y="15214"/>
                    <a:pt x="5539" y="15111"/>
                    <a:pt x="5585" y="14996"/>
                  </a:cubicBezTo>
                  <a:lnTo>
                    <a:pt x="5723" y="14629"/>
                  </a:lnTo>
                  <a:cubicBezTo>
                    <a:pt x="5769" y="14514"/>
                    <a:pt x="5792" y="14387"/>
                    <a:pt x="5827" y="14249"/>
                  </a:cubicBezTo>
                  <a:cubicBezTo>
                    <a:pt x="5861" y="14123"/>
                    <a:pt x="5873" y="13996"/>
                    <a:pt x="5896" y="13870"/>
                  </a:cubicBezTo>
                  <a:cubicBezTo>
                    <a:pt x="5965" y="13342"/>
                    <a:pt x="5907" y="12836"/>
                    <a:pt x="5861" y="12400"/>
                  </a:cubicBezTo>
                  <a:cubicBezTo>
                    <a:pt x="5735" y="11514"/>
                    <a:pt x="5792" y="10894"/>
                    <a:pt x="6172" y="10216"/>
                  </a:cubicBezTo>
                  <a:lnTo>
                    <a:pt x="6251" y="10066"/>
                  </a:lnTo>
                  <a:lnTo>
                    <a:pt x="6262" y="10057"/>
                  </a:lnTo>
                  <a:lnTo>
                    <a:pt x="6262" y="10057"/>
                  </a:lnTo>
                  <a:cubicBezTo>
                    <a:pt x="6259" y="10062"/>
                    <a:pt x="6256" y="10069"/>
                    <a:pt x="6251" y="10078"/>
                  </a:cubicBezTo>
                  <a:lnTo>
                    <a:pt x="6274" y="10043"/>
                  </a:lnTo>
                  <a:lnTo>
                    <a:pt x="6309" y="9986"/>
                  </a:lnTo>
                  <a:lnTo>
                    <a:pt x="6458" y="9757"/>
                  </a:lnTo>
                  <a:cubicBezTo>
                    <a:pt x="6573" y="9630"/>
                    <a:pt x="6677" y="9492"/>
                    <a:pt x="6803" y="9389"/>
                  </a:cubicBezTo>
                  <a:cubicBezTo>
                    <a:pt x="7033" y="9159"/>
                    <a:pt x="7298" y="9009"/>
                    <a:pt x="7630" y="8860"/>
                  </a:cubicBezTo>
                  <a:cubicBezTo>
                    <a:pt x="7964" y="8699"/>
                    <a:pt x="8366" y="8562"/>
                    <a:pt x="8791" y="8332"/>
                  </a:cubicBezTo>
                  <a:cubicBezTo>
                    <a:pt x="9205" y="8102"/>
                    <a:pt x="9642" y="7791"/>
                    <a:pt x="9975" y="7412"/>
                  </a:cubicBezTo>
                  <a:cubicBezTo>
                    <a:pt x="10055" y="7332"/>
                    <a:pt x="10135" y="7217"/>
                    <a:pt x="10216" y="7114"/>
                  </a:cubicBezTo>
                  <a:lnTo>
                    <a:pt x="10342" y="6953"/>
                  </a:lnTo>
                  <a:cubicBezTo>
                    <a:pt x="10388" y="6895"/>
                    <a:pt x="10400" y="6861"/>
                    <a:pt x="10423" y="6826"/>
                  </a:cubicBezTo>
                  <a:cubicBezTo>
                    <a:pt x="10480" y="6746"/>
                    <a:pt x="10526" y="6665"/>
                    <a:pt x="10584" y="6585"/>
                  </a:cubicBezTo>
                  <a:lnTo>
                    <a:pt x="10595" y="6562"/>
                  </a:lnTo>
                  <a:lnTo>
                    <a:pt x="10607" y="6539"/>
                  </a:lnTo>
                  <a:lnTo>
                    <a:pt x="10618" y="6539"/>
                  </a:lnTo>
                  <a:cubicBezTo>
                    <a:pt x="10618" y="6539"/>
                    <a:pt x="10607" y="6539"/>
                    <a:pt x="10641" y="6481"/>
                  </a:cubicBezTo>
                  <a:lnTo>
                    <a:pt x="10687" y="6401"/>
                  </a:lnTo>
                  <a:lnTo>
                    <a:pt x="10768" y="6251"/>
                  </a:lnTo>
                  <a:cubicBezTo>
                    <a:pt x="10814" y="6159"/>
                    <a:pt x="10860" y="6056"/>
                    <a:pt x="10917" y="5953"/>
                  </a:cubicBezTo>
                  <a:cubicBezTo>
                    <a:pt x="10952" y="5850"/>
                    <a:pt x="10998" y="5746"/>
                    <a:pt x="11032" y="5631"/>
                  </a:cubicBezTo>
                  <a:lnTo>
                    <a:pt x="11090" y="5482"/>
                  </a:lnTo>
                  <a:lnTo>
                    <a:pt x="11136" y="5309"/>
                  </a:lnTo>
                  <a:cubicBezTo>
                    <a:pt x="11170" y="5206"/>
                    <a:pt x="11205" y="5091"/>
                    <a:pt x="11228" y="4976"/>
                  </a:cubicBezTo>
                  <a:cubicBezTo>
                    <a:pt x="11308" y="4540"/>
                    <a:pt x="11319" y="4103"/>
                    <a:pt x="11296" y="3735"/>
                  </a:cubicBezTo>
                  <a:cubicBezTo>
                    <a:pt x="11274" y="3379"/>
                    <a:pt x="11239" y="3069"/>
                    <a:pt x="11205" y="2827"/>
                  </a:cubicBezTo>
                  <a:cubicBezTo>
                    <a:pt x="11147" y="2321"/>
                    <a:pt x="11182" y="2046"/>
                    <a:pt x="11239" y="1805"/>
                  </a:cubicBezTo>
                  <a:cubicBezTo>
                    <a:pt x="11285" y="1690"/>
                    <a:pt x="11308" y="1575"/>
                    <a:pt x="11342" y="1517"/>
                  </a:cubicBezTo>
                  <a:lnTo>
                    <a:pt x="11376" y="1414"/>
                  </a:lnTo>
                  <a:cubicBezTo>
                    <a:pt x="11376" y="1402"/>
                    <a:pt x="11399" y="1379"/>
                    <a:pt x="11411" y="1345"/>
                  </a:cubicBezTo>
                  <a:lnTo>
                    <a:pt x="11445" y="1276"/>
                  </a:lnTo>
                  <a:cubicBezTo>
                    <a:pt x="11549" y="1080"/>
                    <a:pt x="11595" y="988"/>
                    <a:pt x="11595" y="988"/>
                  </a:cubicBezTo>
                  <a:lnTo>
                    <a:pt x="945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18;p42">
              <a:extLst>
                <a:ext uri="{FF2B5EF4-FFF2-40B4-BE49-F238E27FC236}">
                  <a16:creationId xmlns:a16="http://schemas.microsoft.com/office/drawing/2014/main" id="{F6C11824-C844-EC8C-7D31-ACCFF28A6942}"/>
                </a:ext>
              </a:extLst>
            </p:cNvPr>
            <p:cNvSpPr/>
            <p:nvPr/>
          </p:nvSpPr>
          <p:spPr>
            <a:xfrm>
              <a:off x="7312434" y="2007018"/>
              <a:ext cx="312927" cy="666224"/>
            </a:xfrm>
            <a:custGeom>
              <a:avLst/>
              <a:gdLst/>
              <a:ahLst/>
              <a:cxnLst/>
              <a:rect l="l" t="t" r="r" b="b"/>
              <a:pathLst>
                <a:path w="5333" h="11354" extrusionOk="0">
                  <a:moveTo>
                    <a:pt x="4136" y="2591"/>
                  </a:moveTo>
                  <a:cubicBezTo>
                    <a:pt x="4137" y="2591"/>
                    <a:pt x="4137" y="2593"/>
                    <a:pt x="4137" y="2598"/>
                  </a:cubicBezTo>
                  <a:lnTo>
                    <a:pt x="4132" y="2598"/>
                  </a:lnTo>
                  <a:cubicBezTo>
                    <a:pt x="4134" y="2593"/>
                    <a:pt x="4136" y="2591"/>
                    <a:pt x="4136" y="2591"/>
                  </a:cubicBezTo>
                  <a:close/>
                  <a:moveTo>
                    <a:pt x="4287" y="1"/>
                  </a:moveTo>
                  <a:cubicBezTo>
                    <a:pt x="4287" y="1"/>
                    <a:pt x="4264" y="47"/>
                    <a:pt x="4229" y="139"/>
                  </a:cubicBezTo>
                  <a:cubicBezTo>
                    <a:pt x="4218" y="151"/>
                    <a:pt x="4218" y="162"/>
                    <a:pt x="4206" y="174"/>
                  </a:cubicBezTo>
                  <a:cubicBezTo>
                    <a:pt x="4206" y="185"/>
                    <a:pt x="4195" y="197"/>
                    <a:pt x="4195" y="231"/>
                  </a:cubicBezTo>
                  <a:cubicBezTo>
                    <a:pt x="4172" y="265"/>
                    <a:pt x="4160" y="311"/>
                    <a:pt x="4149" y="368"/>
                  </a:cubicBezTo>
                  <a:cubicBezTo>
                    <a:pt x="4114" y="472"/>
                    <a:pt x="4091" y="575"/>
                    <a:pt x="4068" y="702"/>
                  </a:cubicBezTo>
                  <a:cubicBezTo>
                    <a:pt x="4068" y="759"/>
                    <a:pt x="4068" y="828"/>
                    <a:pt x="4057" y="897"/>
                  </a:cubicBezTo>
                  <a:cubicBezTo>
                    <a:pt x="4057" y="966"/>
                    <a:pt x="4068" y="1035"/>
                    <a:pt x="4068" y="1104"/>
                  </a:cubicBezTo>
                  <a:cubicBezTo>
                    <a:pt x="4068" y="1185"/>
                    <a:pt x="4080" y="1254"/>
                    <a:pt x="4091" y="1323"/>
                  </a:cubicBezTo>
                  <a:cubicBezTo>
                    <a:pt x="4103" y="1392"/>
                    <a:pt x="4114" y="1472"/>
                    <a:pt x="4137" y="1530"/>
                  </a:cubicBezTo>
                  <a:cubicBezTo>
                    <a:pt x="4160" y="1667"/>
                    <a:pt x="4195" y="1782"/>
                    <a:pt x="4218" y="1897"/>
                  </a:cubicBezTo>
                  <a:cubicBezTo>
                    <a:pt x="4229" y="2012"/>
                    <a:pt x="4241" y="2104"/>
                    <a:pt x="4229" y="2207"/>
                  </a:cubicBezTo>
                  <a:cubicBezTo>
                    <a:pt x="4229" y="2230"/>
                    <a:pt x="4229" y="2265"/>
                    <a:pt x="4218" y="2288"/>
                  </a:cubicBezTo>
                  <a:lnTo>
                    <a:pt x="4218" y="2334"/>
                  </a:lnTo>
                  <a:lnTo>
                    <a:pt x="4206" y="2368"/>
                  </a:lnTo>
                  <a:cubicBezTo>
                    <a:pt x="4195" y="2403"/>
                    <a:pt x="4195" y="2426"/>
                    <a:pt x="4183" y="2460"/>
                  </a:cubicBezTo>
                  <a:cubicBezTo>
                    <a:pt x="4172" y="2483"/>
                    <a:pt x="4160" y="2518"/>
                    <a:pt x="4149" y="2541"/>
                  </a:cubicBezTo>
                  <a:lnTo>
                    <a:pt x="4126" y="2587"/>
                  </a:lnTo>
                  <a:lnTo>
                    <a:pt x="4126" y="2610"/>
                  </a:lnTo>
                  <a:lnTo>
                    <a:pt x="4114" y="2621"/>
                  </a:lnTo>
                  <a:cubicBezTo>
                    <a:pt x="4103" y="2656"/>
                    <a:pt x="4080" y="2690"/>
                    <a:pt x="4057" y="2736"/>
                  </a:cubicBezTo>
                  <a:cubicBezTo>
                    <a:pt x="4045" y="2748"/>
                    <a:pt x="4034" y="2782"/>
                    <a:pt x="4022" y="2782"/>
                  </a:cubicBezTo>
                  <a:lnTo>
                    <a:pt x="3999" y="2816"/>
                  </a:lnTo>
                  <a:cubicBezTo>
                    <a:pt x="3988" y="2839"/>
                    <a:pt x="3976" y="2862"/>
                    <a:pt x="3953" y="2885"/>
                  </a:cubicBezTo>
                  <a:cubicBezTo>
                    <a:pt x="3884" y="2988"/>
                    <a:pt x="3781" y="3069"/>
                    <a:pt x="3655" y="3149"/>
                  </a:cubicBezTo>
                  <a:cubicBezTo>
                    <a:pt x="3529" y="3230"/>
                    <a:pt x="3368" y="3299"/>
                    <a:pt x="3172" y="3402"/>
                  </a:cubicBezTo>
                  <a:cubicBezTo>
                    <a:pt x="2977" y="3506"/>
                    <a:pt x="2758" y="3644"/>
                    <a:pt x="2586" y="3828"/>
                  </a:cubicBezTo>
                  <a:cubicBezTo>
                    <a:pt x="2506" y="3920"/>
                    <a:pt x="2437" y="4023"/>
                    <a:pt x="2368" y="4126"/>
                  </a:cubicBezTo>
                  <a:lnTo>
                    <a:pt x="2276" y="4275"/>
                  </a:lnTo>
                  <a:lnTo>
                    <a:pt x="2253" y="4321"/>
                  </a:lnTo>
                  <a:lnTo>
                    <a:pt x="2242" y="4344"/>
                  </a:lnTo>
                  <a:lnTo>
                    <a:pt x="2230" y="4367"/>
                  </a:lnTo>
                  <a:lnTo>
                    <a:pt x="2230" y="4379"/>
                  </a:lnTo>
                  <a:lnTo>
                    <a:pt x="2196" y="4448"/>
                  </a:lnTo>
                  <a:lnTo>
                    <a:pt x="2173" y="4517"/>
                  </a:lnTo>
                  <a:cubicBezTo>
                    <a:pt x="2161" y="4540"/>
                    <a:pt x="2150" y="4563"/>
                    <a:pt x="2138" y="4597"/>
                  </a:cubicBezTo>
                  <a:cubicBezTo>
                    <a:pt x="2115" y="4666"/>
                    <a:pt x="2104" y="4724"/>
                    <a:pt x="2081" y="4793"/>
                  </a:cubicBezTo>
                  <a:cubicBezTo>
                    <a:pt x="2069" y="4850"/>
                    <a:pt x="2058" y="4908"/>
                    <a:pt x="2046" y="4977"/>
                  </a:cubicBezTo>
                  <a:cubicBezTo>
                    <a:pt x="2035" y="5034"/>
                    <a:pt x="2035" y="5103"/>
                    <a:pt x="2035" y="5161"/>
                  </a:cubicBezTo>
                  <a:cubicBezTo>
                    <a:pt x="2023" y="5413"/>
                    <a:pt x="2081" y="5654"/>
                    <a:pt x="2127" y="5850"/>
                  </a:cubicBezTo>
                  <a:cubicBezTo>
                    <a:pt x="2173" y="6057"/>
                    <a:pt x="2207" y="6229"/>
                    <a:pt x="2207" y="6402"/>
                  </a:cubicBezTo>
                  <a:cubicBezTo>
                    <a:pt x="2207" y="6574"/>
                    <a:pt x="2173" y="6746"/>
                    <a:pt x="2104" y="6907"/>
                  </a:cubicBezTo>
                  <a:lnTo>
                    <a:pt x="2069" y="6976"/>
                  </a:lnTo>
                  <a:lnTo>
                    <a:pt x="2058" y="6999"/>
                  </a:lnTo>
                  <a:lnTo>
                    <a:pt x="2046" y="7033"/>
                  </a:lnTo>
                  <a:lnTo>
                    <a:pt x="1977" y="7160"/>
                  </a:lnTo>
                  <a:cubicBezTo>
                    <a:pt x="1920" y="7229"/>
                    <a:pt x="1885" y="7298"/>
                    <a:pt x="1816" y="7367"/>
                  </a:cubicBezTo>
                  <a:cubicBezTo>
                    <a:pt x="1701" y="7493"/>
                    <a:pt x="1563" y="7585"/>
                    <a:pt x="1402" y="7677"/>
                  </a:cubicBezTo>
                  <a:cubicBezTo>
                    <a:pt x="1242" y="7769"/>
                    <a:pt x="1058" y="7838"/>
                    <a:pt x="886" y="7941"/>
                  </a:cubicBezTo>
                  <a:cubicBezTo>
                    <a:pt x="713" y="8044"/>
                    <a:pt x="552" y="8182"/>
                    <a:pt x="426" y="8332"/>
                  </a:cubicBezTo>
                  <a:cubicBezTo>
                    <a:pt x="311" y="8481"/>
                    <a:pt x="219" y="8642"/>
                    <a:pt x="150" y="8815"/>
                  </a:cubicBezTo>
                  <a:cubicBezTo>
                    <a:pt x="138" y="8849"/>
                    <a:pt x="115" y="8884"/>
                    <a:pt x="104" y="8930"/>
                  </a:cubicBezTo>
                  <a:cubicBezTo>
                    <a:pt x="92" y="8976"/>
                    <a:pt x="81" y="9010"/>
                    <a:pt x="69" y="9056"/>
                  </a:cubicBezTo>
                  <a:lnTo>
                    <a:pt x="46" y="9125"/>
                  </a:lnTo>
                  <a:lnTo>
                    <a:pt x="35" y="9183"/>
                  </a:lnTo>
                  <a:cubicBezTo>
                    <a:pt x="23" y="9228"/>
                    <a:pt x="23" y="9262"/>
                    <a:pt x="12" y="9308"/>
                  </a:cubicBezTo>
                  <a:cubicBezTo>
                    <a:pt x="0" y="9469"/>
                    <a:pt x="12" y="9630"/>
                    <a:pt x="35" y="9780"/>
                  </a:cubicBezTo>
                  <a:cubicBezTo>
                    <a:pt x="58" y="9918"/>
                    <a:pt x="92" y="10056"/>
                    <a:pt x="115" y="10171"/>
                  </a:cubicBezTo>
                  <a:cubicBezTo>
                    <a:pt x="184" y="10424"/>
                    <a:pt x="196" y="10630"/>
                    <a:pt x="173" y="10814"/>
                  </a:cubicBezTo>
                  <a:cubicBezTo>
                    <a:pt x="161" y="10906"/>
                    <a:pt x="150" y="10986"/>
                    <a:pt x="127" y="11044"/>
                  </a:cubicBezTo>
                  <a:cubicBezTo>
                    <a:pt x="115" y="11113"/>
                    <a:pt x="92" y="11170"/>
                    <a:pt x="69" y="11216"/>
                  </a:cubicBezTo>
                  <a:cubicBezTo>
                    <a:pt x="35" y="11308"/>
                    <a:pt x="12" y="11354"/>
                    <a:pt x="12" y="11354"/>
                  </a:cubicBezTo>
                  <a:lnTo>
                    <a:pt x="81" y="11216"/>
                  </a:lnTo>
                  <a:cubicBezTo>
                    <a:pt x="104" y="11182"/>
                    <a:pt x="127" y="11124"/>
                    <a:pt x="161" y="11055"/>
                  </a:cubicBezTo>
                  <a:cubicBezTo>
                    <a:pt x="184" y="10986"/>
                    <a:pt x="207" y="10906"/>
                    <a:pt x="230" y="10825"/>
                  </a:cubicBezTo>
                  <a:cubicBezTo>
                    <a:pt x="265" y="10641"/>
                    <a:pt x="265" y="10412"/>
                    <a:pt x="230" y="10159"/>
                  </a:cubicBezTo>
                  <a:cubicBezTo>
                    <a:pt x="207" y="10033"/>
                    <a:pt x="184" y="9895"/>
                    <a:pt x="173" y="9757"/>
                  </a:cubicBezTo>
                  <a:cubicBezTo>
                    <a:pt x="161" y="9619"/>
                    <a:pt x="173" y="9481"/>
                    <a:pt x="196" y="9331"/>
                  </a:cubicBezTo>
                  <a:cubicBezTo>
                    <a:pt x="207" y="9297"/>
                    <a:pt x="207" y="9262"/>
                    <a:pt x="219" y="9228"/>
                  </a:cubicBezTo>
                  <a:lnTo>
                    <a:pt x="230" y="9171"/>
                  </a:lnTo>
                  <a:lnTo>
                    <a:pt x="253" y="9125"/>
                  </a:lnTo>
                  <a:cubicBezTo>
                    <a:pt x="265" y="9091"/>
                    <a:pt x="288" y="9056"/>
                    <a:pt x="299" y="9022"/>
                  </a:cubicBezTo>
                  <a:cubicBezTo>
                    <a:pt x="311" y="8976"/>
                    <a:pt x="334" y="8941"/>
                    <a:pt x="357" y="8907"/>
                  </a:cubicBezTo>
                  <a:cubicBezTo>
                    <a:pt x="426" y="8769"/>
                    <a:pt x="518" y="8631"/>
                    <a:pt x="633" y="8516"/>
                  </a:cubicBezTo>
                  <a:cubicBezTo>
                    <a:pt x="748" y="8389"/>
                    <a:pt x="886" y="8297"/>
                    <a:pt x="1035" y="8217"/>
                  </a:cubicBezTo>
                  <a:cubicBezTo>
                    <a:pt x="1196" y="8148"/>
                    <a:pt x="1368" y="8090"/>
                    <a:pt x="1563" y="8010"/>
                  </a:cubicBezTo>
                  <a:cubicBezTo>
                    <a:pt x="1747" y="7930"/>
                    <a:pt x="1954" y="7815"/>
                    <a:pt x="2115" y="7654"/>
                  </a:cubicBezTo>
                  <a:cubicBezTo>
                    <a:pt x="2161" y="7620"/>
                    <a:pt x="2207" y="7585"/>
                    <a:pt x="2242" y="7528"/>
                  </a:cubicBezTo>
                  <a:lnTo>
                    <a:pt x="2357" y="7390"/>
                  </a:lnTo>
                  <a:lnTo>
                    <a:pt x="2437" y="7263"/>
                  </a:lnTo>
                  <a:lnTo>
                    <a:pt x="2460" y="7229"/>
                  </a:lnTo>
                  <a:lnTo>
                    <a:pt x="2471" y="7217"/>
                  </a:lnTo>
                  <a:lnTo>
                    <a:pt x="2483" y="7194"/>
                  </a:lnTo>
                  <a:lnTo>
                    <a:pt x="2483" y="7183"/>
                  </a:lnTo>
                  <a:lnTo>
                    <a:pt x="2528" y="7114"/>
                  </a:lnTo>
                  <a:cubicBezTo>
                    <a:pt x="2551" y="7056"/>
                    <a:pt x="2574" y="7010"/>
                    <a:pt x="2597" y="6953"/>
                  </a:cubicBezTo>
                  <a:lnTo>
                    <a:pt x="2666" y="6792"/>
                  </a:lnTo>
                  <a:cubicBezTo>
                    <a:pt x="2678" y="6734"/>
                    <a:pt x="2689" y="6677"/>
                    <a:pt x="2712" y="6620"/>
                  </a:cubicBezTo>
                  <a:cubicBezTo>
                    <a:pt x="2724" y="6551"/>
                    <a:pt x="2724" y="6494"/>
                    <a:pt x="2735" y="6436"/>
                  </a:cubicBezTo>
                  <a:cubicBezTo>
                    <a:pt x="2758" y="6195"/>
                    <a:pt x="2724" y="5953"/>
                    <a:pt x="2701" y="5746"/>
                  </a:cubicBezTo>
                  <a:cubicBezTo>
                    <a:pt x="2632" y="5333"/>
                    <a:pt x="2643" y="5046"/>
                    <a:pt x="2827" y="4735"/>
                  </a:cubicBezTo>
                  <a:lnTo>
                    <a:pt x="2862" y="4666"/>
                  </a:lnTo>
                  <a:lnTo>
                    <a:pt x="2873" y="4655"/>
                  </a:lnTo>
                  <a:lnTo>
                    <a:pt x="2885" y="4632"/>
                  </a:lnTo>
                  <a:lnTo>
                    <a:pt x="2954" y="4528"/>
                  </a:lnTo>
                  <a:cubicBezTo>
                    <a:pt x="3011" y="4459"/>
                    <a:pt x="3057" y="4402"/>
                    <a:pt x="3115" y="4356"/>
                  </a:cubicBezTo>
                  <a:cubicBezTo>
                    <a:pt x="3230" y="4252"/>
                    <a:pt x="3356" y="4183"/>
                    <a:pt x="3517" y="4115"/>
                  </a:cubicBezTo>
                  <a:cubicBezTo>
                    <a:pt x="3667" y="4046"/>
                    <a:pt x="3861" y="3989"/>
                    <a:pt x="4068" y="3885"/>
                  </a:cubicBezTo>
                  <a:cubicBezTo>
                    <a:pt x="4264" y="3782"/>
                    <a:pt x="4471" y="3644"/>
                    <a:pt x="4620" y="3471"/>
                  </a:cubicBezTo>
                  <a:cubicBezTo>
                    <a:pt x="4666" y="3437"/>
                    <a:pt x="4701" y="3379"/>
                    <a:pt x="4747" y="3333"/>
                  </a:cubicBezTo>
                  <a:lnTo>
                    <a:pt x="4804" y="3264"/>
                  </a:lnTo>
                  <a:cubicBezTo>
                    <a:pt x="4816" y="3230"/>
                    <a:pt x="4827" y="3218"/>
                    <a:pt x="4839" y="3207"/>
                  </a:cubicBezTo>
                  <a:cubicBezTo>
                    <a:pt x="4862" y="3161"/>
                    <a:pt x="4885" y="3126"/>
                    <a:pt x="4908" y="3092"/>
                  </a:cubicBezTo>
                  <a:lnTo>
                    <a:pt x="4919" y="3080"/>
                  </a:lnTo>
                  <a:lnTo>
                    <a:pt x="4919" y="3069"/>
                  </a:lnTo>
                  <a:lnTo>
                    <a:pt x="4931" y="3069"/>
                  </a:lnTo>
                  <a:cubicBezTo>
                    <a:pt x="4931" y="3069"/>
                    <a:pt x="4919" y="3069"/>
                    <a:pt x="4942" y="3046"/>
                  </a:cubicBezTo>
                  <a:lnTo>
                    <a:pt x="4954" y="3011"/>
                  </a:lnTo>
                  <a:lnTo>
                    <a:pt x="5000" y="2942"/>
                  </a:lnTo>
                  <a:cubicBezTo>
                    <a:pt x="5022" y="2896"/>
                    <a:pt x="5045" y="2851"/>
                    <a:pt x="5057" y="2805"/>
                  </a:cubicBezTo>
                  <a:cubicBezTo>
                    <a:pt x="5079" y="2759"/>
                    <a:pt x="5102" y="2702"/>
                    <a:pt x="5114" y="2656"/>
                  </a:cubicBezTo>
                  <a:lnTo>
                    <a:pt x="5148" y="2587"/>
                  </a:lnTo>
                  <a:lnTo>
                    <a:pt x="5160" y="2506"/>
                  </a:lnTo>
                  <a:cubicBezTo>
                    <a:pt x="5183" y="2449"/>
                    <a:pt x="5194" y="2403"/>
                    <a:pt x="5206" y="2357"/>
                  </a:cubicBezTo>
                  <a:cubicBezTo>
                    <a:pt x="5240" y="2150"/>
                    <a:pt x="5240" y="1943"/>
                    <a:pt x="5217" y="1770"/>
                  </a:cubicBezTo>
                  <a:cubicBezTo>
                    <a:pt x="5206" y="1609"/>
                    <a:pt x="5183" y="1461"/>
                    <a:pt x="5171" y="1346"/>
                  </a:cubicBezTo>
                  <a:cubicBezTo>
                    <a:pt x="5137" y="1116"/>
                    <a:pt x="5148" y="978"/>
                    <a:pt x="5171" y="874"/>
                  </a:cubicBezTo>
                  <a:cubicBezTo>
                    <a:pt x="5183" y="817"/>
                    <a:pt x="5194" y="759"/>
                    <a:pt x="5217" y="736"/>
                  </a:cubicBezTo>
                  <a:cubicBezTo>
                    <a:pt x="5217" y="713"/>
                    <a:pt x="5229" y="702"/>
                    <a:pt x="5229" y="690"/>
                  </a:cubicBezTo>
                  <a:cubicBezTo>
                    <a:pt x="5229" y="679"/>
                    <a:pt x="5240" y="667"/>
                    <a:pt x="5240" y="656"/>
                  </a:cubicBezTo>
                  <a:cubicBezTo>
                    <a:pt x="5252" y="644"/>
                    <a:pt x="5252" y="633"/>
                    <a:pt x="5263" y="621"/>
                  </a:cubicBezTo>
                  <a:cubicBezTo>
                    <a:pt x="5309" y="541"/>
                    <a:pt x="5332" y="495"/>
                    <a:pt x="5332" y="495"/>
                  </a:cubicBezTo>
                  <a:lnTo>
                    <a:pt x="42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9;p42">
              <a:extLst>
                <a:ext uri="{FF2B5EF4-FFF2-40B4-BE49-F238E27FC236}">
                  <a16:creationId xmlns:a16="http://schemas.microsoft.com/office/drawing/2014/main" id="{CC46AAA9-010B-81E6-41F5-85F1EDEEE4F7}"/>
                </a:ext>
              </a:extLst>
            </p:cNvPr>
            <p:cNvSpPr/>
            <p:nvPr/>
          </p:nvSpPr>
          <p:spPr>
            <a:xfrm>
              <a:off x="6568042" y="1592398"/>
              <a:ext cx="312927" cy="666224"/>
            </a:xfrm>
            <a:custGeom>
              <a:avLst/>
              <a:gdLst/>
              <a:ahLst/>
              <a:cxnLst/>
              <a:rect l="l" t="t" r="r" b="b"/>
              <a:pathLst>
                <a:path w="5333" h="11354" extrusionOk="0">
                  <a:moveTo>
                    <a:pt x="4287" y="0"/>
                  </a:moveTo>
                  <a:cubicBezTo>
                    <a:pt x="4287" y="0"/>
                    <a:pt x="4264" y="46"/>
                    <a:pt x="4229" y="138"/>
                  </a:cubicBezTo>
                  <a:cubicBezTo>
                    <a:pt x="4218" y="149"/>
                    <a:pt x="4218" y="161"/>
                    <a:pt x="4206" y="172"/>
                  </a:cubicBezTo>
                  <a:cubicBezTo>
                    <a:pt x="4206" y="184"/>
                    <a:pt x="4195" y="195"/>
                    <a:pt x="4195" y="218"/>
                  </a:cubicBezTo>
                  <a:cubicBezTo>
                    <a:pt x="4172" y="264"/>
                    <a:pt x="4160" y="310"/>
                    <a:pt x="4149" y="368"/>
                  </a:cubicBezTo>
                  <a:cubicBezTo>
                    <a:pt x="4114" y="471"/>
                    <a:pt x="4091" y="575"/>
                    <a:pt x="4068" y="701"/>
                  </a:cubicBezTo>
                  <a:cubicBezTo>
                    <a:pt x="4068" y="759"/>
                    <a:pt x="4068" y="828"/>
                    <a:pt x="4057" y="897"/>
                  </a:cubicBezTo>
                  <a:cubicBezTo>
                    <a:pt x="4057" y="965"/>
                    <a:pt x="4057" y="1034"/>
                    <a:pt x="4068" y="1103"/>
                  </a:cubicBezTo>
                  <a:cubicBezTo>
                    <a:pt x="4068" y="1183"/>
                    <a:pt x="4080" y="1252"/>
                    <a:pt x="4091" y="1321"/>
                  </a:cubicBezTo>
                  <a:cubicBezTo>
                    <a:pt x="4103" y="1390"/>
                    <a:pt x="4114" y="1459"/>
                    <a:pt x="4137" y="1528"/>
                  </a:cubicBezTo>
                  <a:cubicBezTo>
                    <a:pt x="4160" y="1666"/>
                    <a:pt x="4195" y="1781"/>
                    <a:pt x="4218" y="1896"/>
                  </a:cubicBezTo>
                  <a:cubicBezTo>
                    <a:pt x="4229" y="2000"/>
                    <a:pt x="4241" y="2103"/>
                    <a:pt x="4229" y="2207"/>
                  </a:cubicBezTo>
                  <a:cubicBezTo>
                    <a:pt x="4229" y="2229"/>
                    <a:pt x="4229" y="2264"/>
                    <a:pt x="4218" y="2286"/>
                  </a:cubicBezTo>
                  <a:lnTo>
                    <a:pt x="4218" y="2321"/>
                  </a:lnTo>
                  <a:lnTo>
                    <a:pt x="4206" y="2367"/>
                  </a:lnTo>
                  <a:cubicBezTo>
                    <a:pt x="4195" y="2401"/>
                    <a:pt x="4195" y="2424"/>
                    <a:pt x="4183" y="2447"/>
                  </a:cubicBezTo>
                  <a:cubicBezTo>
                    <a:pt x="4172" y="2482"/>
                    <a:pt x="4160" y="2516"/>
                    <a:pt x="4149" y="2539"/>
                  </a:cubicBezTo>
                  <a:lnTo>
                    <a:pt x="4126" y="2585"/>
                  </a:lnTo>
                  <a:lnTo>
                    <a:pt x="4126" y="2597"/>
                  </a:lnTo>
                  <a:lnTo>
                    <a:pt x="4114" y="2620"/>
                  </a:lnTo>
                  <a:cubicBezTo>
                    <a:pt x="4103" y="2654"/>
                    <a:pt x="4080" y="2689"/>
                    <a:pt x="4057" y="2735"/>
                  </a:cubicBezTo>
                  <a:cubicBezTo>
                    <a:pt x="4045" y="2746"/>
                    <a:pt x="4034" y="2769"/>
                    <a:pt x="4022" y="2781"/>
                  </a:cubicBezTo>
                  <a:lnTo>
                    <a:pt x="3999" y="2815"/>
                  </a:lnTo>
                  <a:cubicBezTo>
                    <a:pt x="3988" y="2838"/>
                    <a:pt x="3976" y="2861"/>
                    <a:pt x="3953" y="2884"/>
                  </a:cubicBezTo>
                  <a:cubicBezTo>
                    <a:pt x="3884" y="2988"/>
                    <a:pt x="3781" y="3068"/>
                    <a:pt x="3655" y="3149"/>
                  </a:cubicBezTo>
                  <a:cubicBezTo>
                    <a:pt x="3529" y="3229"/>
                    <a:pt x="3368" y="3298"/>
                    <a:pt x="3172" y="3402"/>
                  </a:cubicBezTo>
                  <a:cubicBezTo>
                    <a:pt x="2977" y="3505"/>
                    <a:pt x="2758" y="3642"/>
                    <a:pt x="2586" y="3826"/>
                  </a:cubicBezTo>
                  <a:cubicBezTo>
                    <a:pt x="2505" y="3918"/>
                    <a:pt x="2437" y="4022"/>
                    <a:pt x="2368" y="4125"/>
                  </a:cubicBezTo>
                  <a:lnTo>
                    <a:pt x="2276" y="4275"/>
                  </a:lnTo>
                  <a:lnTo>
                    <a:pt x="2253" y="4321"/>
                  </a:lnTo>
                  <a:lnTo>
                    <a:pt x="2242" y="4344"/>
                  </a:lnTo>
                  <a:lnTo>
                    <a:pt x="2230" y="4367"/>
                  </a:lnTo>
                  <a:lnTo>
                    <a:pt x="2230" y="4378"/>
                  </a:lnTo>
                  <a:lnTo>
                    <a:pt x="2196" y="4447"/>
                  </a:lnTo>
                  <a:lnTo>
                    <a:pt x="2173" y="4516"/>
                  </a:lnTo>
                  <a:cubicBezTo>
                    <a:pt x="2161" y="4539"/>
                    <a:pt x="2150" y="4562"/>
                    <a:pt x="2138" y="4597"/>
                  </a:cubicBezTo>
                  <a:cubicBezTo>
                    <a:pt x="2115" y="4654"/>
                    <a:pt x="2104" y="4723"/>
                    <a:pt x="2081" y="4792"/>
                  </a:cubicBezTo>
                  <a:cubicBezTo>
                    <a:pt x="2069" y="4849"/>
                    <a:pt x="2058" y="4906"/>
                    <a:pt x="2046" y="4975"/>
                  </a:cubicBezTo>
                  <a:cubicBezTo>
                    <a:pt x="2035" y="5033"/>
                    <a:pt x="2035" y="5102"/>
                    <a:pt x="2035" y="5159"/>
                  </a:cubicBezTo>
                  <a:cubicBezTo>
                    <a:pt x="2023" y="5412"/>
                    <a:pt x="2081" y="5654"/>
                    <a:pt x="2127" y="5849"/>
                  </a:cubicBezTo>
                  <a:cubicBezTo>
                    <a:pt x="2173" y="6056"/>
                    <a:pt x="2207" y="6228"/>
                    <a:pt x="2207" y="6400"/>
                  </a:cubicBezTo>
                  <a:cubicBezTo>
                    <a:pt x="2207" y="6573"/>
                    <a:pt x="2173" y="6745"/>
                    <a:pt x="2092" y="6906"/>
                  </a:cubicBezTo>
                  <a:lnTo>
                    <a:pt x="2069" y="6975"/>
                  </a:lnTo>
                  <a:lnTo>
                    <a:pt x="2058" y="6998"/>
                  </a:lnTo>
                  <a:lnTo>
                    <a:pt x="2046" y="7021"/>
                  </a:lnTo>
                  <a:lnTo>
                    <a:pt x="1966" y="7159"/>
                  </a:lnTo>
                  <a:cubicBezTo>
                    <a:pt x="1920" y="7228"/>
                    <a:pt x="1885" y="7297"/>
                    <a:pt x="1816" y="7354"/>
                  </a:cubicBezTo>
                  <a:cubicBezTo>
                    <a:pt x="1701" y="7492"/>
                    <a:pt x="1563" y="7584"/>
                    <a:pt x="1402" y="7676"/>
                  </a:cubicBezTo>
                  <a:cubicBezTo>
                    <a:pt x="1241" y="7756"/>
                    <a:pt x="1058" y="7837"/>
                    <a:pt x="886" y="7940"/>
                  </a:cubicBezTo>
                  <a:cubicBezTo>
                    <a:pt x="713" y="8044"/>
                    <a:pt x="552" y="8182"/>
                    <a:pt x="426" y="8331"/>
                  </a:cubicBezTo>
                  <a:cubicBezTo>
                    <a:pt x="311" y="8481"/>
                    <a:pt x="219" y="8641"/>
                    <a:pt x="150" y="8813"/>
                  </a:cubicBezTo>
                  <a:cubicBezTo>
                    <a:pt x="138" y="8848"/>
                    <a:pt x="115" y="8882"/>
                    <a:pt x="104" y="8928"/>
                  </a:cubicBezTo>
                  <a:cubicBezTo>
                    <a:pt x="92" y="8974"/>
                    <a:pt x="81" y="9009"/>
                    <a:pt x="58" y="9055"/>
                  </a:cubicBezTo>
                  <a:lnTo>
                    <a:pt x="46" y="9112"/>
                  </a:lnTo>
                  <a:lnTo>
                    <a:pt x="35" y="9181"/>
                  </a:lnTo>
                  <a:cubicBezTo>
                    <a:pt x="23" y="9227"/>
                    <a:pt x="23" y="9262"/>
                    <a:pt x="12" y="9308"/>
                  </a:cubicBezTo>
                  <a:cubicBezTo>
                    <a:pt x="0" y="9469"/>
                    <a:pt x="12" y="9630"/>
                    <a:pt x="35" y="9768"/>
                  </a:cubicBezTo>
                  <a:cubicBezTo>
                    <a:pt x="58" y="9917"/>
                    <a:pt x="92" y="10043"/>
                    <a:pt x="115" y="10169"/>
                  </a:cubicBezTo>
                  <a:cubicBezTo>
                    <a:pt x="184" y="10411"/>
                    <a:pt x="196" y="10629"/>
                    <a:pt x="173" y="10813"/>
                  </a:cubicBezTo>
                  <a:cubicBezTo>
                    <a:pt x="161" y="10894"/>
                    <a:pt x="150" y="10974"/>
                    <a:pt x="127" y="11043"/>
                  </a:cubicBezTo>
                  <a:cubicBezTo>
                    <a:pt x="104" y="11112"/>
                    <a:pt x="92" y="11169"/>
                    <a:pt x="69" y="11215"/>
                  </a:cubicBezTo>
                  <a:cubicBezTo>
                    <a:pt x="35" y="11307"/>
                    <a:pt x="12" y="11353"/>
                    <a:pt x="12" y="11353"/>
                  </a:cubicBezTo>
                  <a:lnTo>
                    <a:pt x="81" y="11215"/>
                  </a:lnTo>
                  <a:cubicBezTo>
                    <a:pt x="104" y="11181"/>
                    <a:pt x="127" y="11124"/>
                    <a:pt x="150" y="11055"/>
                  </a:cubicBezTo>
                  <a:cubicBezTo>
                    <a:pt x="184" y="10986"/>
                    <a:pt x="196" y="10905"/>
                    <a:pt x="230" y="10813"/>
                  </a:cubicBezTo>
                  <a:cubicBezTo>
                    <a:pt x="265" y="10641"/>
                    <a:pt x="265" y="10399"/>
                    <a:pt x="219" y="10146"/>
                  </a:cubicBezTo>
                  <a:cubicBezTo>
                    <a:pt x="207" y="10020"/>
                    <a:pt x="184" y="9894"/>
                    <a:pt x="173" y="9756"/>
                  </a:cubicBezTo>
                  <a:cubicBezTo>
                    <a:pt x="161" y="9618"/>
                    <a:pt x="173" y="9480"/>
                    <a:pt x="196" y="9331"/>
                  </a:cubicBezTo>
                  <a:cubicBezTo>
                    <a:pt x="196" y="9296"/>
                    <a:pt x="207" y="9262"/>
                    <a:pt x="219" y="9227"/>
                  </a:cubicBezTo>
                  <a:lnTo>
                    <a:pt x="230" y="9170"/>
                  </a:lnTo>
                  <a:lnTo>
                    <a:pt x="253" y="9112"/>
                  </a:lnTo>
                  <a:cubicBezTo>
                    <a:pt x="265" y="9078"/>
                    <a:pt x="276" y="9043"/>
                    <a:pt x="299" y="9009"/>
                  </a:cubicBezTo>
                  <a:cubicBezTo>
                    <a:pt x="311" y="8974"/>
                    <a:pt x="334" y="8940"/>
                    <a:pt x="357" y="8905"/>
                  </a:cubicBezTo>
                  <a:cubicBezTo>
                    <a:pt x="426" y="8767"/>
                    <a:pt x="518" y="8630"/>
                    <a:pt x="633" y="8504"/>
                  </a:cubicBezTo>
                  <a:cubicBezTo>
                    <a:pt x="748" y="8389"/>
                    <a:pt x="886" y="8297"/>
                    <a:pt x="1035" y="8216"/>
                  </a:cubicBezTo>
                  <a:cubicBezTo>
                    <a:pt x="1195" y="8147"/>
                    <a:pt x="1368" y="8090"/>
                    <a:pt x="1563" y="8009"/>
                  </a:cubicBezTo>
                  <a:cubicBezTo>
                    <a:pt x="1747" y="7929"/>
                    <a:pt x="1954" y="7814"/>
                    <a:pt x="2115" y="7653"/>
                  </a:cubicBezTo>
                  <a:cubicBezTo>
                    <a:pt x="2161" y="7618"/>
                    <a:pt x="2196" y="7584"/>
                    <a:pt x="2242" y="7526"/>
                  </a:cubicBezTo>
                  <a:lnTo>
                    <a:pt x="2357" y="7388"/>
                  </a:lnTo>
                  <a:lnTo>
                    <a:pt x="2437" y="7263"/>
                  </a:lnTo>
                  <a:lnTo>
                    <a:pt x="2459" y="7228"/>
                  </a:lnTo>
                  <a:lnTo>
                    <a:pt x="2471" y="7217"/>
                  </a:lnTo>
                  <a:lnTo>
                    <a:pt x="2471" y="7205"/>
                  </a:lnTo>
                  <a:lnTo>
                    <a:pt x="2482" y="7194"/>
                  </a:lnTo>
                  <a:lnTo>
                    <a:pt x="2482" y="7182"/>
                  </a:lnTo>
                  <a:lnTo>
                    <a:pt x="2528" y="7113"/>
                  </a:lnTo>
                  <a:cubicBezTo>
                    <a:pt x="2551" y="7056"/>
                    <a:pt x="2574" y="7010"/>
                    <a:pt x="2597" y="6952"/>
                  </a:cubicBezTo>
                  <a:lnTo>
                    <a:pt x="2666" y="6791"/>
                  </a:lnTo>
                  <a:cubicBezTo>
                    <a:pt x="2678" y="6734"/>
                    <a:pt x="2689" y="6676"/>
                    <a:pt x="2701" y="6607"/>
                  </a:cubicBezTo>
                  <a:cubicBezTo>
                    <a:pt x="2724" y="6550"/>
                    <a:pt x="2724" y="6492"/>
                    <a:pt x="2735" y="6435"/>
                  </a:cubicBezTo>
                  <a:cubicBezTo>
                    <a:pt x="2758" y="6193"/>
                    <a:pt x="2724" y="5953"/>
                    <a:pt x="2689" y="5746"/>
                  </a:cubicBezTo>
                  <a:cubicBezTo>
                    <a:pt x="2632" y="5332"/>
                    <a:pt x="2643" y="5044"/>
                    <a:pt x="2827" y="4735"/>
                  </a:cubicBezTo>
                  <a:lnTo>
                    <a:pt x="2862" y="4666"/>
                  </a:lnTo>
                  <a:lnTo>
                    <a:pt x="2862" y="4654"/>
                  </a:lnTo>
                  <a:lnTo>
                    <a:pt x="2885" y="4631"/>
                  </a:lnTo>
                  <a:lnTo>
                    <a:pt x="2954" y="4516"/>
                  </a:lnTo>
                  <a:cubicBezTo>
                    <a:pt x="3011" y="4459"/>
                    <a:pt x="3057" y="4401"/>
                    <a:pt x="3115" y="4355"/>
                  </a:cubicBezTo>
                  <a:cubicBezTo>
                    <a:pt x="3230" y="4252"/>
                    <a:pt x="3356" y="4183"/>
                    <a:pt x="3506" y="4114"/>
                  </a:cubicBezTo>
                  <a:cubicBezTo>
                    <a:pt x="3667" y="4045"/>
                    <a:pt x="3861" y="3987"/>
                    <a:pt x="4057" y="3884"/>
                  </a:cubicBezTo>
                  <a:cubicBezTo>
                    <a:pt x="4264" y="3780"/>
                    <a:pt x="4471" y="3642"/>
                    <a:pt x="4620" y="3471"/>
                  </a:cubicBezTo>
                  <a:cubicBezTo>
                    <a:pt x="4666" y="3436"/>
                    <a:pt x="4701" y="3379"/>
                    <a:pt x="4747" y="3333"/>
                  </a:cubicBezTo>
                  <a:lnTo>
                    <a:pt x="4804" y="3264"/>
                  </a:lnTo>
                  <a:cubicBezTo>
                    <a:pt x="4816" y="3229"/>
                    <a:pt x="4827" y="3218"/>
                    <a:pt x="4839" y="3195"/>
                  </a:cubicBezTo>
                  <a:lnTo>
                    <a:pt x="4908" y="3091"/>
                  </a:lnTo>
                  <a:lnTo>
                    <a:pt x="4919" y="3080"/>
                  </a:lnTo>
                  <a:lnTo>
                    <a:pt x="4919" y="3068"/>
                  </a:lnTo>
                  <a:lnTo>
                    <a:pt x="4931" y="3068"/>
                  </a:lnTo>
                  <a:cubicBezTo>
                    <a:pt x="4931" y="3068"/>
                    <a:pt x="4919" y="3068"/>
                    <a:pt x="4942" y="3045"/>
                  </a:cubicBezTo>
                  <a:lnTo>
                    <a:pt x="4954" y="3011"/>
                  </a:lnTo>
                  <a:lnTo>
                    <a:pt x="4988" y="2942"/>
                  </a:lnTo>
                  <a:cubicBezTo>
                    <a:pt x="5010" y="2896"/>
                    <a:pt x="5045" y="2850"/>
                    <a:pt x="5056" y="2804"/>
                  </a:cubicBezTo>
                  <a:cubicBezTo>
                    <a:pt x="5079" y="2746"/>
                    <a:pt x="5102" y="2700"/>
                    <a:pt x="5114" y="2654"/>
                  </a:cubicBezTo>
                  <a:lnTo>
                    <a:pt x="5148" y="2574"/>
                  </a:lnTo>
                  <a:lnTo>
                    <a:pt x="5160" y="2505"/>
                  </a:lnTo>
                  <a:cubicBezTo>
                    <a:pt x="5171" y="2447"/>
                    <a:pt x="5194" y="2401"/>
                    <a:pt x="5206" y="2344"/>
                  </a:cubicBezTo>
                  <a:cubicBezTo>
                    <a:pt x="5240" y="2149"/>
                    <a:pt x="5240" y="1942"/>
                    <a:pt x="5217" y="1770"/>
                  </a:cubicBezTo>
                  <a:cubicBezTo>
                    <a:pt x="5206" y="1609"/>
                    <a:pt x="5183" y="1459"/>
                    <a:pt x="5171" y="1344"/>
                  </a:cubicBezTo>
                  <a:cubicBezTo>
                    <a:pt x="5137" y="1103"/>
                    <a:pt x="5148" y="977"/>
                    <a:pt x="5171" y="862"/>
                  </a:cubicBezTo>
                  <a:cubicBezTo>
                    <a:pt x="5183" y="816"/>
                    <a:pt x="5194" y="759"/>
                    <a:pt x="5217" y="736"/>
                  </a:cubicBezTo>
                  <a:cubicBezTo>
                    <a:pt x="5217" y="713"/>
                    <a:pt x="5229" y="701"/>
                    <a:pt x="5229" y="690"/>
                  </a:cubicBezTo>
                  <a:cubicBezTo>
                    <a:pt x="5229" y="678"/>
                    <a:pt x="5240" y="667"/>
                    <a:pt x="5240" y="655"/>
                  </a:cubicBezTo>
                  <a:cubicBezTo>
                    <a:pt x="5252" y="644"/>
                    <a:pt x="5252" y="632"/>
                    <a:pt x="5263" y="621"/>
                  </a:cubicBezTo>
                  <a:lnTo>
                    <a:pt x="5332" y="483"/>
                  </a:lnTo>
                  <a:lnTo>
                    <a:pt x="42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20;p42">
              <a:extLst>
                <a:ext uri="{FF2B5EF4-FFF2-40B4-BE49-F238E27FC236}">
                  <a16:creationId xmlns:a16="http://schemas.microsoft.com/office/drawing/2014/main" id="{5AA92DF5-E794-AA71-5728-19586BF666E8}"/>
                </a:ext>
              </a:extLst>
            </p:cNvPr>
            <p:cNvSpPr/>
            <p:nvPr/>
          </p:nvSpPr>
          <p:spPr>
            <a:xfrm>
              <a:off x="6517520" y="1106483"/>
              <a:ext cx="1616917" cy="1072625"/>
            </a:xfrm>
            <a:custGeom>
              <a:avLst/>
              <a:gdLst/>
              <a:ahLst/>
              <a:cxnLst/>
              <a:rect l="l" t="t" r="r" b="b"/>
              <a:pathLst>
                <a:path w="27556" h="18280" extrusionOk="0">
                  <a:moveTo>
                    <a:pt x="12343" y="1"/>
                  </a:moveTo>
                  <a:cubicBezTo>
                    <a:pt x="7150" y="1"/>
                    <a:pt x="4307" y="4427"/>
                    <a:pt x="3711" y="5477"/>
                  </a:cubicBezTo>
                  <a:lnTo>
                    <a:pt x="3700" y="5477"/>
                  </a:lnTo>
                  <a:cubicBezTo>
                    <a:pt x="3582" y="5579"/>
                    <a:pt x="3426" y="5621"/>
                    <a:pt x="3250" y="5621"/>
                  </a:cubicBezTo>
                  <a:cubicBezTo>
                    <a:pt x="2432" y="5621"/>
                    <a:pt x="1172" y="4719"/>
                    <a:pt x="1172" y="4719"/>
                  </a:cubicBezTo>
                  <a:cubicBezTo>
                    <a:pt x="1172" y="4719"/>
                    <a:pt x="0" y="5259"/>
                    <a:pt x="965" y="6408"/>
                  </a:cubicBezTo>
                  <a:cubicBezTo>
                    <a:pt x="1942" y="7557"/>
                    <a:pt x="2769" y="6604"/>
                    <a:pt x="3103" y="7948"/>
                  </a:cubicBezTo>
                  <a:cubicBezTo>
                    <a:pt x="3386" y="9123"/>
                    <a:pt x="3375" y="10263"/>
                    <a:pt x="4299" y="10263"/>
                  </a:cubicBezTo>
                  <a:cubicBezTo>
                    <a:pt x="4422" y="10263"/>
                    <a:pt x="4563" y="10243"/>
                    <a:pt x="4722" y="10200"/>
                  </a:cubicBezTo>
                  <a:cubicBezTo>
                    <a:pt x="5263" y="10053"/>
                    <a:pt x="5678" y="9939"/>
                    <a:pt x="6010" y="9939"/>
                  </a:cubicBezTo>
                  <a:cubicBezTo>
                    <a:pt x="6511" y="9939"/>
                    <a:pt x="6825" y="10198"/>
                    <a:pt x="7101" y="10993"/>
                  </a:cubicBezTo>
                  <a:cubicBezTo>
                    <a:pt x="7561" y="12326"/>
                    <a:pt x="7860" y="11786"/>
                    <a:pt x="9101" y="12280"/>
                  </a:cubicBezTo>
                  <a:cubicBezTo>
                    <a:pt x="10330" y="12786"/>
                    <a:pt x="9089" y="13647"/>
                    <a:pt x="10365" y="14326"/>
                  </a:cubicBezTo>
                  <a:cubicBezTo>
                    <a:pt x="10554" y="14426"/>
                    <a:pt x="10712" y="14466"/>
                    <a:pt x="10850" y="14466"/>
                  </a:cubicBezTo>
                  <a:cubicBezTo>
                    <a:pt x="11138" y="14466"/>
                    <a:pt x="11335" y="14290"/>
                    <a:pt x="11537" y="14119"/>
                  </a:cubicBezTo>
                  <a:cubicBezTo>
                    <a:pt x="11734" y="13941"/>
                    <a:pt x="11930" y="13765"/>
                    <a:pt x="12216" y="13765"/>
                  </a:cubicBezTo>
                  <a:cubicBezTo>
                    <a:pt x="12432" y="13765"/>
                    <a:pt x="12698" y="13865"/>
                    <a:pt x="13054" y="14142"/>
                  </a:cubicBezTo>
                  <a:cubicBezTo>
                    <a:pt x="14571" y="15337"/>
                    <a:pt x="13950" y="16290"/>
                    <a:pt x="15110" y="16555"/>
                  </a:cubicBezTo>
                  <a:cubicBezTo>
                    <a:pt x="15256" y="16590"/>
                    <a:pt x="15391" y="16605"/>
                    <a:pt x="15516" y="16605"/>
                  </a:cubicBezTo>
                  <a:cubicBezTo>
                    <a:pt x="15884" y="16605"/>
                    <a:pt x="16175" y="16476"/>
                    <a:pt x="16466" y="16348"/>
                  </a:cubicBezTo>
                  <a:cubicBezTo>
                    <a:pt x="16756" y="16213"/>
                    <a:pt x="17050" y="16083"/>
                    <a:pt x="17421" y="16083"/>
                  </a:cubicBezTo>
                  <a:cubicBezTo>
                    <a:pt x="17653" y="16083"/>
                    <a:pt x="17915" y="16134"/>
                    <a:pt x="18225" y="16267"/>
                  </a:cubicBezTo>
                  <a:cubicBezTo>
                    <a:pt x="19683" y="16889"/>
                    <a:pt x="19451" y="18279"/>
                    <a:pt x="20439" y="18279"/>
                  </a:cubicBezTo>
                  <a:cubicBezTo>
                    <a:pt x="20455" y="18279"/>
                    <a:pt x="20472" y="18279"/>
                    <a:pt x="20488" y="18278"/>
                  </a:cubicBezTo>
                  <a:cubicBezTo>
                    <a:pt x="21534" y="18243"/>
                    <a:pt x="21200" y="17359"/>
                    <a:pt x="22074" y="17094"/>
                  </a:cubicBezTo>
                  <a:cubicBezTo>
                    <a:pt x="22086" y="17090"/>
                    <a:pt x="22098" y="17088"/>
                    <a:pt x="22111" y="17088"/>
                  </a:cubicBezTo>
                  <a:cubicBezTo>
                    <a:pt x="22234" y="17088"/>
                    <a:pt x="22396" y="17275"/>
                    <a:pt x="22614" y="17462"/>
                  </a:cubicBezTo>
                  <a:cubicBezTo>
                    <a:pt x="22834" y="17652"/>
                    <a:pt x="23114" y="17839"/>
                    <a:pt x="23469" y="17839"/>
                  </a:cubicBezTo>
                  <a:cubicBezTo>
                    <a:pt x="23910" y="17839"/>
                    <a:pt x="24469" y="17549"/>
                    <a:pt x="25176" y="16612"/>
                  </a:cubicBezTo>
                  <a:lnTo>
                    <a:pt x="25176" y="16612"/>
                  </a:lnTo>
                  <a:cubicBezTo>
                    <a:pt x="25176" y="16612"/>
                    <a:pt x="24553" y="17047"/>
                    <a:pt x="23819" y="17047"/>
                  </a:cubicBezTo>
                  <a:cubicBezTo>
                    <a:pt x="23297" y="17047"/>
                    <a:pt x="22719" y="16827"/>
                    <a:pt x="22270" y="16072"/>
                  </a:cubicBezTo>
                  <a:cubicBezTo>
                    <a:pt x="22270" y="16072"/>
                    <a:pt x="27555" y="6661"/>
                    <a:pt x="17903" y="1536"/>
                  </a:cubicBezTo>
                  <a:cubicBezTo>
                    <a:pt x="15818" y="433"/>
                    <a:pt x="13966" y="1"/>
                    <a:pt x="1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21;p42">
              <a:extLst>
                <a:ext uri="{FF2B5EF4-FFF2-40B4-BE49-F238E27FC236}">
                  <a16:creationId xmlns:a16="http://schemas.microsoft.com/office/drawing/2014/main" id="{DD506D94-A343-2C0B-E976-39D65E5D78B7}"/>
                </a:ext>
              </a:extLst>
            </p:cNvPr>
            <p:cNvSpPr/>
            <p:nvPr/>
          </p:nvSpPr>
          <p:spPr>
            <a:xfrm>
              <a:off x="6528904" y="1085242"/>
              <a:ext cx="1616976" cy="1072918"/>
            </a:xfrm>
            <a:custGeom>
              <a:avLst/>
              <a:gdLst/>
              <a:ahLst/>
              <a:cxnLst/>
              <a:rect l="l" t="t" r="r" b="b"/>
              <a:pathLst>
                <a:path w="27557" h="18285" extrusionOk="0">
                  <a:moveTo>
                    <a:pt x="12330" y="0"/>
                  </a:moveTo>
                  <a:cubicBezTo>
                    <a:pt x="7141" y="0"/>
                    <a:pt x="4305" y="4422"/>
                    <a:pt x="3701" y="5472"/>
                  </a:cubicBezTo>
                  <a:cubicBezTo>
                    <a:pt x="3581" y="5574"/>
                    <a:pt x="3424" y="5615"/>
                    <a:pt x="3247" y="5615"/>
                  </a:cubicBezTo>
                  <a:cubicBezTo>
                    <a:pt x="2426" y="5615"/>
                    <a:pt x="1173" y="4713"/>
                    <a:pt x="1173" y="4713"/>
                  </a:cubicBezTo>
                  <a:cubicBezTo>
                    <a:pt x="1173" y="4713"/>
                    <a:pt x="1" y="5253"/>
                    <a:pt x="966" y="6402"/>
                  </a:cubicBezTo>
                  <a:cubicBezTo>
                    <a:pt x="1931" y="7563"/>
                    <a:pt x="2771" y="6609"/>
                    <a:pt x="3092" y="7942"/>
                  </a:cubicBezTo>
                  <a:cubicBezTo>
                    <a:pt x="3386" y="9127"/>
                    <a:pt x="3376" y="10258"/>
                    <a:pt x="4298" y="10258"/>
                  </a:cubicBezTo>
                  <a:cubicBezTo>
                    <a:pt x="4422" y="10258"/>
                    <a:pt x="4563" y="10238"/>
                    <a:pt x="4724" y="10194"/>
                  </a:cubicBezTo>
                  <a:cubicBezTo>
                    <a:pt x="5266" y="10052"/>
                    <a:pt x="5681" y="9939"/>
                    <a:pt x="6014" y="9939"/>
                  </a:cubicBezTo>
                  <a:cubicBezTo>
                    <a:pt x="6513" y="9939"/>
                    <a:pt x="6826" y="10194"/>
                    <a:pt x="7102" y="10987"/>
                  </a:cubicBezTo>
                  <a:cubicBezTo>
                    <a:pt x="7551" y="12320"/>
                    <a:pt x="7850" y="11780"/>
                    <a:pt x="9091" y="12285"/>
                  </a:cubicBezTo>
                  <a:cubicBezTo>
                    <a:pt x="10332" y="12780"/>
                    <a:pt x="9091" y="13641"/>
                    <a:pt x="10366" y="14320"/>
                  </a:cubicBezTo>
                  <a:cubicBezTo>
                    <a:pt x="10552" y="14420"/>
                    <a:pt x="10708" y="14460"/>
                    <a:pt x="10846" y="14460"/>
                  </a:cubicBezTo>
                  <a:cubicBezTo>
                    <a:pt x="11132" y="14460"/>
                    <a:pt x="11332" y="14284"/>
                    <a:pt x="11527" y="14113"/>
                  </a:cubicBezTo>
                  <a:cubicBezTo>
                    <a:pt x="11729" y="13937"/>
                    <a:pt x="11927" y="13761"/>
                    <a:pt x="12209" y="13761"/>
                  </a:cubicBezTo>
                  <a:cubicBezTo>
                    <a:pt x="12425" y="13761"/>
                    <a:pt x="12690" y="13864"/>
                    <a:pt x="13044" y="14147"/>
                  </a:cubicBezTo>
                  <a:cubicBezTo>
                    <a:pt x="14560" y="15331"/>
                    <a:pt x="13951" y="16284"/>
                    <a:pt x="15112" y="16560"/>
                  </a:cubicBezTo>
                  <a:cubicBezTo>
                    <a:pt x="15250" y="16591"/>
                    <a:pt x="15377" y="16604"/>
                    <a:pt x="15496" y="16604"/>
                  </a:cubicBezTo>
                  <a:cubicBezTo>
                    <a:pt x="15870" y="16604"/>
                    <a:pt x="16159" y="16473"/>
                    <a:pt x="16456" y="16342"/>
                  </a:cubicBezTo>
                  <a:cubicBezTo>
                    <a:pt x="16752" y="16215"/>
                    <a:pt x="17045" y="16084"/>
                    <a:pt x="17415" y="16084"/>
                  </a:cubicBezTo>
                  <a:cubicBezTo>
                    <a:pt x="17648" y="16084"/>
                    <a:pt x="17911" y="16136"/>
                    <a:pt x="18226" y="16273"/>
                  </a:cubicBezTo>
                  <a:cubicBezTo>
                    <a:pt x="19691" y="16886"/>
                    <a:pt x="19450" y="18284"/>
                    <a:pt x="20453" y="18284"/>
                  </a:cubicBezTo>
                  <a:cubicBezTo>
                    <a:pt x="20465" y="18284"/>
                    <a:pt x="20477" y="18284"/>
                    <a:pt x="20490" y="18284"/>
                  </a:cubicBezTo>
                  <a:cubicBezTo>
                    <a:pt x="21535" y="18238"/>
                    <a:pt x="21202" y="17353"/>
                    <a:pt x="22064" y="17089"/>
                  </a:cubicBezTo>
                  <a:cubicBezTo>
                    <a:pt x="22073" y="17086"/>
                    <a:pt x="22083" y="17085"/>
                    <a:pt x="22092" y="17085"/>
                  </a:cubicBezTo>
                  <a:cubicBezTo>
                    <a:pt x="22216" y="17085"/>
                    <a:pt x="22380" y="17276"/>
                    <a:pt x="22604" y="17456"/>
                  </a:cubicBezTo>
                  <a:cubicBezTo>
                    <a:pt x="22830" y="17647"/>
                    <a:pt x="23114" y="17837"/>
                    <a:pt x="23472" y="17837"/>
                  </a:cubicBezTo>
                  <a:cubicBezTo>
                    <a:pt x="23915" y="17837"/>
                    <a:pt x="24473" y="17546"/>
                    <a:pt x="25178" y="16606"/>
                  </a:cubicBezTo>
                  <a:lnTo>
                    <a:pt x="25178" y="16606"/>
                  </a:lnTo>
                  <a:cubicBezTo>
                    <a:pt x="25178" y="16606"/>
                    <a:pt x="24551" y="17044"/>
                    <a:pt x="23814" y="17044"/>
                  </a:cubicBezTo>
                  <a:cubicBezTo>
                    <a:pt x="23294" y="17044"/>
                    <a:pt x="22718" y="16825"/>
                    <a:pt x="22270" y="16077"/>
                  </a:cubicBezTo>
                  <a:cubicBezTo>
                    <a:pt x="22270" y="16077"/>
                    <a:pt x="27556" y="6655"/>
                    <a:pt x="17904" y="1542"/>
                  </a:cubicBezTo>
                  <a:cubicBezTo>
                    <a:pt x="15813" y="434"/>
                    <a:pt x="13956" y="0"/>
                    <a:pt x="1233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22;p42">
              <a:extLst>
                <a:ext uri="{FF2B5EF4-FFF2-40B4-BE49-F238E27FC236}">
                  <a16:creationId xmlns:a16="http://schemas.microsoft.com/office/drawing/2014/main" id="{27CED97B-6095-BE57-B66C-B583FAC6E1EC}"/>
                </a:ext>
              </a:extLst>
            </p:cNvPr>
            <p:cNvSpPr/>
            <p:nvPr/>
          </p:nvSpPr>
          <p:spPr>
            <a:xfrm>
              <a:off x="7576721" y="1174315"/>
              <a:ext cx="343968" cy="515834"/>
            </a:xfrm>
            <a:custGeom>
              <a:avLst/>
              <a:gdLst/>
              <a:ahLst/>
              <a:cxnLst/>
              <a:rect l="l" t="t" r="r" b="b"/>
              <a:pathLst>
                <a:path w="5862" h="8791" extrusionOk="0">
                  <a:moveTo>
                    <a:pt x="1" y="1"/>
                  </a:moveTo>
                  <a:cubicBezTo>
                    <a:pt x="13" y="12"/>
                    <a:pt x="24" y="12"/>
                    <a:pt x="47" y="24"/>
                  </a:cubicBezTo>
                  <a:cubicBezTo>
                    <a:pt x="4655" y="2460"/>
                    <a:pt x="5850" y="5884"/>
                    <a:pt x="5861" y="8791"/>
                  </a:cubicBezTo>
                  <a:cubicBezTo>
                    <a:pt x="5850" y="5884"/>
                    <a:pt x="4655" y="2460"/>
                    <a:pt x="47" y="24"/>
                  </a:cubicBezTo>
                  <a:cubicBezTo>
                    <a:pt x="24" y="12"/>
                    <a:pt x="13" y="12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AE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23;p42">
              <a:extLst>
                <a:ext uri="{FF2B5EF4-FFF2-40B4-BE49-F238E27FC236}">
                  <a16:creationId xmlns:a16="http://schemas.microsoft.com/office/drawing/2014/main" id="{C032B324-0498-F1CF-9051-448BB2144C86}"/>
                </a:ext>
              </a:extLst>
            </p:cNvPr>
            <p:cNvSpPr/>
            <p:nvPr/>
          </p:nvSpPr>
          <p:spPr>
            <a:xfrm>
              <a:off x="7310439" y="1137935"/>
              <a:ext cx="695915" cy="1020167"/>
            </a:xfrm>
            <a:custGeom>
              <a:avLst/>
              <a:gdLst/>
              <a:ahLst/>
              <a:cxnLst/>
              <a:rect l="l" t="t" r="r" b="b"/>
              <a:pathLst>
                <a:path w="11860" h="17386" extrusionOk="0">
                  <a:moveTo>
                    <a:pt x="3195" y="0"/>
                  </a:moveTo>
                  <a:lnTo>
                    <a:pt x="3195" y="0"/>
                  </a:lnTo>
                  <a:cubicBezTo>
                    <a:pt x="4792" y="678"/>
                    <a:pt x="5976" y="1586"/>
                    <a:pt x="6803" y="2608"/>
                  </a:cubicBezTo>
                  <a:cubicBezTo>
                    <a:pt x="7607" y="3080"/>
                    <a:pt x="8101" y="3688"/>
                    <a:pt x="7929" y="4022"/>
                  </a:cubicBezTo>
                  <a:cubicBezTo>
                    <a:pt x="7894" y="4068"/>
                    <a:pt x="7848" y="4114"/>
                    <a:pt x="7791" y="4148"/>
                  </a:cubicBezTo>
                  <a:cubicBezTo>
                    <a:pt x="9883" y="8527"/>
                    <a:pt x="7343" y="13950"/>
                    <a:pt x="5228" y="13950"/>
                  </a:cubicBezTo>
                  <a:cubicBezTo>
                    <a:pt x="5182" y="13950"/>
                    <a:pt x="5148" y="13938"/>
                    <a:pt x="5102" y="13938"/>
                  </a:cubicBezTo>
                  <a:cubicBezTo>
                    <a:pt x="3137" y="13479"/>
                    <a:pt x="2896" y="11376"/>
                    <a:pt x="2069" y="11170"/>
                  </a:cubicBezTo>
                  <a:cubicBezTo>
                    <a:pt x="1770" y="10974"/>
                    <a:pt x="1482" y="10905"/>
                    <a:pt x="1196" y="10905"/>
                  </a:cubicBezTo>
                  <a:cubicBezTo>
                    <a:pt x="782" y="10905"/>
                    <a:pt x="391" y="11078"/>
                    <a:pt x="0" y="11284"/>
                  </a:cubicBezTo>
                  <a:lnTo>
                    <a:pt x="3206" y="12732"/>
                  </a:lnTo>
                  <a:cubicBezTo>
                    <a:pt x="3103" y="13904"/>
                    <a:pt x="2804" y="14881"/>
                    <a:pt x="2379" y="15697"/>
                  </a:cubicBezTo>
                  <a:cubicBezTo>
                    <a:pt x="2666" y="15662"/>
                    <a:pt x="2907" y="15547"/>
                    <a:pt x="3137" y="15444"/>
                  </a:cubicBezTo>
                  <a:cubicBezTo>
                    <a:pt x="3436" y="15317"/>
                    <a:pt x="3724" y="15191"/>
                    <a:pt x="4102" y="15191"/>
                  </a:cubicBezTo>
                  <a:cubicBezTo>
                    <a:pt x="4332" y="15191"/>
                    <a:pt x="4597" y="15237"/>
                    <a:pt x="4907" y="15375"/>
                  </a:cubicBezTo>
                  <a:cubicBezTo>
                    <a:pt x="6366" y="15996"/>
                    <a:pt x="6137" y="17386"/>
                    <a:pt x="7125" y="17386"/>
                  </a:cubicBezTo>
                  <a:lnTo>
                    <a:pt x="7171" y="17386"/>
                  </a:lnTo>
                  <a:cubicBezTo>
                    <a:pt x="8216" y="17340"/>
                    <a:pt x="7883" y="16455"/>
                    <a:pt x="8745" y="16191"/>
                  </a:cubicBezTo>
                  <a:lnTo>
                    <a:pt x="8780" y="16191"/>
                  </a:lnTo>
                  <a:cubicBezTo>
                    <a:pt x="8906" y="16191"/>
                    <a:pt x="9066" y="16375"/>
                    <a:pt x="9285" y="16558"/>
                  </a:cubicBezTo>
                  <a:cubicBezTo>
                    <a:pt x="9515" y="16754"/>
                    <a:pt x="9791" y="16938"/>
                    <a:pt x="10147" y="16938"/>
                  </a:cubicBezTo>
                  <a:cubicBezTo>
                    <a:pt x="10595" y="16938"/>
                    <a:pt x="11147" y="16650"/>
                    <a:pt x="11859" y="15708"/>
                  </a:cubicBezTo>
                  <a:lnTo>
                    <a:pt x="11859" y="15708"/>
                  </a:lnTo>
                  <a:cubicBezTo>
                    <a:pt x="11859" y="15708"/>
                    <a:pt x="11227" y="16145"/>
                    <a:pt x="10503" y="16145"/>
                  </a:cubicBezTo>
                  <a:cubicBezTo>
                    <a:pt x="9975" y="16145"/>
                    <a:pt x="9400" y="15927"/>
                    <a:pt x="8951" y="15179"/>
                  </a:cubicBezTo>
                  <a:cubicBezTo>
                    <a:pt x="8951" y="15179"/>
                    <a:pt x="10399" y="12605"/>
                    <a:pt x="10399" y="9411"/>
                  </a:cubicBezTo>
                  <a:cubicBezTo>
                    <a:pt x="10388" y="6504"/>
                    <a:pt x="9193" y="3080"/>
                    <a:pt x="4585" y="644"/>
                  </a:cubicBezTo>
                  <a:cubicBezTo>
                    <a:pt x="4562" y="632"/>
                    <a:pt x="4551" y="632"/>
                    <a:pt x="4539" y="621"/>
                  </a:cubicBezTo>
                  <a:cubicBezTo>
                    <a:pt x="4079" y="379"/>
                    <a:pt x="3632" y="172"/>
                    <a:pt x="3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4;p42">
              <a:extLst>
                <a:ext uri="{FF2B5EF4-FFF2-40B4-BE49-F238E27FC236}">
                  <a16:creationId xmlns:a16="http://schemas.microsoft.com/office/drawing/2014/main" id="{300432C1-46C2-1099-6EDE-27DCE513F4A4}"/>
                </a:ext>
              </a:extLst>
            </p:cNvPr>
            <p:cNvSpPr/>
            <p:nvPr/>
          </p:nvSpPr>
          <p:spPr>
            <a:xfrm>
              <a:off x="6793249" y="1683408"/>
              <a:ext cx="12909" cy="2758"/>
            </a:xfrm>
            <a:custGeom>
              <a:avLst/>
              <a:gdLst/>
              <a:ahLst/>
              <a:cxnLst/>
              <a:rect l="l" t="t" r="r" b="b"/>
              <a:pathLst>
                <a:path w="220" h="47" extrusionOk="0">
                  <a:moveTo>
                    <a:pt x="12" y="46"/>
                  </a:moveTo>
                  <a:lnTo>
                    <a:pt x="0" y="46"/>
                  </a:lnTo>
                  <a:lnTo>
                    <a:pt x="12" y="46"/>
                  </a:lnTo>
                  <a:close/>
                  <a:moveTo>
                    <a:pt x="219" y="0"/>
                  </a:moveTo>
                  <a:cubicBezTo>
                    <a:pt x="138" y="23"/>
                    <a:pt x="69" y="35"/>
                    <a:pt x="12" y="46"/>
                  </a:cubicBezTo>
                  <a:cubicBezTo>
                    <a:pt x="69" y="35"/>
                    <a:pt x="138" y="23"/>
                    <a:pt x="219" y="0"/>
                  </a:cubicBezTo>
                  <a:close/>
                </a:path>
              </a:pathLst>
            </a:custGeom>
            <a:solidFill>
              <a:srgbClr val="5FB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5;p42">
              <a:extLst>
                <a:ext uri="{FF2B5EF4-FFF2-40B4-BE49-F238E27FC236}">
                  <a16:creationId xmlns:a16="http://schemas.microsoft.com/office/drawing/2014/main" id="{C514FC68-1343-5BDA-C92B-98A36AAD1840}"/>
                </a:ext>
              </a:extLst>
            </p:cNvPr>
            <p:cNvSpPr/>
            <p:nvPr/>
          </p:nvSpPr>
          <p:spPr>
            <a:xfrm>
              <a:off x="6727177" y="1624025"/>
              <a:ext cx="514543" cy="309582"/>
            </a:xfrm>
            <a:custGeom>
              <a:avLst/>
              <a:gdLst/>
              <a:ahLst/>
              <a:cxnLst/>
              <a:rect l="l" t="t" r="r" b="b"/>
              <a:pathLst>
                <a:path w="8769" h="5276" extrusionOk="0">
                  <a:moveTo>
                    <a:pt x="2609" y="1"/>
                  </a:moveTo>
                  <a:cubicBezTo>
                    <a:pt x="2184" y="1"/>
                    <a:pt x="1805" y="208"/>
                    <a:pt x="1471" y="426"/>
                  </a:cubicBezTo>
                  <a:cubicBezTo>
                    <a:pt x="1138" y="644"/>
                    <a:pt x="851" y="863"/>
                    <a:pt x="598" y="863"/>
                  </a:cubicBezTo>
                  <a:cubicBezTo>
                    <a:pt x="368" y="863"/>
                    <a:pt x="173" y="667"/>
                    <a:pt x="0" y="105"/>
                  </a:cubicBezTo>
                  <a:lnTo>
                    <a:pt x="0" y="105"/>
                  </a:lnTo>
                  <a:cubicBezTo>
                    <a:pt x="150" y="679"/>
                    <a:pt x="368" y="1081"/>
                    <a:pt x="920" y="1081"/>
                  </a:cubicBezTo>
                  <a:cubicBezTo>
                    <a:pt x="989" y="1081"/>
                    <a:pt x="1057" y="1070"/>
                    <a:pt x="1126" y="1058"/>
                  </a:cubicBezTo>
                  <a:lnTo>
                    <a:pt x="1138" y="1058"/>
                  </a:lnTo>
                  <a:cubicBezTo>
                    <a:pt x="1195" y="1047"/>
                    <a:pt x="1264" y="1035"/>
                    <a:pt x="1345" y="1012"/>
                  </a:cubicBezTo>
                  <a:cubicBezTo>
                    <a:pt x="1885" y="874"/>
                    <a:pt x="2298" y="759"/>
                    <a:pt x="2632" y="759"/>
                  </a:cubicBezTo>
                  <a:cubicBezTo>
                    <a:pt x="2885" y="759"/>
                    <a:pt x="3092" y="817"/>
                    <a:pt x="3264" y="989"/>
                  </a:cubicBezTo>
                  <a:cubicBezTo>
                    <a:pt x="3345" y="920"/>
                    <a:pt x="3437" y="851"/>
                    <a:pt x="3528" y="782"/>
                  </a:cubicBezTo>
                  <a:lnTo>
                    <a:pt x="4195" y="1081"/>
                  </a:lnTo>
                  <a:cubicBezTo>
                    <a:pt x="4022" y="759"/>
                    <a:pt x="3804" y="438"/>
                    <a:pt x="3391" y="243"/>
                  </a:cubicBezTo>
                  <a:cubicBezTo>
                    <a:pt x="3115" y="70"/>
                    <a:pt x="2850" y="1"/>
                    <a:pt x="2609" y="1"/>
                  </a:cubicBezTo>
                  <a:close/>
                  <a:moveTo>
                    <a:pt x="6619" y="1461"/>
                  </a:moveTo>
                  <a:cubicBezTo>
                    <a:pt x="6366" y="1461"/>
                    <a:pt x="6136" y="1668"/>
                    <a:pt x="5873" y="1839"/>
                  </a:cubicBezTo>
                  <a:lnTo>
                    <a:pt x="7045" y="2368"/>
                  </a:lnTo>
                  <a:cubicBezTo>
                    <a:pt x="7125" y="2092"/>
                    <a:pt x="7275" y="1851"/>
                    <a:pt x="6987" y="1610"/>
                  </a:cubicBezTo>
                  <a:cubicBezTo>
                    <a:pt x="6849" y="1495"/>
                    <a:pt x="6734" y="1461"/>
                    <a:pt x="6619" y="1461"/>
                  </a:cubicBezTo>
                  <a:close/>
                  <a:moveTo>
                    <a:pt x="8768" y="3575"/>
                  </a:moveTo>
                  <a:lnTo>
                    <a:pt x="8768" y="3575"/>
                  </a:lnTo>
                  <a:cubicBezTo>
                    <a:pt x="8619" y="3621"/>
                    <a:pt x="8458" y="3655"/>
                    <a:pt x="8309" y="3655"/>
                  </a:cubicBezTo>
                  <a:cubicBezTo>
                    <a:pt x="8182" y="3655"/>
                    <a:pt x="8056" y="3632"/>
                    <a:pt x="7929" y="3598"/>
                  </a:cubicBezTo>
                  <a:cubicBezTo>
                    <a:pt x="7814" y="4196"/>
                    <a:pt x="7676" y="4758"/>
                    <a:pt x="7515" y="5276"/>
                  </a:cubicBezTo>
                  <a:cubicBezTo>
                    <a:pt x="7780" y="5264"/>
                    <a:pt x="7964" y="5092"/>
                    <a:pt x="8148" y="4931"/>
                  </a:cubicBezTo>
                  <a:cubicBezTo>
                    <a:pt x="8228" y="4862"/>
                    <a:pt x="8309" y="4793"/>
                    <a:pt x="8401" y="4724"/>
                  </a:cubicBezTo>
                  <a:cubicBezTo>
                    <a:pt x="8412" y="4344"/>
                    <a:pt x="8504" y="3966"/>
                    <a:pt x="8768" y="3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26;p42">
              <a:extLst>
                <a:ext uri="{FF2B5EF4-FFF2-40B4-BE49-F238E27FC236}">
                  <a16:creationId xmlns:a16="http://schemas.microsoft.com/office/drawing/2014/main" id="{6817C5E7-A99E-53F9-6CD0-EA66832013CA}"/>
                </a:ext>
              </a:extLst>
            </p:cNvPr>
            <p:cNvSpPr/>
            <p:nvPr/>
          </p:nvSpPr>
          <p:spPr>
            <a:xfrm>
              <a:off x="6817542" y="1108889"/>
              <a:ext cx="654078" cy="463963"/>
            </a:xfrm>
            <a:custGeom>
              <a:avLst/>
              <a:gdLst/>
              <a:ahLst/>
              <a:cxnLst/>
              <a:rect l="l" t="t" r="r" b="b"/>
              <a:pathLst>
                <a:path w="11147" h="7907" extrusionOk="0">
                  <a:moveTo>
                    <a:pt x="9492" y="1586"/>
                  </a:moveTo>
                  <a:cubicBezTo>
                    <a:pt x="9596" y="1586"/>
                    <a:pt x="9744" y="1632"/>
                    <a:pt x="9894" y="1713"/>
                  </a:cubicBezTo>
                  <a:cubicBezTo>
                    <a:pt x="10147" y="1851"/>
                    <a:pt x="10308" y="2035"/>
                    <a:pt x="10262" y="2138"/>
                  </a:cubicBezTo>
                  <a:cubicBezTo>
                    <a:pt x="10239" y="2173"/>
                    <a:pt x="10193" y="2196"/>
                    <a:pt x="10112" y="2196"/>
                  </a:cubicBezTo>
                  <a:cubicBezTo>
                    <a:pt x="10009" y="2196"/>
                    <a:pt x="9859" y="2150"/>
                    <a:pt x="9710" y="2069"/>
                  </a:cubicBezTo>
                  <a:cubicBezTo>
                    <a:pt x="9458" y="1931"/>
                    <a:pt x="9297" y="1747"/>
                    <a:pt x="9343" y="1644"/>
                  </a:cubicBezTo>
                  <a:cubicBezTo>
                    <a:pt x="9366" y="1609"/>
                    <a:pt x="9423" y="1586"/>
                    <a:pt x="9492" y="1586"/>
                  </a:cubicBezTo>
                  <a:close/>
                  <a:moveTo>
                    <a:pt x="6539" y="2575"/>
                  </a:moveTo>
                  <a:cubicBezTo>
                    <a:pt x="6619" y="2575"/>
                    <a:pt x="6711" y="2610"/>
                    <a:pt x="6815" y="2656"/>
                  </a:cubicBezTo>
                  <a:cubicBezTo>
                    <a:pt x="6987" y="2748"/>
                    <a:pt x="7090" y="2873"/>
                    <a:pt x="7056" y="2931"/>
                  </a:cubicBezTo>
                  <a:cubicBezTo>
                    <a:pt x="7045" y="2965"/>
                    <a:pt x="7010" y="2977"/>
                    <a:pt x="6964" y="2977"/>
                  </a:cubicBezTo>
                  <a:cubicBezTo>
                    <a:pt x="6884" y="2977"/>
                    <a:pt x="6792" y="2942"/>
                    <a:pt x="6688" y="2896"/>
                  </a:cubicBezTo>
                  <a:cubicBezTo>
                    <a:pt x="6527" y="2805"/>
                    <a:pt x="6412" y="2679"/>
                    <a:pt x="6447" y="2621"/>
                  </a:cubicBezTo>
                  <a:cubicBezTo>
                    <a:pt x="6458" y="2587"/>
                    <a:pt x="6493" y="2575"/>
                    <a:pt x="6539" y="2575"/>
                  </a:cubicBezTo>
                  <a:close/>
                  <a:moveTo>
                    <a:pt x="8825" y="2679"/>
                  </a:moveTo>
                  <a:cubicBezTo>
                    <a:pt x="9009" y="2679"/>
                    <a:pt x="9251" y="2748"/>
                    <a:pt x="9515" y="2885"/>
                  </a:cubicBezTo>
                  <a:cubicBezTo>
                    <a:pt x="9940" y="3115"/>
                    <a:pt x="10216" y="3437"/>
                    <a:pt x="10124" y="3598"/>
                  </a:cubicBezTo>
                  <a:cubicBezTo>
                    <a:pt x="10089" y="3667"/>
                    <a:pt x="9997" y="3690"/>
                    <a:pt x="9882" y="3690"/>
                  </a:cubicBezTo>
                  <a:cubicBezTo>
                    <a:pt x="9698" y="3690"/>
                    <a:pt x="9446" y="3621"/>
                    <a:pt x="9193" y="3483"/>
                  </a:cubicBezTo>
                  <a:cubicBezTo>
                    <a:pt x="8768" y="3264"/>
                    <a:pt x="8492" y="2942"/>
                    <a:pt x="8584" y="2782"/>
                  </a:cubicBezTo>
                  <a:cubicBezTo>
                    <a:pt x="8618" y="2713"/>
                    <a:pt x="8699" y="2679"/>
                    <a:pt x="8825" y="2679"/>
                  </a:cubicBezTo>
                  <a:close/>
                  <a:moveTo>
                    <a:pt x="7239" y="1"/>
                  </a:moveTo>
                  <a:cubicBezTo>
                    <a:pt x="6987" y="1"/>
                    <a:pt x="6723" y="24"/>
                    <a:pt x="6458" y="59"/>
                  </a:cubicBezTo>
                  <a:cubicBezTo>
                    <a:pt x="6700" y="128"/>
                    <a:pt x="6964" y="231"/>
                    <a:pt x="7228" y="368"/>
                  </a:cubicBezTo>
                  <a:cubicBezTo>
                    <a:pt x="8044" y="805"/>
                    <a:pt x="8572" y="1415"/>
                    <a:pt x="8411" y="1736"/>
                  </a:cubicBezTo>
                  <a:cubicBezTo>
                    <a:pt x="8343" y="1862"/>
                    <a:pt x="8171" y="1920"/>
                    <a:pt x="7941" y="1920"/>
                  </a:cubicBezTo>
                  <a:cubicBezTo>
                    <a:pt x="7596" y="1920"/>
                    <a:pt x="7113" y="1782"/>
                    <a:pt x="6619" y="1529"/>
                  </a:cubicBezTo>
                  <a:cubicBezTo>
                    <a:pt x="5895" y="1139"/>
                    <a:pt x="5401" y="621"/>
                    <a:pt x="5413" y="277"/>
                  </a:cubicBezTo>
                  <a:lnTo>
                    <a:pt x="5413" y="277"/>
                  </a:lnTo>
                  <a:cubicBezTo>
                    <a:pt x="4918" y="426"/>
                    <a:pt x="4425" y="633"/>
                    <a:pt x="3930" y="886"/>
                  </a:cubicBezTo>
                  <a:cubicBezTo>
                    <a:pt x="1356" y="2265"/>
                    <a:pt x="0" y="4747"/>
                    <a:pt x="896" y="6448"/>
                  </a:cubicBezTo>
                  <a:cubicBezTo>
                    <a:pt x="1414" y="7401"/>
                    <a:pt x="2540" y="7907"/>
                    <a:pt x="3896" y="7907"/>
                  </a:cubicBezTo>
                  <a:cubicBezTo>
                    <a:pt x="4930" y="7907"/>
                    <a:pt x="6090" y="7608"/>
                    <a:pt x="7205" y="7022"/>
                  </a:cubicBezTo>
                  <a:cubicBezTo>
                    <a:pt x="9779" y="5643"/>
                    <a:pt x="11146" y="3161"/>
                    <a:pt x="10239" y="1461"/>
                  </a:cubicBezTo>
                  <a:cubicBezTo>
                    <a:pt x="10055" y="1127"/>
                    <a:pt x="9802" y="851"/>
                    <a:pt x="9492" y="621"/>
                  </a:cubicBezTo>
                  <a:lnTo>
                    <a:pt x="9492" y="621"/>
                  </a:lnTo>
                  <a:cubicBezTo>
                    <a:pt x="9573" y="736"/>
                    <a:pt x="9607" y="851"/>
                    <a:pt x="9561" y="932"/>
                  </a:cubicBezTo>
                  <a:cubicBezTo>
                    <a:pt x="9527" y="1001"/>
                    <a:pt x="9423" y="1035"/>
                    <a:pt x="9285" y="1035"/>
                  </a:cubicBezTo>
                  <a:cubicBezTo>
                    <a:pt x="9090" y="1035"/>
                    <a:pt x="8802" y="955"/>
                    <a:pt x="8515" y="805"/>
                  </a:cubicBezTo>
                  <a:cubicBezTo>
                    <a:pt x="8056" y="564"/>
                    <a:pt x="7757" y="231"/>
                    <a:pt x="7814" y="36"/>
                  </a:cubicBezTo>
                  <a:cubicBezTo>
                    <a:pt x="7630" y="13"/>
                    <a:pt x="7435" y="1"/>
                    <a:pt x="7239" y="1"/>
                  </a:cubicBezTo>
                  <a:close/>
                </a:path>
              </a:pathLst>
            </a:custGeom>
            <a:solidFill>
              <a:srgbClr val="FFFFFF">
                <a:alpha val="1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27;p42">
              <a:extLst>
                <a:ext uri="{FF2B5EF4-FFF2-40B4-BE49-F238E27FC236}">
                  <a16:creationId xmlns:a16="http://schemas.microsoft.com/office/drawing/2014/main" id="{DA1096EC-70C2-B8E9-A138-A2CE19E88128}"/>
                </a:ext>
              </a:extLst>
            </p:cNvPr>
            <p:cNvSpPr/>
            <p:nvPr/>
          </p:nvSpPr>
          <p:spPr>
            <a:xfrm>
              <a:off x="7570032" y="1257932"/>
              <a:ext cx="197626" cy="128152"/>
            </a:xfrm>
            <a:custGeom>
              <a:avLst/>
              <a:gdLst/>
              <a:ahLst/>
              <a:cxnLst/>
              <a:rect l="l" t="t" r="r" b="b"/>
              <a:pathLst>
                <a:path w="3368" h="2184" extrusionOk="0">
                  <a:moveTo>
                    <a:pt x="712" y="1"/>
                  </a:moveTo>
                  <a:cubicBezTo>
                    <a:pt x="449" y="1"/>
                    <a:pt x="265" y="70"/>
                    <a:pt x="196" y="219"/>
                  </a:cubicBezTo>
                  <a:cubicBezTo>
                    <a:pt x="0" y="575"/>
                    <a:pt x="587" y="1253"/>
                    <a:pt x="1506" y="1735"/>
                  </a:cubicBezTo>
                  <a:cubicBezTo>
                    <a:pt x="2057" y="2023"/>
                    <a:pt x="2597" y="2184"/>
                    <a:pt x="2988" y="2184"/>
                  </a:cubicBezTo>
                  <a:cubicBezTo>
                    <a:pt x="3138" y="2184"/>
                    <a:pt x="3275" y="2161"/>
                    <a:pt x="3367" y="2103"/>
                  </a:cubicBezTo>
                  <a:cubicBezTo>
                    <a:pt x="3115" y="1575"/>
                    <a:pt x="2781" y="1046"/>
                    <a:pt x="2379" y="563"/>
                  </a:cubicBezTo>
                  <a:cubicBezTo>
                    <a:pt x="2321" y="517"/>
                    <a:pt x="2252" y="483"/>
                    <a:pt x="2183" y="448"/>
                  </a:cubicBezTo>
                  <a:cubicBezTo>
                    <a:pt x="1644" y="162"/>
                    <a:pt x="1103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28;p42">
              <a:extLst>
                <a:ext uri="{FF2B5EF4-FFF2-40B4-BE49-F238E27FC236}">
                  <a16:creationId xmlns:a16="http://schemas.microsoft.com/office/drawing/2014/main" id="{E1BC9CBC-9784-D4C8-2079-2422BB2BA3E2}"/>
                </a:ext>
              </a:extLst>
            </p:cNvPr>
            <p:cNvSpPr/>
            <p:nvPr/>
          </p:nvSpPr>
          <p:spPr>
            <a:xfrm>
              <a:off x="7709627" y="1290968"/>
              <a:ext cx="76222" cy="90422"/>
            </a:xfrm>
            <a:custGeom>
              <a:avLst/>
              <a:gdLst/>
              <a:ahLst/>
              <a:cxnLst/>
              <a:rect l="l" t="t" r="r" b="b"/>
              <a:pathLst>
                <a:path w="1299" h="1541" extrusionOk="0">
                  <a:moveTo>
                    <a:pt x="0" y="0"/>
                  </a:moveTo>
                  <a:lnTo>
                    <a:pt x="0" y="0"/>
                  </a:lnTo>
                  <a:cubicBezTo>
                    <a:pt x="402" y="483"/>
                    <a:pt x="736" y="1012"/>
                    <a:pt x="988" y="1540"/>
                  </a:cubicBezTo>
                  <a:cubicBezTo>
                    <a:pt x="1045" y="1506"/>
                    <a:pt x="1091" y="1460"/>
                    <a:pt x="1126" y="1414"/>
                  </a:cubicBezTo>
                  <a:cubicBezTo>
                    <a:pt x="1298" y="1080"/>
                    <a:pt x="804" y="47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9;p42">
              <a:extLst>
                <a:ext uri="{FF2B5EF4-FFF2-40B4-BE49-F238E27FC236}">
                  <a16:creationId xmlns:a16="http://schemas.microsoft.com/office/drawing/2014/main" id="{3BF14CE9-995A-B591-C40A-77B4E6B41F85}"/>
                </a:ext>
              </a:extLst>
            </p:cNvPr>
            <p:cNvSpPr/>
            <p:nvPr/>
          </p:nvSpPr>
          <p:spPr>
            <a:xfrm>
              <a:off x="7135109" y="1107539"/>
              <a:ext cx="61435" cy="17603"/>
            </a:xfrm>
            <a:custGeom>
              <a:avLst/>
              <a:gdLst/>
              <a:ahLst/>
              <a:cxnLst/>
              <a:rect l="l" t="t" r="r" b="b"/>
              <a:pathLst>
                <a:path w="1047" h="300" extrusionOk="0">
                  <a:moveTo>
                    <a:pt x="494" y="1"/>
                  </a:moveTo>
                  <a:cubicBezTo>
                    <a:pt x="265" y="1"/>
                    <a:pt x="93" y="59"/>
                    <a:pt x="35" y="185"/>
                  </a:cubicBezTo>
                  <a:cubicBezTo>
                    <a:pt x="12" y="220"/>
                    <a:pt x="1" y="265"/>
                    <a:pt x="1" y="300"/>
                  </a:cubicBezTo>
                  <a:cubicBezTo>
                    <a:pt x="357" y="197"/>
                    <a:pt x="701" y="128"/>
                    <a:pt x="1046" y="82"/>
                  </a:cubicBezTo>
                  <a:cubicBezTo>
                    <a:pt x="839" y="24"/>
                    <a:pt x="655" y="1"/>
                    <a:pt x="494" y="1"/>
                  </a:cubicBezTo>
                  <a:close/>
                </a:path>
              </a:pathLst>
            </a:custGeom>
            <a:solidFill>
              <a:srgbClr val="7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0;p42">
              <a:extLst>
                <a:ext uri="{FF2B5EF4-FFF2-40B4-BE49-F238E27FC236}">
                  <a16:creationId xmlns:a16="http://schemas.microsoft.com/office/drawing/2014/main" id="{0EF981BF-C57C-B49E-D7DA-495093C28582}"/>
                </a:ext>
              </a:extLst>
            </p:cNvPr>
            <p:cNvSpPr/>
            <p:nvPr/>
          </p:nvSpPr>
          <p:spPr>
            <a:xfrm>
              <a:off x="7134404" y="1112292"/>
              <a:ext cx="186184" cy="109316"/>
            </a:xfrm>
            <a:custGeom>
              <a:avLst/>
              <a:gdLst/>
              <a:ahLst/>
              <a:cxnLst/>
              <a:rect l="l" t="t" r="r" b="b"/>
              <a:pathLst>
                <a:path w="3173" h="1863" extrusionOk="0">
                  <a:moveTo>
                    <a:pt x="1058" y="1"/>
                  </a:moveTo>
                  <a:cubicBezTo>
                    <a:pt x="713" y="47"/>
                    <a:pt x="369" y="116"/>
                    <a:pt x="13" y="219"/>
                  </a:cubicBezTo>
                  <a:cubicBezTo>
                    <a:pt x="1" y="563"/>
                    <a:pt x="495" y="1081"/>
                    <a:pt x="1219" y="1471"/>
                  </a:cubicBezTo>
                  <a:cubicBezTo>
                    <a:pt x="1713" y="1724"/>
                    <a:pt x="2196" y="1862"/>
                    <a:pt x="2541" y="1862"/>
                  </a:cubicBezTo>
                  <a:cubicBezTo>
                    <a:pt x="2771" y="1862"/>
                    <a:pt x="2943" y="1804"/>
                    <a:pt x="3011" y="1678"/>
                  </a:cubicBezTo>
                  <a:cubicBezTo>
                    <a:pt x="3172" y="1357"/>
                    <a:pt x="2644" y="747"/>
                    <a:pt x="1828" y="310"/>
                  </a:cubicBezTo>
                  <a:cubicBezTo>
                    <a:pt x="1564" y="173"/>
                    <a:pt x="1300" y="70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31;p42">
              <a:extLst>
                <a:ext uri="{FF2B5EF4-FFF2-40B4-BE49-F238E27FC236}">
                  <a16:creationId xmlns:a16="http://schemas.microsoft.com/office/drawing/2014/main" id="{FE5C828A-B413-A757-8723-96615EE2BBD9}"/>
                </a:ext>
              </a:extLst>
            </p:cNvPr>
            <p:cNvSpPr/>
            <p:nvPr/>
          </p:nvSpPr>
          <p:spPr>
            <a:xfrm>
              <a:off x="7419698" y="1145328"/>
              <a:ext cx="156434" cy="92417"/>
            </a:xfrm>
            <a:custGeom>
              <a:avLst/>
              <a:gdLst/>
              <a:ahLst/>
              <a:cxnLst/>
              <a:rect l="l" t="t" r="r" b="b"/>
              <a:pathLst>
                <a:path w="2666" h="1575" extrusionOk="0">
                  <a:moveTo>
                    <a:pt x="506" y="0"/>
                  </a:moveTo>
                  <a:cubicBezTo>
                    <a:pt x="322" y="0"/>
                    <a:pt x="184" y="46"/>
                    <a:pt x="138" y="150"/>
                  </a:cubicBezTo>
                  <a:cubicBezTo>
                    <a:pt x="0" y="414"/>
                    <a:pt x="425" y="897"/>
                    <a:pt x="1080" y="1253"/>
                  </a:cubicBezTo>
                  <a:cubicBezTo>
                    <a:pt x="1482" y="1460"/>
                    <a:pt x="1873" y="1575"/>
                    <a:pt x="2148" y="1575"/>
                  </a:cubicBezTo>
                  <a:cubicBezTo>
                    <a:pt x="2332" y="1575"/>
                    <a:pt x="2470" y="1517"/>
                    <a:pt x="2528" y="1414"/>
                  </a:cubicBezTo>
                  <a:cubicBezTo>
                    <a:pt x="2666" y="1161"/>
                    <a:pt x="2240" y="667"/>
                    <a:pt x="1574" y="322"/>
                  </a:cubicBezTo>
                  <a:cubicBezTo>
                    <a:pt x="1183" y="115"/>
                    <a:pt x="792" y="0"/>
                    <a:pt x="50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2;p42">
              <a:extLst>
                <a:ext uri="{FF2B5EF4-FFF2-40B4-BE49-F238E27FC236}">
                  <a16:creationId xmlns:a16="http://schemas.microsoft.com/office/drawing/2014/main" id="{5CA7C341-5F12-A172-2EA6-B5BBC1823A49}"/>
                </a:ext>
              </a:extLst>
            </p:cNvPr>
            <p:cNvSpPr/>
            <p:nvPr/>
          </p:nvSpPr>
          <p:spPr>
            <a:xfrm>
              <a:off x="7458074" y="1250480"/>
              <a:ext cx="101219" cy="60086"/>
            </a:xfrm>
            <a:custGeom>
              <a:avLst/>
              <a:gdLst/>
              <a:ahLst/>
              <a:cxnLst/>
              <a:rect l="l" t="t" r="r" b="b"/>
              <a:pathLst>
                <a:path w="1725" h="1024" extrusionOk="0">
                  <a:moveTo>
                    <a:pt x="334" y="1"/>
                  </a:moveTo>
                  <a:cubicBezTo>
                    <a:pt x="207" y="1"/>
                    <a:pt x="127" y="36"/>
                    <a:pt x="92" y="105"/>
                  </a:cubicBezTo>
                  <a:cubicBezTo>
                    <a:pt x="1" y="266"/>
                    <a:pt x="276" y="587"/>
                    <a:pt x="702" y="817"/>
                  </a:cubicBezTo>
                  <a:cubicBezTo>
                    <a:pt x="955" y="943"/>
                    <a:pt x="1208" y="1024"/>
                    <a:pt x="1391" y="1024"/>
                  </a:cubicBezTo>
                  <a:cubicBezTo>
                    <a:pt x="1506" y="1024"/>
                    <a:pt x="1598" y="989"/>
                    <a:pt x="1632" y="920"/>
                  </a:cubicBezTo>
                  <a:cubicBezTo>
                    <a:pt x="1724" y="759"/>
                    <a:pt x="1448" y="437"/>
                    <a:pt x="1024" y="208"/>
                  </a:cubicBezTo>
                  <a:cubicBezTo>
                    <a:pt x="759" y="82"/>
                    <a:pt x="506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3;p42">
              <a:extLst>
                <a:ext uri="{FF2B5EF4-FFF2-40B4-BE49-F238E27FC236}">
                  <a16:creationId xmlns:a16="http://schemas.microsoft.com/office/drawing/2014/main" id="{C931FF90-3B5E-867B-136C-B496D4708F4B}"/>
                </a:ext>
              </a:extLst>
            </p:cNvPr>
            <p:cNvSpPr/>
            <p:nvPr/>
          </p:nvSpPr>
          <p:spPr>
            <a:xfrm>
              <a:off x="7315838" y="1266029"/>
              <a:ext cx="101219" cy="59382"/>
            </a:xfrm>
            <a:custGeom>
              <a:avLst/>
              <a:gdLst/>
              <a:ahLst/>
              <a:cxnLst/>
              <a:rect l="l" t="t" r="r" b="b"/>
              <a:pathLst>
                <a:path w="1725" h="1012" extrusionOk="0">
                  <a:moveTo>
                    <a:pt x="333" y="1"/>
                  </a:moveTo>
                  <a:cubicBezTo>
                    <a:pt x="207" y="1"/>
                    <a:pt x="126" y="35"/>
                    <a:pt x="92" y="104"/>
                  </a:cubicBezTo>
                  <a:cubicBezTo>
                    <a:pt x="0" y="264"/>
                    <a:pt x="276" y="586"/>
                    <a:pt x="701" y="805"/>
                  </a:cubicBezTo>
                  <a:cubicBezTo>
                    <a:pt x="954" y="943"/>
                    <a:pt x="1206" y="1012"/>
                    <a:pt x="1390" y="1012"/>
                  </a:cubicBezTo>
                  <a:cubicBezTo>
                    <a:pt x="1505" y="1012"/>
                    <a:pt x="1597" y="989"/>
                    <a:pt x="1632" y="920"/>
                  </a:cubicBezTo>
                  <a:cubicBezTo>
                    <a:pt x="1724" y="759"/>
                    <a:pt x="1448" y="437"/>
                    <a:pt x="1023" y="207"/>
                  </a:cubicBezTo>
                  <a:cubicBezTo>
                    <a:pt x="759" y="70"/>
                    <a:pt x="517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34;p42">
              <a:extLst>
                <a:ext uri="{FF2B5EF4-FFF2-40B4-BE49-F238E27FC236}">
                  <a16:creationId xmlns:a16="http://schemas.microsoft.com/office/drawing/2014/main" id="{775C4648-035A-8633-4309-2EC24C91E0C5}"/>
                </a:ext>
              </a:extLst>
            </p:cNvPr>
            <p:cNvSpPr/>
            <p:nvPr/>
          </p:nvSpPr>
          <p:spPr>
            <a:xfrm>
              <a:off x="7363015" y="1201953"/>
              <a:ext cx="59382" cy="35793"/>
            </a:xfrm>
            <a:custGeom>
              <a:avLst/>
              <a:gdLst/>
              <a:ahLst/>
              <a:cxnLst/>
              <a:rect l="l" t="t" r="r" b="b"/>
              <a:pathLst>
                <a:path w="1012" h="610" extrusionOk="0">
                  <a:moveTo>
                    <a:pt x="196" y="0"/>
                  </a:moveTo>
                  <a:cubicBezTo>
                    <a:pt x="127" y="0"/>
                    <a:pt x="70" y="23"/>
                    <a:pt x="47" y="58"/>
                  </a:cubicBezTo>
                  <a:cubicBezTo>
                    <a:pt x="1" y="161"/>
                    <a:pt x="162" y="345"/>
                    <a:pt x="414" y="483"/>
                  </a:cubicBezTo>
                  <a:cubicBezTo>
                    <a:pt x="563" y="564"/>
                    <a:pt x="713" y="610"/>
                    <a:pt x="816" y="610"/>
                  </a:cubicBezTo>
                  <a:cubicBezTo>
                    <a:pt x="897" y="610"/>
                    <a:pt x="943" y="587"/>
                    <a:pt x="966" y="552"/>
                  </a:cubicBezTo>
                  <a:cubicBezTo>
                    <a:pt x="1012" y="449"/>
                    <a:pt x="851" y="265"/>
                    <a:pt x="598" y="127"/>
                  </a:cubicBezTo>
                  <a:cubicBezTo>
                    <a:pt x="448" y="46"/>
                    <a:pt x="300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5;p42">
              <a:extLst>
                <a:ext uri="{FF2B5EF4-FFF2-40B4-BE49-F238E27FC236}">
                  <a16:creationId xmlns:a16="http://schemas.microsoft.com/office/drawing/2014/main" id="{F3EDA873-004D-8EB7-D9B2-1AD2E0E1DB1B}"/>
                </a:ext>
              </a:extLst>
            </p:cNvPr>
            <p:cNvSpPr/>
            <p:nvPr/>
          </p:nvSpPr>
          <p:spPr>
            <a:xfrm>
              <a:off x="7704874" y="1415013"/>
              <a:ext cx="39842" cy="23002"/>
            </a:xfrm>
            <a:custGeom>
              <a:avLst/>
              <a:gdLst/>
              <a:ahLst/>
              <a:cxnLst/>
              <a:rect l="l" t="t" r="r" b="b"/>
              <a:pathLst>
                <a:path w="679" h="392" extrusionOk="0">
                  <a:moveTo>
                    <a:pt x="138" y="1"/>
                  </a:moveTo>
                  <a:cubicBezTo>
                    <a:pt x="92" y="1"/>
                    <a:pt x="58" y="13"/>
                    <a:pt x="35" y="36"/>
                  </a:cubicBezTo>
                  <a:cubicBezTo>
                    <a:pt x="0" y="105"/>
                    <a:pt x="115" y="219"/>
                    <a:pt x="276" y="311"/>
                  </a:cubicBezTo>
                  <a:cubicBezTo>
                    <a:pt x="380" y="368"/>
                    <a:pt x="483" y="391"/>
                    <a:pt x="552" y="391"/>
                  </a:cubicBezTo>
                  <a:cubicBezTo>
                    <a:pt x="598" y="391"/>
                    <a:pt x="633" y="380"/>
                    <a:pt x="644" y="357"/>
                  </a:cubicBezTo>
                  <a:cubicBezTo>
                    <a:pt x="679" y="288"/>
                    <a:pt x="575" y="162"/>
                    <a:pt x="403" y="82"/>
                  </a:cubicBezTo>
                  <a:cubicBezTo>
                    <a:pt x="299" y="24"/>
                    <a:pt x="207" y="1"/>
                    <a:pt x="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6;p42">
              <a:extLst>
                <a:ext uri="{FF2B5EF4-FFF2-40B4-BE49-F238E27FC236}">
                  <a16:creationId xmlns:a16="http://schemas.microsoft.com/office/drawing/2014/main" id="{1CB37621-9B79-72CA-8A21-1CDC63C4713B}"/>
                </a:ext>
              </a:extLst>
            </p:cNvPr>
            <p:cNvSpPr/>
            <p:nvPr/>
          </p:nvSpPr>
          <p:spPr>
            <a:xfrm>
              <a:off x="7193787" y="1259927"/>
              <a:ext cx="39842" cy="23706"/>
            </a:xfrm>
            <a:custGeom>
              <a:avLst/>
              <a:gdLst/>
              <a:ahLst/>
              <a:cxnLst/>
              <a:rect l="l" t="t" r="r" b="b"/>
              <a:pathLst>
                <a:path w="679" h="404" extrusionOk="0">
                  <a:moveTo>
                    <a:pt x="127" y="1"/>
                  </a:moveTo>
                  <a:cubicBezTo>
                    <a:pt x="81" y="1"/>
                    <a:pt x="46" y="13"/>
                    <a:pt x="35" y="47"/>
                  </a:cubicBezTo>
                  <a:cubicBezTo>
                    <a:pt x="0" y="105"/>
                    <a:pt x="115" y="231"/>
                    <a:pt x="276" y="322"/>
                  </a:cubicBezTo>
                  <a:cubicBezTo>
                    <a:pt x="380" y="368"/>
                    <a:pt x="472" y="403"/>
                    <a:pt x="552" y="403"/>
                  </a:cubicBezTo>
                  <a:cubicBezTo>
                    <a:pt x="598" y="403"/>
                    <a:pt x="633" y="391"/>
                    <a:pt x="644" y="357"/>
                  </a:cubicBezTo>
                  <a:cubicBezTo>
                    <a:pt x="678" y="299"/>
                    <a:pt x="575" y="174"/>
                    <a:pt x="403" y="82"/>
                  </a:cubicBezTo>
                  <a:cubicBezTo>
                    <a:pt x="299" y="36"/>
                    <a:pt x="207" y="1"/>
                    <a:pt x="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37;p42">
              <a:extLst>
                <a:ext uri="{FF2B5EF4-FFF2-40B4-BE49-F238E27FC236}">
                  <a16:creationId xmlns:a16="http://schemas.microsoft.com/office/drawing/2014/main" id="{D8D1192B-DC0F-84E8-EFB3-A0A89F6A4F34}"/>
                </a:ext>
              </a:extLst>
            </p:cNvPr>
            <p:cNvSpPr/>
            <p:nvPr/>
          </p:nvSpPr>
          <p:spPr>
            <a:xfrm>
              <a:off x="7275995" y="1102845"/>
              <a:ext cx="98520" cy="42541"/>
            </a:xfrm>
            <a:custGeom>
              <a:avLst/>
              <a:gdLst/>
              <a:ahLst/>
              <a:cxnLst/>
              <a:rect l="l" t="t" r="r" b="b"/>
              <a:pathLst>
                <a:path w="1679" h="725" extrusionOk="0">
                  <a:moveTo>
                    <a:pt x="289" y="1"/>
                  </a:moveTo>
                  <a:cubicBezTo>
                    <a:pt x="151" y="1"/>
                    <a:pt x="59" y="35"/>
                    <a:pt x="13" y="116"/>
                  </a:cubicBezTo>
                  <a:cubicBezTo>
                    <a:pt x="13" y="116"/>
                    <a:pt x="13" y="127"/>
                    <a:pt x="1" y="139"/>
                  </a:cubicBezTo>
                  <a:cubicBezTo>
                    <a:pt x="656" y="208"/>
                    <a:pt x="1219" y="414"/>
                    <a:pt x="1679" y="724"/>
                  </a:cubicBezTo>
                  <a:cubicBezTo>
                    <a:pt x="1564" y="563"/>
                    <a:pt x="1334" y="380"/>
                    <a:pt x="1058" y="231"/>
                  </a:cubicBezTo>
                  <a:cubicBezTo>
                    <a:pt x="771" y="81"/>
                    <a:pt x="496" y="1"/>
                    <a:pt x="289" y="1"/>
                  </a:cubicBezTo>
                  <a:close/>
                </a:path>
              </a:pathLst>
            </a:custGeom>
            <a:solidFill>
              <a:srgbClr val="7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38;p42">
              <a:extLst>
                <a:ext uri="{FF2B5EF4-FFF2-40B4-BE49-F238E27FC236}">
                  <a16:creationId xmlns:a16="http://schemas.microsoft.com/office/drawing/2014/main" id="{DF226064-96B7-3231-B1D5-27F9B73DBD11}"/>
                </a:ext>
              </a:extLst>
            </p:cNvPr>
            <p:cNvSpPr/>
            <p:nvPr/>
          </p:nvSpPr>
          <p:spPr>
            <a:xfrm>
              <a:off x="7272650" y="1110943"/>
              <a:ext cx="108612" cy="58677"/>
            </a:xfrm>
            <a:custGeom>
              <a:avLst/>
              <a:gdLst/>
              <a:ahLst/>
              <a:cxnLst/>
              <a:rect l="l" t="t" r="r" b="b"/>
              <a:pathLst>
                <a:path w="1851" h="1000" extrusionOk="0">
                  <a:moveTo>
                    <a:pt x="58" y="1"/>
                  </a:moveTo>
                  <a:lnTo>
                    <a:pt x="58" y="1"/>
                  </a:lnTo>
                  <a:cubicBezTo>
                    <a:pt x="1" y="196"/>
                    <a:pt x="300" y="529"/>
                    <a:pt x="759" y="770"/>
                  </a:cubicBezTo>
                  <a:cubicBezTo>
                    <a:pt x="1046" y="920"/>
                    <a:pt x="1334" y="1000"/>
                    <a:pt x="1529" y="1000"/>
                  </a:cubicBezTo>
                  <a:cubicBezTo>
                    <a:pt x="1667" y="1000"/>
                    <a:pt x="1771" y="966"/>
                    <a:pt x="1805" y="897"/>
                  </a:cubicBezTo>
                  <a:cubicBezTo>
                    <a:pt x="1851" y="816"/>
                    <a:pt x="1817" y="701"/>
                    <a:pt x="1736" y="586"/>
                  </a:cubicBezTo>
                  <a:cubicBezTo>
                    <a:pt x="1276" y="276"/>
                    <a:pt x="713" y="70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9;p42">
              <a:extLst>
                <a:ext uri="{FF2B5EF4-FFF2-40B4-BE49-F238E27FC236}">
                  <a16:creationId xmlns:a16="http://schemas.microsoft.com/office/drawing/2014/main" id="{76C37479-979F-F87A-015C-26A4147E533E}"/>
                </a:ext>
              </a:extLst>
            </p:cNvPr>
            <p:cNvSpPr/>
            <p:nvPr/>
          </p:nvSpPr>
          <p:spPr>
            <a:xfrm>
              <a:off x="7526845" y="1355044"/>
              <a:ext cx="113365" cy="66775"/>
            </a:xfrm>
            <a:custGeom>
              <a:avLst/>
              <a:gdLst/>
              <a:ahLst/>
              <a:cxnLst/>
              <a:rect l="l" t="t" r="r" b="b"/>
              <a:pathLst>
                <a:path w="1932" h="1138" extrusionOk="0">
                  <a:moveTo>
                    <a:pt x="380" y="0"/>
                  </a:moveTo>
                  <a:cubicBezTo>
                    <a:pt x="242" y="0"/>
                    <a:pt x="139" y="34"/>
                    <a:pt x="104" y="115"/>
                  </a:cubicBezTo>
                  <a:cubicBezTo>
                    <a:pt x="1" y="299"/>
                    <a:pt x="311" y="655"/>
                    <a:pt x="794" y="908"/>
                  </a:cubicBezTo>
                  <a:cubicBezTo>
                    <a:pt x="1081" y="1058"/>
                    <a:pt x="1357" y="1138"/>
                    <a:pt x="1563" y="1138"/>
                  </a:cubicBezTo>
                  <a:cubicBezTo>
                    <a:pt x="1701" y="1138"/>
                    <a:pt x="1793" y="1104"/>
                    <a:pt x="1839" y="1035"/>
                  </a:cubicBezTo>
                  <a:cubicBezTo>
                    <a:pt x="1931" y="839"/>
                    <a:pt x="1621" y="483"/>
                    <a:pt x="1150" y="230"/>
                  </a:cubicBezTo>
                  <a:cubicBezTo>
                    <a:pt x="863" y="80"/>
                    <a:pt x="575" y="0"/>
                    <a:pt x="38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40;p42">
              <a:extLst>
                <a:ext uri="{FF2B5EF4-FFF2-40B4-BE49-F238E27FC236}">
                  <a16:creationId xmlns:a16="http://schemas.microsoft.com/office/drawing/2014/main" id="{1D869944-7521-F8D8-9C7F-9ABD40A5AFA6}"/>
                </a:ext>
              </a:extLst>
            </p:cNvPr>
            <p:cNvSpPr/>
            <p:nvPr/>
          </p:nvSpPr>
          <p:spPr>
            <a:xfrm>
              <a:off x="6262622" y="1698195"/>
              <a:ext cx="776831" cy="1490878"/>
            </a:xfrm>
            <a:custGeom>
              <a:avLst/>
              <a:gdLst/>
              <a:ahLst/>
              <a:cxnLst/>
              <a:rect l="l" t="t" r="r" b="b"/>
              <a:pathLst>
                <a:path w="13239" h="25408" extrusionOk="0">
                  <a:moveTo>
                    <a:pt x="11594" y="2541"/>
                  </a:moveTo>
                  <a:cubicBezTo>
                    <a:pt x="11594" y="2541"/>
                    <a:pt x="11594" y="2546"/>
                    <a:pt x="11591" y="2555"/>
                  </a:cubicBezTo>
                  <a:lnTo>
                    <a:pt x="11591" y="2555"/>
                  </a:lnTo>
                  <a:lnTo>
                    <a:pt x="11594" y="2552"/>
                  </a:lnTo>
                  <a:lnTo>
                    <a:pt x="11594" y="2541"/>
                  </a:lnTo>
                  <a:close/>
                  <a:moveTo>
                    <a:pt x="12996" y="6333"/>
                  </a:moveTo>
                  <a:cubicBezTo>
                    <a:pt x="12996" y="6333"/>
                    <a:pt x="12985" y="6333"/>
                    <a:pt x="12985" y="6344"/>
                  </a:cubicBezTo>
                  <a:lnTo>
                    <a:pt x="12985" y="6346"/>
                  </a:lnTo>
                  <a:lnTo>
                    <a:pt x="12985" y="6346"/>
                  </a:lnTo>
                  <a:cubicBezTo>
                    <a:pt x="12993" y="6336"/>
                    <a:pt x="12996" y="6333"/>
                    <a:pt x="12996" y="6333"/>
                  </a:cubicBezTo>
                  <a:close/>
                  <a:moveTo>
                    <a:pt x="10882" y="1"/>
                  </a:moveTo>
                  <a:cubicBezTo>
                    <a:pt x="10687" y="185"/>
                    <a:pt x="10526" y="381"/>
                    <a:pt x="10399" y="564"/>
                  </a:cubicBezTo>
                  <a:lnTo>
                    <a:pt x="10365" y="702"/>
                  </a:lnTo>
                  <a:lnTo>
                    <a:pt x="10353" y="771"/>
                  </a:lnTo>
                  <a:lnTo>
                    <a:pt x="10319" y="851"/>
                  </a:lnTo>
                  <a:cubicBezTo>
                    <a:pt x="10307" y="897"/>
                    <a:pt x="10284" y="943"/>
                    <a:pt x="10261" y="1001"/>
                  </a:cubicBezTo>
                  <a:cubicBezTo>
                    <a:pt x="10250" y="1047"/>
                    <a:pt x="10215" y="1093"/>
                    <a:pt x="10193" y="1139"/>
                  </a:cubicBezTo>
                  <a:lnTo>
                    <a:pt x="10159" y="1208"/>
                  </a:lnTo>
                  <a:lnTo>
                    <a:pt x="10147" y="1242"/>
                  </a:lnTo>
                  <a:lnTo>
                    <a:pt x="10136" y="1265"/>
                  </a:lnTo>
                  <a:lnTo>
                    <a:pt x="10124" y="1265"/>
                  </a:lnTo>
                  <a:lnTo>
                    <a:pt x="10124" y="1277"/>
                  </a:lnTo>
                  <a:lnTo>
                    <a:pt x="10113" y="1288"/>
                  </a:lnTo>
                  <a:lnTo>
                    <a:pt x="10044" y="1392"/>
                  </a:lnTo>
                  <a:cubicBezTo>
                    <a:pt x="10032" y="1415"/>
                    <a:pt x="10021" y="1426"/>
                    <a:pt x="10009" y="1461"/>
                  </a:cubicBezTo>
                  <a:lnTo>
                    <a:pt x="9986" y="1484"/>
                  </a:lnTo>
                  <a:cubicBezTo>
                    <a:pt x="9538" y="3126"/>
                    <a:pt x="10514" y="4850"/>
                    <a:pt x="8986" y="7114"/>
                  </a:cubicBezTo>
                  <a:cubicBezTo>
                    <a:pt x="8974" y="7125"/>
                    <a:pt x="8963" y="7148"/>
                    <a:pt x="8951" y="7160"/>
                  </a:cubicBezTo>
                  <a:cubicBezTo>
                    <a:pt x="9423" y="6918"/>
                    <a:pt x="9722" y="6643"/>
                    <a:pt x="9940" y="6195"/>
                  </a:cubicBezTo>
                  <a:lnTo>
                    <a:pt x="9998" y="6091"/>
                  </a:lnTo>
                  <a:lnTo>
                    <a:pt x="10009" y="6068"/>
                  </a:lnTo>
                  <a:lnTo>
                    <a:pt x="10009" y="6068"/>
                  </a:lnTo>
                  <a:cubicBezTo>
                    <a:pt x="10009" y="6068"/>
                    <a:pt x="10009" y="6080"/>
                    <a:pt x="9998" y="6091"/>
                  </a:cubicBezTo>
                  <a:lnTo>
                    <a:pt x="10009" y="6080"/>
                  </a:lnTo>
                  <a:lnTo>
                    <a:pt x="10009" y="6068"/>
                  </a:lnTo>
                  <a:lnTo>
                    <a:pt x="10021" y="6022"/>
                  </a:lnTo>
                  <a:lnTo>
                    <a:pt x="10101" y="5838"/>
                  </a:lnTo>
                  <a:cubicBezTo>
                    <a:pt x="10136" y="5712"/>
                    <a:pt x="10170" y="5585"/>
                    <a:pt x="10181" y="5471"/>
                  </a:cubicBezTo>
                  <a:cubicBezTo>
                    <a:pt x="10215" y="5230"/>
                    <a:pt x="10193" y="5000"/>
                    <a:pt x="10136" y="4735"/>
                  </a:cubicBezTo>
                  <a:cubicBezTo>
                    <a:pt x="10090" y="4459"/>
                    <a:pt x="9998" y="4150"/>
                    <a:pt x="9952" y="3793"/>
                  </a:cubicBezTo>
                  <a:cubicBezTo>
                    <a:pt x="9894" y="3437"/>
                    <a:pt x="9906" y="3046"/>
                    <a:pt x="9986" y="2679"/>
                  </a:cubicBezTo>
                  <a:cubicBezTo>
                    <a:pt x="10009" y="2587"/>
                    <a:pt x="10044" y="2495"/>
                    <a:pt x="10067" y="2403"/>
                  </a:cubicBezTo>
                  <a:lnTo>
                    <a:pt x="10113" y="2265"/>
                  </a:lnTo>
                  <a:cubicBezTo>
                    <a:pt x="10124" y="2207"/>
                    <a:pt x="10136" y="2196"/>
                    <a:pt x="10159" y="2150"/>
                  </a:cubicBezTo>
                  <a:cubicBezTo>
                    <a:pt x="10181" y="2092"/>
                    <a:pt x="10204" y="2023"/>
                    <a:pt x="10238" y="1966"/>
                  </a:cubicBezTo>
                  <a:lnTo>
                    <a:pt x="10238" y="1943"/>
                  </a:lnTo>
                  <a:lnTo>
                    <a:pt x="10250" y="1931"/>
                  </a:lnTo>
                  <a:lnTo>
                    <a:pt x="10250" y="1920"/>
                  </a:lnTo>
                  <a:lnTo>
                    <a:pt x="10273" y="1885"/>
                  </a:lnTo>
                  <a:lnTo>
                    <a:pt x="10296" y="1828"/>
                  </a:lnTo>
                  <a:lnTo>
                    <a:pt x="10365" y="1713"/>
                  </a:lnTo>
                  <a:cubicBezTo>
                    <a:pt x="10399" y="1645"/>
                    <a:pt x="10434" y="1576"/>
                    <a:pt x="10480" y="1507"/>
                  </a:cubicBezTo>
                  <a:cubicBezTo>
                    <a:pt x="10526" y="1438"/>
                    <a:pt x="10583" y="1369"/>
                    <a:pt x="10629" y="1300"/>
                  </a:cubicBezTo>
                  <a:lnTo>
                    <a:pt x="10698" y="1196"/>
                  </a:lnTo>
                  <a:lnTo>
                    <a:pt x="10779" y="1104"/>
                  </a:lnTo>
                  <a:cubicBezTo>
                    <a:pt x="10836" y="1035"/>
                    <a:pt x="10894" y="978"/>
                    <a:pt x="10951" y="909"/>
                  </a:cubicBezTo>
                  <a:cubicBezTo>
                    <a:pt x="11078" y="794"/>
                    <a:pt x="11204" y="702"/>
                    <a:pt x="11331" y="610"/>
                  </a:cubicBezTo>
                  <a:cubicBezTo>
                    <a:pt x="11193" y="312"/>
                    <a:pt x="11055" y="116"/>
                    <a:pt x="10882" y="1"/>
                  </a:cubicBezTo>
                  <a:close/>
                  <a:moveTo>
                    <a:pt x="12273" y="1897"/>
                  </a:moveTo>
                  <a:cubicBezTo>
                    <a:pt x="12181" y="1943"/>
                    <a:pt x="12089" y="2000"/>
                    <a:pt x="12008" y="2069"/>
                  </a:cubicBezTo>
                  <a:cubicBezTo>
                    <a:pt x="11974" y="2092"/>
                    <a:pt x="11951" y="2127"/>
                    <a:pt x="11916" y="2150"/>
                  </a:cubicBezTo>
                  <a:lnTo>
                    <a:pt x="11870" y="2196"/>
                  </a:lnTo>
                  <a:lnTo>
                    <a:pt x="11824" y="2242"/>
                  </a:lnTo>
                  <a:cubicBezTo>
                    <a:pt x="11790" y="2276"/>
                    <a:pt x="11767" y="2322"/>
                    <a:pt x="11732" y="2357"/>
                  </a:cubicBezTo>
                  <a:cubicBezTo>
                    <a:pt x="11698" y="2391"/>
                    <a:pt x="11675" y="2437"/>
                    <a:pt x="11640" y="2483"/>
                  </a:cubicBezTo>
                  <a:lnTo>
                    <a:pt x="11606" y="2541"/>
                  </a:lnTo>
                  <a:lnTo>
                    <a:pt x="11583" y="2575"/>
                  </a:lnTo>
                  <a:cubicBezTo>
                    <a:pt x="11587" y="2567"/>
                    <a:pt x="11590" y="2560"/>
                    <a:pt x="11591" y="2555"/>
                  </a:cubicBezTo>
                  <a:lnTo>
                    <a:pt x="11591" y="2555"/>
                  </a:lnTo>
                  <a:lnTo>
                    <a:pt x="11583" y="2564"/>
                  </a:lnTo>
                  <a:lnTo>
                    <a:pt x="11571" y="2587"/>
                  </a:lnTo>
                  <a:cubicBezTo>
                    <a:pt x="11537" y="2644"/>
                    <a:pt x="11514" y="2713"/>
                    <a:pt x="11480" y="2771"/>
                  </a:cubicBezTo>
                  <a:cubicBezTo>
                    <a:pt x="11468" y="2794"/>
                    <a:pt x="11445" y="2840"/>
                    <a:pt x="11434" y="2851"/>
                  </a:cubicBezTo>
                  <a:lnTo>
                    <a:pt x="11411" y="2920"/>
                  </a:lnTo>
                  <a:cubicBezTo>
                    <a:pt x="11400" y="2955"/>
                    <a:pt x="11377" y="2989"/>
                    <a:pt x="11365" y="3034"/>
                  </a:cubicBezTo>
                  <a:cubicBezTo>
                    <a:pt x="11296" y="3230"/>
                    <a:pt x="11273" y="3425"/>
                    <a:pt x="11285" y="3667"/>
                  </a:cubicBezTo>
                  <a:cubicBezTo>
                    <a:pt x="11296" y="3908"/>
                    <a:pt x="11354" y="4196"/>
                    <a:pt x="11388" y="4540"/>
                  </a:cubicBezTo>
                  <a:cubicBezTo>
                    <a:pt x="11434" y="4885"/>
                    <a:pt x="11434" y="5299"/>
                    <a:pt x="11342" y="5689"/>
                  </a:cubicBezTo>
                  <a:cubicBezTo>
                    <a:pt x="11308" y="5896"/>
                    <a:pt x="11227" y="6068"/>
                    <a:pt x="11158" y="6252"/>
                  </a:cubicBezTo>
                  <a:lnTo>
                    <a:pt x="11032" y="6517"/>
                  </a:lnTo>
                  <a:lnTo>
                    <a:pt x="10997" y="6574"/>
                  </a:lnTo>
                  <a:lnTo>
                    <a:pt x="10974" y="6609"/>
                  </a:lnTo>
                  <a:lnTo>
                    <a:pt x="10974" y="6620"/>
                  </a:lnTo>
                  <a:lnTo>
                    <a:pt x="10963" y="6643"/>
                  </a:lnTo>
                  <a:lnTo>
                    <a:pt x="10951" y="6643"/>
                  </a:lnTo>
                  <a:lnTo>
                    <a:pt x="10951" y="6666"/>
                  </a:lnTo>
                  <a:lnTo>
                    <a:pt x="10882" y="6758"/>
                  </a:lnTo>
                  <a:lnTo>
                    <a:pt x="10813" y="6861"/>
                  </a:lnTo>
                  <a:cubicBezTo>
                    <a:pt x="10790" y="6895"/>
                    <a:pt x="10767" y="6930"/>
                    <a:pt x="10733" y="6976"/>
                  </a:cubicBezTo>
                  <a:cubicBezTo>
                    <a:pt x="10664" y="7056"/>
                    <a:pt x="10595" y="7148"/>
                    <a:pt x="10537" y="7229"/>
                  </a:cubicBezTo>
                  <a:cubicBezTo>
                    <a:pt x="10457" y="7298"/>
                    <a:pt x="10388" y="7367"/>
                    <a:pt x="10319" y="7436"/>
                  </a:cubicBezTo>
                  <a:cubicBezTo>
                    <a:pt x="10238" y="7505"/>
                    <a:pt x="10159" y="7562"/>
                    <a:pt x="10078" y="7631"/>
                  </a:cubicBezTo>
                  <a:cubicBezTo>
                    <a:pt x="9756" y="7861"/>
                    <a:pt x="9388" y="8011"/>
                    <a:pt x="9078" y="8125"/>
                  </a:cubicBezTo>
                  <a:cubicBezTo>
                    <a:pt x="8768" y="8240"/>
                    <a:pt x="8504" y="8355"/>
                    <a:pt x="8285" y="8504"/>
                  </a:cubicBezTo>
                  <a:cubicBezTo>
                    <a:pt x="8055" y="8665"/>
                    <a:pt x="7871" y="8861"/>
                    <a:pt x="7710" y="9114"/>
                  </a:cubicBezTo>
                  <a:lnTo>
                    <a:pt x="7653" y="9206"/>
                  </a:lnTo>
                  <a:lnTo>
                    <a:pt x="7642" y="9217"/>
                  </a:lnTo>
                  <a:lnTo>
                    <a:pt x="7642" y="9206"/>
                  </a:lnTo>
                  <a:lnTo>
                    <a:pt x="7630" y="9240"/>
                  </a:lnTo>
                  <a:lnTo>
                    <a:pt x="7608" y="9286"/>
                  </a:lnTo>
                  <a:lnTo>
                    <a:pt x="7493" y="9504"/>
                  </a:lnTo>
                  <a:cubicBezTo>
                    <a:pt x="7447" y="9630"/>
                    <a:pt x="7389" y="9745"/>
                    <a:pt x="7366" y="9883"/>
                  </a:cubicBezTo>
                  <a:cubicBezTo>
                    <a:pt x="7297" y="10148"/>
                    <a:pt x="7297" y="10424"/>
                    <a:pt x="7320" y="10722"/>
                  </a:cubicBezTo>
                  <a:cubicBezTo>
                    <a:pt x="7355" y="11009"/>
                    <a:pt x="7412" y="11320"/>
                    <a:pt x="7435" y="11642"/>
                  </a:cubicBezTo>
                  <a:cubicBezTo>
                    <a:pt x="7435" y="11745"/>
                    <a:pt x="7447" y="11849"/>
                    <a:pt x="7435" y="11952"/>
                  </a:cubicBezTo>
                  <a:cubicBezTo>
                    <a:pt x="7722" y="11665"/>
                    <a:pt x="8124" y="11423"/>
                    <a:pt x="8630" y="11182"/>
                  </a:cubicBezTo>
                  <a:lnTo>
                    <a:pt x="8630" y="11159"/>
                  </a:lnTo>
                  <a:cubicBezTo>
                    <a:pt x="8665" y="11021"/>
                    <a:pt x="8711" y="10883"/>
                    <a:pt x="8757" y="10745"/>
                  </a:cubicBezTo>
                  <a:cubicBezTo>
                    <a:pt x="8780" y="10676"/>
                    <a:pt x="8803" y="10619"/>
                    <a:pt x="8826" y="10573"/>
                  </a:cubicBezTo>
                  <a:lnTo>
                    <a:pt x="8894" y="10424"/>
                  </a:lnTo>
                  <a:lnTo>
                    <a:pt x="8951" y="10263"/>
                  </a:lnTo>
                  <a:lnTo>
                    <a:pt x="8963" y="10240"/>
                  </a:lnTo>
                  <a:lnTo>
                    <a:pt x="8986" y="10205"/>
                  </a:lnTo>
                  <a:lnTo>
                    <a:pt x="8986" y="10194"/>
                  </a:lnTo>
                  <a:lnTo>
                    <a:pt x="9009" y="10148"/>
                  </a:lnTo>
                  <a:lnTo>
                    <a:pt x="9055" y="10056"/>
                  </a:lnTo>
                  <a:lnTo>
                    <a:pt x="9250" y="9722"/>
                  </a:lnTo>
                  <a:cubicBezTo>
                    <a:pt x="9400" y="9492"/>
                    <a:pt x="9549" y="9275"/>
                    <a:pt x="9733" y="9079"/>
                  </a:cubicBezTo>
                  <a:cubicBezTo>
                    <a:pt x="10101" y="8665"/>
                    <a:pt x="10549" y="8355"/>
                    <a:pt x="10951" y="8125"/>
                  </a:cubicBezTo>
                  <a:cubicBezTo>
                    <a:pt x="11365" y="7896"/>
                    <a:pt x="11709" y="7735"/>
                    <a:pt x="11974" y="7551"/>
                  </a:cubicBezTo>
                  <a:cubicBezTo>
                    <a:pt x="12250" y="7378"/>
                    <a:pt x="12445" y="7194"/>
                    <a:pt x="12606" y="6976"/>
                  </a:cubicBezTo>
                  <a:cubicBezTo>
                    <a:pt x="12652" y="6930"/>
                    <a:pt x="12675" y="6872"/>
                    <a:pt x="12710" y="6827"/>
                  </a:cubicBezTo>
                  <a:lnTo>
                    <a:pt x="12755" y="6758"/>
                  </a:lnTo>
                  <a:cubicBezTo>
                    <a:pt x="12778" y="6735"/>
                    <a:pt x="12801" y="6678"/>
                    <a:pt x="12824" y="6643"/>
                  </a:cubicBezTo>
                  <a:lnTo>
                    <a:pt x="12962" y="6402"/>
                  </a:lnTo>
                  <a:lnTo>
                    <a:pt x="12973" y="6367"/>
                  </a:lnTo>
                  <a:lnTo>
                    <a:pt x="12985" y="6356"/>
                  </a:lnTo>
                  <a:lnTo>
                    <a:pt x="12985" y="6346"/>
                  </a:lnTo>
                  <a:lnTo>
                    <a:pt x="12985" y="6346"/>
                  </a:lnTo>
                  <a:cubicBezTo>
                    <a:pt x="12980" y="6353"/>
                    <a:pt x="12972" y="6364"/>
                    <a:pt x="12962" y="6379"/>
                  </a:cubicBezTo>
                  <a:lnTo>
                    <a:pt x="12985" y="6333"/>
                  </a:lnTo>
                  <a:lnTo>
                    <a:pt x="13019" y="6229"/>
                  </a:lnTo>
                  <a:cubicBezTo>
                    <a:pt x="13054" y="6172"/>
                    <a:pt x="13077" y="6103"/>
                    <a:pt x="13100" y="6045"/>
                  </a:cubicBezTo>
                  <a:cubicBezTo>
                    <a:pt x="13123" y="5976"/>
                    <a:pt x="13134" y="5919"/>
                    <a:pt x="13157" y="5861"/>
                  </a:cubicBezTo>
                  <a:lnTo>
                    <a:pt x="13180" y="5769"/>
                  </a:lnTo>
                  <a:lnTo>
                    <a:pt x="13192" y="5677"/>
                  </a:lnTo>
                  <a:cubicBezTo>
                    <a:pt x="13203" y="5620"/>
                    <a:pt x="13215" y="5574"/>
                    <a:pt x="13226" y="5517"/>
                  </a:cubicBezTo>
                  <a:cubicBezTo>
                    <a:pt x="13238" y="5287"/>
                    <a:pt x="13226" y="5080"/>
                    <a:pt x="13192" y="4839"/>
                  </a:cubicBezTo>
                  <a:cubicBezTo>
                    <a:pt x="13157" y="4597"/>
                    <a:pt x="13100" y="4356"/>
                    <a:pt x="13054" y="4058"/>
                  </a:cubicBezTo>
                  <a:cubicBezTo>
                    <a:pt x="13019" y="3931"/>
                    <a:pt x="12996" y="3759"/>
                    <a:pt x="12973" y="3621"/>
                  </a:cubicBezTo>
                  <a:cubicBezTo>
                    <a:pt x="12962" y="3471"/>
                    <a:pt x="12939" y="3322"/>
                    <a:pt x="12939" y="3161"/>
                  </a:cubicBezTo>
                  <a:cubicBezTo>
                    <a:pt x="12927" y="3012"/>
                    <a:pt x="12927" y="2863"/>
                    <a:pt x="12939" y="2713"/>
                  </a:cubicBezTo>
                  <a:cubicBezTo>
                    <a:pt x="12950" y="2564"/>
                    <a:pt x="12962" y="2426"/>
                    <a:pt x="12973" y="2288"/>
                  </a:cubicBezTo>
                  <a:cubicBezTo>
                    <a:pt x="12985" y="2207"/>
                    <a:pt x="12996" y="2127"/>
                    <a:pt x="13019" y="2058"/>
                  </a:cubicBezTo>
                  <a:cubicBezTo>
                    <a:pt x="12698" y="1966"/>
                    <a:pt x="12457" y="1943"/>
                    <a:pt x="12273" y="1897"/>
                  </a:cubicBezTo>
                  <a:close/>
                  <a:moveTo>
                    <a:pt x="6837" y="9240"/>
                  </a:moveTo>
                  <a:lnTo>
                    <a:pt x="6837" y="9240"/>
                  </a:lnTo>
                  <a:cubicBezTo>
                    <a:pt x="5573" y="10067"/>
                    <a:pt x="4551" y="10355"/>
                    <a:pt x="4125" y="12446"/>
                  </a:cubicBezTo>
                  <a:cubicBezTo>
                    <a:pt x="4091" y="12595"/>
                    <a:pt x="4068" y="12733"/>
                    <a:pt x="4045" y="12883"/>
                  </a:cubicBezTo>
                  <a:cubicBezTo>
                    <a:pt x="4045" y="12952"/>
                    <a:pt x="4056" y="13009"/>
                    <a:pt x="4056" y="13078"/>
                  </a:cubicBezTo>
                  <a:cubicBezTo>
                    <a:pt x="4079" y="13353"/>
                    <a:pt x="4091" y="13652"/>
                    <a:pt x="4045" y="13940"/>
                  </a:cubicBezTo>
                  <a:cubicBezTo>
                    <a:pt x="4033" y="14055"/>
                    <a:pt x="4010" y="14158"/>
                    <a:pt x="3976" y="14273"/>
                  </a:cubicBezTo>
                  <a:cubicBezTo>
                    <a:pt x="3999" y="14617"/>
                    <a:pt x="4033" y="14939"/>
                    <a:pt x="4091" y="15261"/>
                  </a:cubicBezTo>
                  <a:cubicBezTo>
                    <a:pt x="4125" y="15204"/>
                    <a:pt x="4171" y="15158"/>
                    <a:pt x="4229" y="15100"/>
                  </a:cubicBezTo>
                  <a:cubicBezTo>
                    <a:pt x="4436" y="14882"/>
                    <a:pt x="4735" y="14675"/>
                    <a:pt x="5102" y="14503"/>
                  </a:cubicBezTo>
                  <a:cubicBezTo>
                    <a:pt x="5286" y="14411"/>
                    <a:pt x="5481" y="14319"/>
                    <a:pt x="5677" y="14216"/>
                  </a:cubicBezTo>
                  <a:cubicBezTo>
                    <a:pt x="5872" y="14101"/>
                    <a:pt x="6056" y="13963"/>
                    <a:pt x="6217" y="13802"/>
                  </a:cubicBezTo>
                  <a:cubicBezTo>
                    <a:pt x="6263" y="13767"/>
                    <a:pt x="6298" y="13721"/>
                    <a:pt x="6332" y="13675"/>
                  </a:cubicBezTo>
                  <a:lnTo>
                    <a:pt x="6400" y="13606"/>
                  </a:lnTo>
                  <a:lnTo>
                    <a:pt x="6446" y="13526"/>
                  </a:lnTo>
                  <a:lnTo>
                    <a:pt x="6550" y="13388"/>
                  </a:lnTo>
                  <a:cubicBezTo>
                    <a:pt x="6584" y="13330"/>
                    <a:pt x="6607" y="13273"/>
                    <a:pt x="6642" y="13216"/>
                  </a:cubicBezTo>
                  <a:cubicBezTo>
                    <a:pt x="6768" y="12986"/>
                    <a:pt x="6860" y="12745"/>
                    <a:pt x="6918" y="12492"/>
                  </a:cubicBezTo>
                  <a:cubicBezTo>
                    <a:pt x="6975" y="12227"/>
                    <a:pt x="6975" y="11963"/>
                    <a:pt x="6929" y="11688"/>
                  </a:cubicBezTo>
                  <a:cubicBezTo>
                    <a:pt x="6895" y="11423"/>
                    <a:pt x="6814" y="11136"/>
                    <a:pt x="6745" y="10802"/>
                  </a:cubicBezTo>
                  <a:cubicBezTo>
                    <a:pt x="6676" y="10481"/>
                    <a:pt x="6653" y="10125"/>
                    <a:pt x="6711" y="9757"/>
                  </a:cubicBezTo>
                  <a:cubicBezTo>
                    <a:pt x="6722" y="9665"/>
                    <a:pt x="6734" y="9573"/>
                    <a:pt x="6768" y="9481"/>
                  </a:cubicBezTo>
                  <a:lnTo>
                    <a:pt x="6837" y="9240"/>
                  </a:lnTo>
                  <a:close/>
                  <a:moveTo>
                    <a:pt x="6573" y="18432"/>
                  </a:moveTo>
                  <a:cubicBezTo>
                    <a:pt x="6469" y="18478"/>
                    <a:pt x="6378" y="18524"/>
                    <a:pt x="6275" y="18570"/>
                  </a:cubicBezTo>
                  <a:cubicBezTo>
                    <a:pt x="5953" y="18743"/>
                    <a:pt x="5665" y="18950"/>
                    <a:pt x="5424" y="19214"/>
                  </a:cubicBezTo>
                  <a:cubicBezTo>
                    <a:pt x="5194" y="19479"/>
                    <a:pt x="4976" y="19765"/>
                    <a:pt x="4827" y="20076"/>
                  </a:cubicBezTo>
                  <a:cubicBezTo>
                    <a:pt x="4781" y="20156"/>
                    <a:pt x="4735" y="20237"/>
                    <a:pt x="4700" y="20317"/>
                  </a:cubicBezTo>
                  <a:cubicBezTo>
                    <a:pt x="4666" y="20398"/>
                    <a:pt x="4643" y="20467"/>
                    <a:pt x="4608" y="20547"/>
                  </a:cubicBezTo>
                  <a:lnTo>
                    <a:pt x="4562" y="20651"/>
                  </a:lnTo>
                  <a:lnTo>
                    <a:pt x="4539" y="20766"/>
                  </a:lnTo>
                  <a:lnTo>
                    <a:pt x="4470" y="21006"/>
                  </a:lnTo>
                  <a:cubicBezTo>
                    <a:pt x="4436" y="21167"/>
                    <a:pt x="4424" y="21328"/>
                    <a:pt x="4413" y="21489"/>
                  </a:cubicBezTo>
                  <a:cubicBezTo>
                    <a:pt x="5045" y="21029"/>
                    <a:pt x="5654" y="20421"/>
                    <a:pt x="6148" y="19502"/>
                  </a:cubicBezTo>
                  <a:cubicBezTo>
                    <a:pt x="6332" y="19145"/>
                    <a:pt x="6469" y="18789"/>
                    <a:pt x="6573" y="18432"/>
                  </a:cubicBezTo>
                  <a:close/>
                  <a:moveTo>
                    <a:pt x="6757" y="13652"/>
                  </a:moveTo>
                  <a:cubicBezTo>
                    <a:pt x="6745" y="13675"/>
                    <a:pt x="6722" y="13710"/>
                    <a:pt x="6699" y="13733"/>
                  </a:cubicBezTo>
                  <a:lnTo>
                    <a:pt x="6630" y="13813"/>
                  </a:lnTo>
                  <a:lnTo>
                    <a:pt x="6561" y="13882"/>
                  </a:lnTo>
                  <a:cubicBezTo>
                    <a:pt x="6515" y="13928"/>
                    <a:pt x="6469" y="13974"/>
                    <a:pt x="6412" y="14020"/>
                  </a:cubicBezTo>
                  <a:cubicBezTo>
                    <a:pt x="6206" y="14181"/>
                    <a:pt x="5987" y="14319"/>
                    <a:pt x="5780" y="14411"/>
                  </a:cubicBezTo>
                  <a:cubicBezTo>
                    <a:pt x="5562" y="14514"/>
                    <a:pt x="5366" y="14583"/>
                    <a:pt x="5171" y="14652"/>
                  </a:cubicBezTo>
                  <a:cubicBezTo>
                    <a:pt x="4804" y="14801"/>
                    <a:pt x="4493" y="14974"/>
                    <a:pt x="4275" y="15158"/>
                  </a:cubicBezTo>
                  <a:cubicBezTo>
                    <a:pt x="4217" y="15215"/>
                    <a:pt x="4148" y="15273"/>
                    <a:pt x="4102" y="15330"/>
                  </a:cubicBezTo>
                  <a:cubicBezTo>
                    <a:pt x="4470" y="17444"/>
                    <a:pt x="5424" y="18835"/>
                    <a:pt x="4045" y="20030"/>
                  </a:cubicBezTo>
                  <a:cubicBezTo>
                    <a:pt x="2126" y="21685"/>
                    <a:pt x="0" y="22064"/>
                    <a:pt x="379" y="25408"/>
                  </a:cubicBezTo>
                  <a:cubicBezTo>
                    <a:pt x="517" y="23006"/>
                    <a:pt x="2356" y="22811"/>
                    <a:pt x="4091" y="21708"/>
                  </a:cubicBezTo>
                  <a:cubicBezTo>
                    <a:pt x="4068" y="21466"/>
                    <a:pt x="4079" y="21213"/>
                    <a:pt x="4102" y="20960"/>
                  </a:cubicBezTo>
                  <a:cubicBezTo>
                    <a:pt x="4114" y="20869"/>
                    <a:pt x="4137" y="20777"/>
                    <a:pt x="4148" y="20685"/>
                  </a:cubicBezTo>
                  <a:lnTo>
                    <a:pt x="4183" y="20559"/>
                  </a:lnTo>
                  <a:lnTo>
                    <a:pt x="4217" y="20421"/>
                  </a:lnTo>
                  <a:cubicBezTo>
                    <a:pt x="4252" y="20329"/>
                    <a:pt x="4275" y="20237"/>
                    <a:pt x="4309" y="20133"/>
                  </a:cubicBezTo>
                  <a:cubicBezTo>
                    <a:pt x="4344" y="20053"/>
                    <a:pt x="4378" y="19972"/>
                    <a:pt x="4413" y="19880"/>
                  </a:cubicBezTo>
                  <a:cubicBezTo>
                    <a:pt x="4562" y="19525"/>
                    <a:pt x="4758" y="19180"/>
                    <a:pt x="5011" y="18846"/>
                  </a:cubicBezTo>
                  <a:cubicBezTo>
                    <a:pt x="5274" y="18513"/>
                    <a:pt x="5619" y="18226"/>
                    <a:pt x="5976" y="17985"/>
                  </a:cubicBezTo>
                  <a:cubicBezTo>
                    <a:pt x="6240" y="17824"/>
                    <a:pt x="6504" y="17686"/>
                    <a:pt x="6757" y="17548"/>
                  </a:cubicBezTo>
                  <a:cubicBezTo>
                    <a:pt x="6952" y="16123"/>
                    <a:pt x="6676" y="14778"/>
                    <a:pt x="6757" y="136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41;p42">
              <a:extLst>
                <a:ext uri="{FF2B5EF4-FFF2-40B4-BE49-F238E27FC236}">
                  <a16:creationId xmlns:a16="http://schemas.microsoft.com/office/drawing/2014/main" id="{0CFE734F-14BE-8430-E73D-0EE484B1ED8E}"/>
                </a:ext>
              </a:extLst>
            </p:cNvPr>
            <p:cNvSpPr/>
            <p:nvPr/>
          </p:nvSpPr>
          <p:spPr>
            <a:xfrm>
              <a:off x="6502674" y="1733988"/>
              <a:ext cx="480099" cy="863733"/>
            </a:xfrm>
            <a:custGeom>
              <a:avLst/>
              <a:gdLst/>
              <a:ahLst/>
              <a:cxnLst/>
              <a:rect l="l" t="t" r="r" b="b"/>
              <a:pathLst>
                <a:path w="8182" h="14720" extrusionOk="0">
                  <a:moveTo>
                    <a:pt x="5918" y="5458"/>
                  </a:moveTo>
                  <a:lnTo>
                    <a:pt x="5907" y="5481"/>
                  </a:lnTo>
                  <a:cubicBezTo>
                    <a:pt x="5918" y="5470"/>
                    <a:pt x="5918" y="5458"/>
                    <a:pt x="5918" y="5458"/>
                  </a:cubicBezTo>
                  <a:close/>
                  <a:moveTo>
                    <a:pt x="7240" y="0"/>
                  </a:moveTo>
                  <a:cubicBezTo>
                    <a:pt x="7113" y="92"/>
                    <a:pt x="6987" y="184"/>
                    <a:pt x="6860" y="299"/>
                  </a:cubicBezTo>
                  <a:cubicBezTo>
                    <a:pt x="6803" y="368"/>
                    <a:pt x="6745" y="425"/>
                    <a:pt x="6688" y="494"/>
                  </a:cubicBezTo>
                  <a:lnTo>
                    <a:pt x="6607" y="586"/>
                  </a:lnTo>
                  <a:lnTo>
                    <a:pt x="6538" y="690"/>
                  </a:lnTo>
                  <a:cubicBezTo>
                    <a:pt x="6492" y="759"/>
                    <a:pt x="6435" y="828"/>
                    <a:pt x="6389" y="897"/>
                  </a:cubicBezTo>
                  <a:cubicBezTo>
                    <a:pt x="6343" y="966"/>
                    <a:pt x="6308" y="1035"/>
                    <a:pt x="6274" y="1103"/>
                  </a:cubicBezTo>
                  <a:lnTo>
                    <a:pt x="6205" y="1218"/>
                  </a:lnTo>
                  <a:lnTo>
                    <a:pt x="6182" y="1275"/>
                  </a:lnTo>
                  <a:lnTo>
                    <a:pt x="6159" y="1310"/>
                  </a:lnTo>
                  <a:lnTo>
                    <a:pt x="6159" y="1321"/>
                  </a:lnTo>
                  <a:lnTo>
                    <a:pt x="6147" y="1333"/>
                  </a:lnTo>
                  <a:lnTo>
                    <a:pt x="6147" y="1356"/>
                  </a:lnTo>
                  <a:cubicBezTo>
                    <a:pt x="6113" y="1413"/>
                    <a:pt x="6090" y="1482"/>
                    <a:pt x="6068" y="1540"/>
                  </a:cubicBezTo>
                  <a:cubicBezTo>
                    <a:pt x="6045" y="1586"/>
                    <a:pt x="6033" y="1597"/>
                    <a:pt x="6022" y="1655"/>
                  </a:cubicBezTo>
                  <a:lnTo>
                    <a:pt x="5976" y="1793"/>
                  </a:lnTo>
                  <a:cubicBezTo>
                    <a:pt x="5953" y="1885"/>
                    <a:pt x="5918" y="1977"/>
                    <a:pt x="5895" y="2069"/>
                  </a:cubicBezTo>
                  <a:cubicBezTo>
                    <a:pt x="5815" y="2436"/>
                    <a:pt x="5803" y="2827"/>
                    <a:pt x="5861" y="3183"/>
                  </a:cubicBezTo>
                  <a:cubicBezTo>
                    <a:pt x="5907" y="3540"/>
                    <a:pt x="5999" y="3849"/>
                    <a:pt x="6045" y="4125"/>
                  </a:cubicBezTo>
                  <a:cubicBezTo>
                    <a:pt x="6102" y="4390"/>
                    <a:pt x="6124" y="4620"/>
                    <a:pt x="6090" y="4861"/>
                  </a:cubicBezTo>
                  <a:cubicBezTo>
                    <a:pt x="6079" y="4975"/>
                    <a:pt x="6045" y="5102"/>
                    <a:pt x="6010" y="5228"/>
                  </a:cubicBezTo>
                  <a:lnTo>
                    <a:pt x="5930" y="5412"/>
                  </a:lnTo>
                  <a:lnTo>
                    <a:pt x="5918" y="5458"/>
                  </a:lnTo>
                  <a:lnTo>
                    <a:pt x="5918" y="5470"/>
                  </a:lnTo>
                  <a:lnTo>
                    <a:pt x="5907" y="5481"/>
                  </a:lnTo>
                  <a:lnTo>
                    <a:pt x="5849" y="5585"/>
                  </a:lnTo>
                  <a:cubicBezTo>
                    <a:pt x="5631" y="6033"/>
                    <a:pt x="5332" y="6308"/>
                    <a:pt x="4860" y="6550"/>
                  </a:cubicBezTo>
                  <a:cubicBezTo>
                    <a:pt x="4125" y="7618"/>
                    <a:pt x="3402" y="8193"/>
                    <a:pt x="2746" y="8630"/>
                  </a:cubicBezTo>
                  <a:lnTo>
                    <a:pt x="2677" y="8871"/>
                  </a:lnTo>
                  <a:cubicBezTo>
                    <a:pt x="2643" y="8963"/>
                    <a:pt x="2631" y="9055"/>
                    <a:pt x="2620" y="9147"/>
                  </a:cubicBezTo>
                  <a:cubicBezTo>
                    <a:pt x="2562" y="9515"/>
                    <a:pt x="2585" y="9871"/>
                    <a:pt x="2654" y="10192"/>
                  </a:cubicBezTo>
                  <a:cubicBezTo>
                    <a:pt x="2723" y="10526"/>
                    <a:pt x="2804" y="10813"/>
                    <a:pt x="2838" y="11078"/>
                  </a:cubicBezTo>
                  <a:cubicBezTo>
                    <a:pt x="2884" y="11353"/>
                    <a:pt x="2884" y="11617"/>
                    <a:pt x="2827" y="11882"/>
                  </a:cubicBezTo>
                  <a:cubicBezTo>
                    <a:pt x="2769" y="12135"/>
                    <a:pt x="2677" y="12376"/>
                    <a:pt x="2551" y="12606"/>
                  </a:cubicBezTo>
                  <a:cubicBezTo>
                    <a:pt x="2516" y="12663"/>
                    <a:pt x="2493" y="12720"/>
                    <a:pt x="2459" y="12778"/>
                  </a:cubicBezTo>
                  <a:lnTo>
                    <a:pt x="2355" y="12916"/>
                  </a:lnTo>
                  <a:lnTo>
                    <a:pt x="2309" y="12996"/>
                  </a:lnTo>
                  <a:lnTo>
                    <a:pt x="2241" y="13065"/>
                  </a:lnTo>
                  <a:cubicBezTo>
                    <a:pt x="2207" y="13111"/>
                    <a:pt x="2172" y="13157"/>
                    <a:pt x="2126" y="13192"/>
                  </a:cubicBezTo>
                  <a:cubicBezTo>
                    <a:pt x="1965" y="13353"/>
                    <a:pt x="1781" y="13491"/>
                    <a:pt x="1586" y="13606"/>
                  </a:cubicBezTo>
                  <a:cubicBezTo>
                    <a:pt x="1390" y="13709"/>
                    <a:pt x="1195" y="13801"/>
                    <a:pt x="1011" y="13893"/>
                  </a:cubicBezTo>
                  <a:cubicBezTo>
                    <a:pt x="644" y="14065"/>
                    <a:pt x="345" y="14272"/>
                    <a:pt x="138" y="14490"/>
                  </a:cubicBezTo>
                  <a:cubicBezTo>
                    <a:pt x="80" y="14548"/>
                    <a:pt x="34" y="14594"/>
                    <a:pt x="0" y="14651"/>
                  </a:cubicBezTo>
                  <a:cubicBezTo>
                    <a:pt x="0" y="14674"/>
                    <a:pt x="0" y="14697"/>
                    <a:pt x="11" y="14720"/>
                  </a:cubicBezTo>
                  <a:cubicBezTo>
                    <a:pt x="57" y="14663"/>
                    <a:pt x="126" y="14605"/>
                    <a:pt x="184" y="14548"/>
                  </a:cubicBezTo>
                  <a:cubicBezTo>
                    <a:pt x="402" y="14364"/>
                    <a:pt x="713" y="14191"/>
                    <a:pt x="1080" y="14042"/>
                  </a:cubicBezTo>
                  <a:cubicBezTo>
                    <a:pt x="1275" y="13973"/>
                    <a:pt x="1471" y="13904"/>
                    <a:pt x="1689" y="13801"/>
                  </a:cubicBezTo>
                  <a:cubicBezTo>
                    <a:pt x="1896" y="13709"/>
                    <a:pt x="2115" y="13571"/>
                    <a:pt x="2321" y="13410"/>
                  </a:cubicBezTo>
                  <a:cubicBezTo>
                    <a:pt x="2378" y="13364"/>
                    <a:pt x="2424" y="13318"/>
                    <a:pt x="2470" y="13272"/>
                  </a:cubicBezTo>
                  <a:lnTo>
                    <a:pt x="2539" y="13203"/>
                  </a:lnTo>
                  <a:lnTo>
                    <a:pt x="2608" y="13123"/>
                  </a:lnTo>
                  <a:cubicBezTo>
                    <a:pt x="2631" y="13100"/>
                    <a:pt x="2654" y="13065"/>
                    <a:pt x="2666" y="13042"/>
                  </a:cubicBezTo>
                  <a:cubicBezTo>
                    <a:pt x="2712" y="12445"/>
                    <a:pt x="2861" y="11905"/>
                    <a:pt x="3252" y="11445"/>
                  </a:cubicBezTo>
                  <a:cubicBezTo>
                    <a:pt x="3275" y="11410"/>
                    <a:pt x="3310" y="11376"/>
                    <a:pt x="3344" y="11342"/>
                  </a:cubicBezTo>
                  <a:cubicBezTo>
                    <a:pt x="3356" y="11239"/>
                    <a:pt x="3344" y="11135"/>
                    <a:pt x="3344" y="11032"/>
                  </a:cubicBezTo>
                  <a:cubicBezTo>
                    <a:pt x="3321" y="10710"/>
                    <a:pt x="3264" y="10399"/>
                    <a:pt x="3229" y="10112"/>
                  </a:cubicBezTo>
                  <a:cubicBezTo>
                    <a:pt x="3206" y="9814"/>
                    <a:pt x="3206" y="9538"/>
                    <a:pt x="3275" y="9273"/>
                  </a:cubicBezTo>
                  <a:cubicBezTo>
                    <a:pt x="3298" y="9135"/>
                    <a:pt x="3356" y="9020"/>
                    <a:pt x="3402" y="8894"/>
                  </a:cubicBezTo>
                  <a:lnTo>
                    <a:pt x="3517" y="8676"/>
                  </a:lnTo>
                  <a:lnTo>
                    <a:pt x="3539" y="8630"/>
                  </a:lnTo>
                  <a:lnTo>
                    <a:pt x="3551" y="8596"/>
                  </a:lnTo>
                  <a:lnTo>
                    <a:pt x="3551" y="8607"/>
                  </a:lnTo>
                  <a:lnTo>
                    <a:pt x="3562" y="8596"/>
                  </a:lnTo>
                  <a:lnTo>
                    <a:pt x="3619" y="8504"/>
                  </a:lnTo>
                  <a:cubicBezTo>
                    <a:pt x="3780" y="8251"/>
                    <a:pt x="3964" y="8055"/>
                    <a:pt x="4194" y="7894"/>
                  </a:cubicBezTo>
                  <a:cubicBezTo>
                    <a:pt x="4413" y="7745"/>
                    <a:pt x="4677" y="7630"/>
                    <a:pt x="4987" y="7515"/>
                  </a:cubicBezTo>
                  <a:cubicBezTo>
                    <a:pt x="5297" y="7401"/>
                    <a:pt x="5665" y="7251"/>
                    <a:pt x="5987" y="7021"/>
                  </a:cubicBezTo>
                  <a:cubicBezTo>
                    <a:pt x="6068" y="6952"/>
                    <a:pt x="6147" y="6895"/>
                    <a:pt x="6228" y="6826"/>
                  </a:cubicBezTo>
                  <a:cubicBezTo>
                    <a:pt x="6297" y="6757"/>
                    <a:pt x="6366" y="6688"/>
                    <a:pt x="6446" y="6619"/>
                  </a:cubicBezTo>
                  <a:cubicBezTo>
                    <a:pt x="6504" y="6538"/>
                    <a:pt x="6573" y="6446"/>
                    <a:pt x="6642" y="6366"/>
                  </a:cubicBezTo>
                  <a:cubicBezTo>
                    <a:pt x="6676" y="6320"/>
                    <a:pt x="6699" y="6285"/>
                    <a:pt x="6722" y="6251"/>
                  </a:cubicBezTo>
                  <a:lnTo>
                    <a:pt x="6791" y="6148"/>
                  </a:lnTo>
                  <a:lnTo>
                    <a:pt x="6860" y="6056"/>
                  </a:lnTo>
                  <a:lnTo>
                    <a:pt x="6860" y="6033"/>
                  </a:lnTo>
                  <a:lnTo>
                    <a:pt x="6872" y="6033"/>
                  </a:lnTo>
                  <a:lnTo>
                    <a:pt x="6883" y="6010"/>
                  </a:lnTo>
                  <a:lnTo>
                    <a:pt x="6883" y="5999"/>
                  </a:lnTo>
                  <a:lnTo>
                    <a:pt x="6906" y="5964"/>
                  </a:lnTo>
                  <a:lnTo>
                    <a:pt x="6941" y="5907"/>
                  </a:lnTo>
                  <a:lnTo>
                    <a:pt x="7067" y="5642"/>
                  </a:lnTo>
                  <a:cubicBezTo>
                    <a:pt x="7136" y="5458"/>
                    <a:pt x="7217" y="5286"/>
                    <a:pt x="7251" y="5079"/>
                  </a:cubicBezTo>
                  <a:cubicBezTo>
                    <a:pt x="7343" y="4689"/>
                    <a:pt x="7343" y="4275"/>
                    <a:pt x="7297" y="3930"/>
                  </a:cubicBezTo>
                  <a:cubicBezTo>
                    <a:pt x="7263" y="3586"/>
                    <a:pt x="7205" y="3298"/>
                    <a:pt x="7194" y="3057"/>
                  </a:cubicBezTo>
                  <a:cubicBezTo>
                    <a:pt x="7182" y="2815"/>
                    <a:pt x="7205" y="2620"/>
                    <a:pt x="7274" y="2424"/>
                  </a:cubicBezTo>
                  <a:cubicBezTo>
                    <a:pt x="7286" y="2379"/>
                    <a:pt x="7309" y="2345"/>
                    <a:pt x="7320" y="2310"/>
                  </a:cubicBezTo>
                  <a:lnTo>
                    <a:pt x="7343" y="2241"/>
                  </a:lnTo>
                  <a:cubicBezTo>
                    <a:pt x="7354" y="2230"/>
                    <a:pt x="7377" y="2184"/>
                    <a:pt x="7389" y="2161"/>
                  </a:cubicBezTo>
                  <a:cubicBezTo>
                    <a:pt x="7423" y="2103"/>
                    <a:pt x="7446" y="2034"/>
                    <a:pt x="7480" y="1977"/>
                  </a:cubicBezTo>
                  <a:lnTo>
                    <a:pt x="7492" y="1954"/>
                  </a:lnTo>
                  <a:lnTo>
                    <a:pt x="7500" y="1945"/>
                  </a:lnTo>
                  <a:lnTo>
                    <a:pt x="7500" y="1945"/>
                  </a:lnTo>
                  <a:cubicBezTo>
                    <a:pt x="7499" y="1950"/>
                    <a:pt x="7496" y="1957"/>
                    <a:pt x="7492" y="1965"/>
                  </a:cubicBezTo>
                  <a:lnTo>
                    <a:pt x="7515" y="1931"/>
                  </a:lnTo>
                  <a:lnTo>
                    <a:pt x="7549" y="1873"/>
                  </a:lnTo>
                  <a:cubicBezTo>
                    <a:pt x="7584" y="1827"/>
                    <a:pt x="7607" y="1781"/>
                    <a:pt x="7641" y="1747"/>
                  </a:cubicBezTo>
                  <a:cubicBezTo>
                    <a:pt x="7676" y="1712"/>
                    <a:pt x="7699" y="1666"/>
                    <a:pt x="7733" y="1632"/>
                  </a:cubicBezTo>
                  <a:lnTo>
                    <a:pt x="7779" y="1586"/>
                  </a:lnTo>
                  <a:lnTo>
                    <a:pt x="7825" y="1540"/>
                  </a:lnTo>
                  <a:cubicBezTo>
                    <a:pt x="7860" y="1517"/>
                    <a:pt x="7883" y="1482"/>
                    <a:pt x="7917" y="1459"/>
                  </a:cubicBezTo>
                  <a:cubicBezTo>
                    <a:pt x="7998" y="1390"/>
                    <a:pt x="8090" y="1333"/>
                    <a:pt x="8182" y="1287"/>
                  </a:cubicBezTo>
                  <a:cubicBezTo>
                    <a:pt x="7814" y="1206"/>
                    <a:pt x="7607" y="1046"/>
                    <a:pt x="7354" y="299"/>
                  </a:cubicBezTo>
                  <a:cubicBezTo>
                    <a:pt x="7309" y="184"/>
                    <a:pt x="7274" y="92"/>
                    <a:pt x="724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42;p42">
              <a:extLst>
                <a:ext uri="{FF2B5EF4-FFF2-40B4-BE49-F238E27FC236}">
                  <a16:creationId xmlns:a16="http://schemas.microsoft.com/office/drawing/2014/main" id="{473144B4-D4F8-7646-CF6D-11DBA9CAEE47}"/>
                </a:ext>
              </a:extLst>
            </p:cNvPr>
            <p:cNvSpPr/>
            <p:nvPr/>
          </p:nvSpPr>
          <p:spPr>
            <a:xfrm>
              <a:off x="7158697" y="1954442"/>
              <a:ext cx="2758" cy="6807"/>
            </a:xfrm>
            <a:custGeom>
              <a:avLst/>
              <a:gdLst/>
              <a:ahLst/>
              <a:cxnLst/>
              <a:rect l="l" t="t" r="r" b="b"/>
              <a:pathLst>
                <a:path w="47" h="116" extrusionOk="0">
                  <a:moveTo>
                    <a:pt x="46" y="0"/>
                  </a:moveTo>
                  <a:cubicBezTo>
                    <a:pt x="35" y="0"/>
                    <a:pt x="24" y="0"/>
                    <a:pt x="1" y="12"/>
                  </a:cubicBezTo>
                  <a:cubicBezTo>
                    <a:pt x="12" y="46"/>
                    <a:pt x="12" y="81"/>
                    <a:pt x="12" y="115"/>
                  </a:cubicBezTo>
                  <a:cubicBezTo>
                    <a:pt x="24" y="81"/>
                    <a:pt x="35" y="35"/>
                    <a:pt x="46" y="0"/>
                  </a:cubicBezTo>
                  <a:close/>
                </a:path>
              </a:pathLst>
            </a:custGeom>
            <a:solidFill>
              <a:srgbClr val="89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43;p42">
              <a:extLst>
                <a:ext uri="{FF2B5EF4-FFF2-40B4-BE49-F238E27FC236}">
                  <a16:creationId xmlns:a16="http://schemas.microsoft.com/office/drawing/2014/main" id="{8A1A9F44-66F3-3AF8-7FE6-BBF62AA51714}"/>
                </a:ext>
              </a:extLst>
            </p:cNvPr>
            <p:cNvSpPr/>
            <p:nvPr/>
          </p:nvSpPr>
          <p:spPr>
            <a:xfrm>
              <a:off x="6501325" y="1818954"/>
              <a:ext cx="658127" cy="1153013"/>
            </a:xfrm>
            <a:custGeom>
              <a:avLst/>
              <a:gdLst/>
              <a:ahLst/>
              <a:cxnLst/>
              <a:rect l="l" t="t" r="r" b="b"/>
              <a:pathLst>
                <a:path w="11216" h="19650" extrusionOk="0">
                  <a:moveTo>
                    <a:pt x="8951" y="0"/>
                  </a:moveTo>
                  <a:cubicBezTo>
                    <a:pt x="8928" y="69"/>
                    <a:pt x="8917" y="149"/>
                    <a:pt x="8905" y="230"/>
                  </a:cubicBezTo>
                  <a:cubicBezTo>
                    <a:pt x="8894" y="368"/>
                    <a:pt x="8882" y="506"/>
                    <a:pt x="8871" y="655"/>
                  </a:cubicBezTo>
                  <a:cubicBezTo>
                    <a:pt x="8859" y="805"/>
                    <a:pt x="8859" y="954"/>
                    <a:pt x="8871" y="1103"/>
                  </a:cubicBezTo>
                  <a:cubicBezTo>
                    <a:pt x="8871" y="1264"/>
                    <a:pt x="8894" y="1413"/>
                    <a:pt x="8905" y="1563"/>
                  </a:cubicBezTo>
                  <a:cubicBezTo>
                    <a:pt x="8928" y="1701"/>
                    <a:pt x="8951" y="1873"/>
                    <a:pt x="8986" y="2000"/>
                  </a:cubicBezTo>
                  <a:cubicBezTo>
                    <a:pt x="9032" y="2298"/>
                    <a:pt x="9089" y="2539"/>
                    <a:pt x="9124" y="2781"/>
                  </a:cubicBezTo>
                  <a:cubicBezTo>
                    <a:pt x="9158" y="3022"/>
                    <a:pt x="9170" y="3229"/>
                    <a:pt x="9158" y="3459"/>
                  </a:cubicBezTo>
                  <a:cubicBezTo>
                    <a:pt x="9147" y="3516"/>
                    <a:pt x="9135" y="3562"/>
                    <a:pt x="9124" y="3619"/>
                  </a:cubicBezTo>
                  <a:lnTo>
                    <a:pt x="9112" y="3711"/>
                  </a:lnTo>
                  <a:lnTo>
                    <a:pt x="9089" y="3803"/>
                  </a:lnTo>
                  <a:cubicBezTo>
                    <a:pt x="9066" y="3861"/>
                    <a:pt x="9055" y="3918"/>
                    <a:pt x="9032" y="3987"/>
                  </a:cubicBezTo>
                  <a:cubicBezTo>
                    <a:pt x="9009" y="4045"/>
                    <a:pt x="8986" y="4114"/>
                    <a:pt x="8951" y="4171"/>
                  </a:cubicBezTo>
                  <a:lnTo>
                    <a:pt x="8917" y="4275"/>
                  </a:lnTo>
                  <a:lnTo>
                    <a:pt x="8894" y="4321"/>
                  </a:lnTo>
                  <a:cubicBezTo>
                    <a:pt x="8904" y="4306"/>
                    <a:pt x="8912" y="4295"/>
                    <a:pt x="8917" y="4288"/>
                  </a:cubicBezTo>
                  <a:lnTo>
                    <a:pt x="8917" y="4288"/>
                  </a:lnTo>
                  <a:lnTo>
                    <a:pt x="8917" y="4298"/>
                  </a:lnTo>
                  <a:lnTo>
                    <a:pt x="8905" y="4309"/>
                  </a:lnTo>
                  <a:lnTo>
                    <a:pt x="8894" y="4344"/>
                  </a:lnTo>
                  <a:lnTo>
                    <a:pt x="8756" y="4585"/>
                  </a:lnTo>
                  <a:cubicBezTo>
                    <a:pt x="8733" y="4620"/>
                    <a:pt x="8710" y="4677"/>
                    <a:pt x="8687" y="4700"/>
                  </a:cubicBezTo>
                  <a:lnTo>
                    <a:pt x="8642" y="4769"/>
                  </a:lnTo>
                  <a:cubicBezTo>
                    <a:pt x="8607" y="4814"/>
                    <a:pt x="8584" y="4872"/>
                    <a:pt x="8538" y="4918"/>
                  </a:cubicBezTo>
                  <a:cubicBezTo>
                    <a:pt x="8377" y="5136"/>
                    <a:pt x="8182" y="5320"/>
                    <a:pt x="7906" y="5493"/>
                  </a:cubicBezTo>
                  <a:cubicBezTo>
                    <a:pt x="7641" y="5677"/>
                    <a:pt x="7297" y="5838"/>
                    <a:pt x="6883" y="6067"/>
                  </a:cubicBezTo>
                  <a:cubicBezTo>
                    <a:pt x="6481" y="6297"/>
                    <a:pt x="6033" y="6607"/>
                    <a:pt x="5665" y="7021"/>
                  </a:cubicBezTo>
                  <a:cubicBezTo>
                    <a:pt x="5481" y="7217"/>
                    <a:pt x="5332" y="7434"/>
                    <a:pt x="5182" y="7664"/>
                  </a:cubicBezTo>
                  <a:lnTo>
                    <a:pt x="4987" y="7998"/>
                  </a:lnTo>
                  <a:lnTo>
                    <a:pt x="4941" y="8090"/>
                  </a:lnTo>
                  <a:lnTo>
                    <a:pt x="4918" y="8136"/>
                  </a:lnTo>
                  <a:lnTo>
                    <a:pt x="4918" y="8147"/>
                  </a:lnTo>
                  <a:lnTo>
                    <a:pt x="4895" y="8182"/>
                  </a:lnTo>
                  <a:lnTo>
                    <a:pt x="4883" y="8205"/>
                  </a:lnTo>
                  <a:lnTo>
                    <a:pt x="4826" y="8366"/>
                  </a:lnTo>
                  <a:lnTo>
                    <a:pt x="4758" y="8515"/>
                  </a:lnTo>
                  <a:cubicBezTo>
                    <a:pt x="4735" y="8561"/>
                    <a:pt x="4712" y="8618"/>
                    <a:pt x="4689" y="8687"/>
                  </a:cubicBezTo>
                  <a:cubicBezTo>
                    <a:pt x="4643" y="8825"/>
                    <a:pt x="4597" y="8963"/>
                    <a:pt x="4562" y="9101"/>
                  </a:cubicBezTo>
                  <a:lnTo>
                    <a:pt x="4562" y="9124"/>
                  </a:lnTo>
                  <a:cubicBezTo>
                    <a:pt x="6469" y="8159"/>
                    <a:pt x="9630" y="7021"/>
                    <a:pt x="11215" y="2424"/>
                  </a:cubicBezTo>
                  <a:cubicBezTo>
                    <a:pt x="11215" y="2390"/>
                    <a:pt x="11215" y="2355"/>
                    <a:pt x="11204" y="2321"/>
                  </a:cubicBezTo>
                  <a:lnTo>
                    <a:pt x="11124" y="2321"/>
                  </a:lnTo>
                  <a:cubicBezTo>
                    <a:pt x="10986" y="2321"/>
                    <a:pt x="10825" y="2275"/>
                    <a:pt x="10641" y="2184"/>
                  </a:cubicBezTo>
                  <a:cubicBezTo>
                    <a:pt x="9365" y="1505"/>
                    <a:pt x="10606" y="644"/>
                    <a:pt x="9377" y="138"/>
                  </a:cubicBezTo>
                  <a:cubicBezTo>
                    <a:pt x="9216" y="80"/>
                    <a:pt x="9078" y="34"/>
                    <a:pt x="8951" y="0"/>
                  </a:cubicBezTo>
                  <a:close/>
                  <a:moveTo>
                    <a:pt x="2689" y="15490"/>
                  </a:moveTo>
                  <a:cubicBezTo>
                    <a:pt x="2436" y="15628"/>
                    <a:pt x="2172" y="15766"/>
                    <a:pt x="1908" y="15927"/>
                  </a:cubicBezTo>
                  <a:cubicBezTo>
                    <a:pt x="1551" y="16168"/>
                    <a:pt x="1206" y="16455"/>
                    <a:pt x="943" y="16788"/>
                  </a:cubicBezTo>
                  <a:cubicBezTo>
                    <a:pt x="690" y="17122"/>
                    <a:pt x="494" y="17467"/>
                    <a:pt x="345" y="17822"/>
                  </a:cubicBezTo>
                  <a:cubicBezTo>
                    <a:pt x="310" y="17914"/>
                    <a:pt x="276" y="17995"/>
                    <a:pt x="241" y="18075"/>
                  </a:cubicBezTo>
                  <a:cubicBezTo>
                    <a:pt x="207" y="18179"/>
                    <a:pt x="184" y="18271"/>
                    <a:pt x="149" y="18363"/>
                  </a:cubicBezTo>
                  <a:lnTo>
                    <a:pt x="115" y="18501"/>
                  </a:lnTo>
                  <a:lnTo>
                    <a:pt x="80" y="18627"/>
                  </a:lnTo>
                  <a:cubicBezTo>
                    <a:pt x="69" y="18719"/>
                    <a:pt x="46" y="18811"/>
                    <a:pt x="34" y="18902"/>
                  </a:cubicBezTo>
                  <a:cubicBezTo>
                    <a:pt x="11" y="19155"/>
                    <a:pt x="0" y="19408"/>
                    <a:pt x="23" y="19650"/>
                  </a:cubicBezTo>
                  <a:cubicBezTo>
                    <a:pt x="126" y="19581"/>
                    <a:pt x="241" y="19512"/>
                    <a:pt x="345" y="19431"/>
                  </a:cubicBezTo>
                  <a:cubicBezTo>
                    <a:pt x="356" y="19270"/>
                    <a:pt x="368" y="19109"/>
                    <a:pt x="402" y="18948"/>
                  </a:cubicBezTo>
                  <a:lnTo>
                    <a:pt x="471" y="18708"/>
                  </a:lnTo>
                  <a:lnTo>
                    <a:pt x="494" y="18593"/>
                  </a:lnTo>
                  <a:lnTo>
                    <a:pt x="540" y="18489"/>
                  </a:lnTo>
                  <a:cubicBezTo>
                    <a:pt x="575" y="18409"/>
                    <a:pt x="598" y="18340"/>
                    <a:pt x="632" y="18259"/>
                  </a:cubicBezTo>
                  <a:cubicBezTo>
                    <a:pt x="667" y="18179"/>
                    <a:pt x="713" y="18098"/>
                    <a:pt x="759" y="18018"/>
                  </a:cubicBezTo>
                  <a:cubicBezTo>
                    <a:pt x="908" y="17707"/>
                    <a:pt x="1126" y="17421"/>
                    <a:pt x="1356" y="17156"/>
                  </a:cubicBezTo>
                  <a:cubicBezTo>
                    <a:pt x="1597" y="16892"/>
                    <a:pt x="1885" y="16685"/>
                    <a:pt x="2207" y="16512"/>
                  </a:cubicBezTo>
                  <a:cubicBezTo>
                    <a:pt x="2310" y="16466"/>
                    <a:pt x="2401" y="16420"/>
                    <a:pt x="2505" y="16374"/>
                  </a:cubicBezTo>
                  <a:cubicBezTo>
                    <a:pt x="2597" y="16076"/>
                    <a:pt x="2654" y="15789"/>
                    <a:pt x="2689" y="1549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44;p42">
              <a:extLst>
                <a:ext uri="{FF2B5EF4-FFF2-40B4-BE49-F238E27FC236}">
                  <a16:creationId xmlns:a16="http://schemas.microsoft.com/office/drawing/2014/main" id="{CDD4E193-DC8E-FEBE-9DBA-EDDBA627C383}"/>
                </a:ext>
              </a:extLst>
            </p:cNvPr>
            <p:cNvSpPr/>
            <p:nvPr/>
          </p:nvSpPr>
          <p:spPr>
            <a:xfrm>
              <a:off x="6848524" y="1731289"/>
              <a:ext cx="24351" cy="53983"/>
            </a:xfrm>
            <a:custGeom>
              <a:avLst/>
              <a:gdLst/>
              <a:ahLst/>
              <a:cxnLst/>
              <a:rect l="l" t="t" r="r" b="b"/>
              <a:pathLst>
                <a:path w="415" h="920" extrusionOk="0">
                  <a:moveTo>
                    <a:pt x="414" y="0"/>
                  </a:moveTo>
                  <a:cubicBezTo>
                    <a:pt x="208" y="310"/>
                    <a:pt x="82" y="609"/>
                    <a:pt x="1" y="920"/>
                  </a:cubicBezTo>
                  <a:lnTo>
                    <a:pt x="24" y="897"/>
                  </a:lnTo>
                  <a:cubicBezTo>
                    <a:pt x="36" y="862"/>
                    <a:pt x="47" y="851"/>
                    <a:pt x="59" y="828"/>
                  </a:cubicBezTo>
                  <a:lnTo>
                    <a:pt x="128" y="724"/>
                  </a:lnTo>
                  <a:lnTo>
                    <a:pt x="139" y="713"/>
                  </a:lnTo>
                  <a:lnTo>
                    <a:pt x="139" y="701"/>
                  </a:lnTo>
                  <a:lnTo>
                    <a:pt x="151" y="701"/>
                  </a:lnTo>
                  <a:lnTo>
                    <a:pt x="162" y="678"/>
                  </a:lnTo>
                  <a:lnTo>
                    <a:pt x="174" y="644"/>
                  </a:lnTo>
                  <a:lnTo>
                    <a:pt x="208" y="575"/>
                  </a:lnTo>
                  <a:cubicBezTo>
                    <a:pt x="230" y="529"/>
                    <a:pt x="265" y="483"/>
                    <a:pt x="276" y="437"/>
                  </a:cubicBezTo>
                  <a:cubicBezTo>
                    <a:pt x="299" y="379"/>
                    <a:pt x="322" y="333"/>
                    <a:pt x="334" y="287"/>
                  </a:cubicBezTo>
                  <a:lnTo>
                    <a:pt x="368" y="207"/>
                  </a:lnTo>
                  <a:lnTo>
                    <a:pt x="380" y="138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89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45;p42">
              <a:extLst>
                <a:ext uri="{FF2B5EF4-FFF2-40B4-BE49-F238E27FC236}">
                  <a16:creationId xmlns:a16="http://schemas.microsoft.com/office/drawing/2014/main" id="{1106221E-4583-12CA-D51D-5A8BF78F5B0F}"/>
                </a:ext>
              </a:extLst>
            </p:cNvPr>
            <p:cNvSpPr/>
            <p:nvPr/>
          </p:nvSpPr>
          <p:spPr>
            <a:xfrm>
              <a:off x="6901100" y="1682058"/>
              <a:ext cx="267100" cy="273144"/>
            </a:xfrm>
            <a:custGeom>
              <a:avLst/>
              <a:gdLst/>
              <a:ahLst/>
              <a:cxnLst/>
              <a:rect l="l" t="t" r="r" b="b"/>
              <a:pathLst>
                <a:path w="4552" h="4655" extrusionOk="0">
                  <a:moveTo>
                    <a:pt x="300" y="0"/>
                  </a:moveTo>
                  <a:cubicBezTo>
                    <a:pt x="185" y="92"/>
                    <a:pt x="93" y="184"/>
                    <a:pt x="1" y="276"/>
                  </a:cubicBezTo>
                  <a:cubicBezTo>
                    <a:pt x="174" y="391"/>
                    <a:pt x="312" y="587"/>
                    <a:pt x="450" y="885"/>
                  </a:cubicBezTo>
                  <a:cubicBezTo>
                    <a:pt x="484" y="977"/>
                    <a:pt x="519" y="1069"/>
                    <a:pt x="564" y="1184"/>
                  </a:cubicBezTo>
                  <a:cubicBezTo>
                    <a:pt x="817" y="1931"/>
                    <a:pt x="1024" y="2091"/>
                    <a:pt x="1392" y="2172"/>
                  </a:cubicBezTo>
                  <a:cubicBezTo>
                    <a:pt x="1576" y="2218"/>
                    <a:pt x="1817" y="2241"/>
                    <a:pt x="2138" y="2333"/>
                  </a:cubicBezTo>
                  <a:cubicBezTo>
                    <a:pt x="2265" y="2367"/>
                    <a:pt x="2403" y="2413"/>
                    <a:pt x="2564" y="2471"/>
                  </a:cubicBezTo>
                  <a:cubicBezTo>
                    <a:pt x="3793" y="2977"/>
                    <a:pt x="2552" y="3838"/>
                    <a:pt x="3828" y="4517"/>
                  </a:cubicBezTo>
                  <a:cubicBezTo>
                    <a:pt x="4012" y="4608"/>
                    <a:pt x="4173" y="4654"/>
                    <a:pt x="4311" y="4654"/>
                  </a:cubicBezTo>
                  <a:lnTo>
                    <a:pt x="4391" y="4654"/>
                  </a:lnTo>
                  <a:cubicBezTo>
                    <a:pt x="4414" y="4642"/>
                    <a:pt x="4425" y="4642"/>
                    <a:pt x="4436" y="4642"/>
                  </a:cubicBezTo>
                  <a:cubicBezTo>
                    <a:pt x="4482" y="4528"/>
                    <a:pt x="4517" y="4413"/>
                    <a:pt x="4551" y="4287"/>
                  </a:cubicBezTo>
                  <a:lnTo>
                    <a:pt x="4505" y="4287"/>
                  </a:lnTo>
                  <a:cubicBezTo>
                    <a:pt x="4368" y="4287"/>
                    <a:pt x="4207" y="4252"/>
                    <a:pt x="4023" y="4149"/>
                  </a:cubicBezTo>
                  <a:cubicBezTo>
                    <a:pt x="2748" y="3470"/>
                    <a:pt x="3989" y="2609"/>
                    <a:pt x="2748" y="2114"/>
                  </a:cubicBezTo>
                  <a:cubicBezTo>
                    <a:pt x="1507" y="1609"/>
                    <a:pt x="1208" y="2149"/>
                    <a:pt x="759" y="816"/>
                  </a:cubicBezTo>
                  <a:cubicBezTo>
                    <a:pt x="621" y="426"/>
                    <a:pt x="473" y="161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46;p42">
              <a:extLst>
                <a:ext uri="{FF2B5EF4-FFF2-40B4-BE49-F238E27FC236}">
                  <a16:creationId xmlns:a16="http://schemas.microsoft.com/office/drawing/2014/main" id="{085EC016-FCD6-BE47-61D7-37F668E22EB6}"/>
                </a:ext>
              </a:extLst>
            </p:cNvPr>
            <p:cNvSpPr/>
            <p:nvPr/>
          </p:nvSpPr>
          <p:spPr>
            <a:xfrm>
              <a:off x="6918645" y="1669912"/>
              <a:ext cx="273848" cy="263697"/>
            </a:xfrm>
            <a:custGeom>
              <a:avLst/>
              <a:gdLst/>
              <a:ahLst/>
              <a:cxnLst/>
              <a:rect l="l" t="t" r="r" b="b"/>
              <a:pathLst>
                <a:path w="4667" h="4494" extrusionOk="0">
                  <a:moveTo>
                    <a:pt x="265" y="0"/>
                  </a:moveTo>
                  <a:cubicBezTo>
                    <a:pt x="174" y="69"/>
                    <a:pt x="82" y="138"/>
                    <a:pt x="1" y="207"/>
                  </a:cubicBezTo>
                  <a:cubicBezTo>
                    <a:pt x="174" y="368"/>
                    <a:pt x="322" y="633"/>
                    <a:pt x="460" y="1023"/>
                  </a:cubicBezTo>
                  <a:cubicBezTo>
                    <a:pt x="909" y="2356"/>
                    <a:pt x="1208" y="1816"/>
                    <a:pt x="2449" y="2321"/>
                  </a:cubicBezTo>
                  <a:cubicBezTo>
                    <a:pt x="3690" y="2816"/>
                    <a:pt x="2449" y="3677"/>
                    <a:pt x="3724" y="4356"/>
                  </a:cubicBezTo>
                  <a:cubicBezTo>
                    <a:pt x="3908" y="4459"/>
                    <a:pt x="4069" y="4494"/>
                    <a:pt x="4206" y="4494"/>
                  </a:cubicBezTo>
                  <a:lnTo>
                    <a:pt x="4252" y="4494"/>
                  </a:lnTo>
                  <a:cubicBezTo>
                    <a:pt x="4413" y="3976"/>
                    <a:pt x="4551" y="3414"/>
                    <a:pt x="4666" y="2816"/>
                  </a:cubicBezTo>
                  <a:cubicBezTo>
                    <a:pt x="4586" y="2781"/>
                    <a:pt x="4505" y="2747"/>
                    <a:pt x="4413" y="2701"/>
                  </a:cubicBezTo>
                  <a:cubicBezTo>
                    <a:pt x="3644" y="2264"/>
                    <a:pt x="3678" y="1908"/>
                    <a:pt x="3782" y="1586"/>
                  </a:cubicBezTo>
                  <a:lnTo>
                    <a:pt x="2610" y="1057"/>
                  </a:lnTo>
                  <a:cubicBezTo>
                    <a:pt x="2437" y="1184"/>
                    <a:pt x="2230" y="1299"/>
                    <a:pt x="2000" y="1322"/>
                  </a:cubicBezTo>
                  <a:cubicBezTo>
                    <a:pt x="1943" y="1333"/>
                    <a:pt x="1897" y="1333"/>
                    <a:pt x="1851" y="1333"/>
                  </a:cubicBezTo>
                  <a:cubicBezTo>
                    <a:pt x="1334" y="1333"/>
                    <a:pt x="1208" y="817"/>
                    <a:pt x="932" y="299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47;p42">
              <a:extLst>
                <a:ext uri="{FF2B5EF4-FFF2-40B4-BE49-F238E27FC236}">
                  <a16:creationId xmlns:a16="http://schemas.microsoft.com/office/drawing/2014/main" id="{26A78EA9-44C3-A3E6-45F2-C82EDFBB8849}"/>
                </a:ext>
              </a:extLst>
            </p:cNvPr>
            <p:cNvSpPr/>
            <p:nvPr/>
          </p:nvSpPr>
          <p:spPr>
            <a:xfrm>
              <a:off x="7241668" y="1788559"/>
              <a:ext cx="68829" cy="45299"/>
            </a:xfrm>
            <a:custGeom>
              <a:avLst/>
              <a:gdLst/>
              <a:ahLst/>
              <a:cxnLst/>
              <a:rect l="l" t="t" r="r" b="b"/>
              <a:pathLst>
                <a:path w="1173" h="772" extrusionOk="0">
                  <a:moveTo>
                    <a:pt x="770" y="1"/>
                  </a:moveTo>
                  <a:cubicBezTo>
                    <a:pt x="425" y="265"/>
                    <a:pt x="172" y="518"/>
                    <a:pt x="0" y="771"/>
                  </a:cubicBezTo>
                  <a:cubicBezTo>
                    <a:pt x="310" y="679"/>
                    <a:pt x="609" y="506"/>
                    <a:pt x="920" y="334"/>
                  </a:cubicBezTo>
                  <a:cubicBezTo>
                    <a:pt x="1000" y="288"/>
                    <a:pt x="1092" y="242"/>
                    <a:pt x="1172" y="196"/>
                  </a:cubicBezTo>
                  <a:lnTo>
                    <a:pt x="7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48;p42">
              <a:extLst>
                <a:ext uri="{FF2B5EF4-FFF2-40B4-BE49-F238E27FC236}">
                  <a16:creationId xmlns:a16="http://schemas.microsoft.com/office/drawing/2014/main" id="{21631C19-16E8-FF97-1857-3305D399DF55}"/>
                </a:ext>
              </a:extLst>
            </p:cNvPr>
            <p:cNvSpPr/>
            <p:nvPr/>
          </p:nvSpPr>
          <p:spPr>
            <a:xfrm>
              <a:off x="6768956" y="1946345"/>
              <a:ext cx="622451" cy="1049917"/>
            </a:xfrm>
            <a:custGeom>
              <a:avLst/>
              <a:gdLst/>
              <a:ahLst/>
              <a:cxnLst/>
              <a:rect l="l" t="t" r="r" b="b"/>
              <a:pathLst>
                <a:path w="10608" h="17893" extrusionOk="0">
                  <a:moveTo>
                    <a:pt x="9929" y="3161"/>
                  </a:moveTo>
                  <a:lnTo>
                    <a:pt x="9918" y="3172"/>
                  </a:lnTo>
                  <a:lnTo>
                    <a:pt x="9929" y="3172"/>
                  </a:lnTo>
                  <a:lnTo>
                    <a:pt x="9929" y="3161"/>
                  </a:lnTo>
                  <a:close/>
                  <a:moveTo>
                    <a:pt x="8976" y="1"/>
                  </a:moveTo>
                  <a:lnTo>
                    <a:pt x="8976" y="1"/>
                  </a:lnTo>
                  <a:cubicBezTo>
                    <a:pt x="8941" y="230"/>
                    <a:pt x="8953" y="506"/>
                    <a:pt x="9010" y="920"/>
                  </a:cubicBezTo>
                  <a:cubicBezTo>
                    <a:pt x="9045" y="1196"/>
                    <a:pt x="9102" y="1552"/>
                    <a:pt x="9137" y="1966"/>
                  </a:cubicBezTo>
                  <a:cubicBezTo>
                    <a:pt x="9183" y="2380"/>
                    <a:pt x="9171" y="2873"/>
                    <a:pt x="9091" y="3368"/>
                  </a:cubicBezTo>
                  <a:cubicBezTo>
                    <a:pt x="9068" y="3494"/>
                    <a:pt x="9033" y="3621"/>
                    <a:pt x="8999" y="3747"/>
                  </a:cubicBezTo>
                  <a:lnTo>
                    <a:pt x="8953" y="3930"/>
                  </a:lnTo>
                  <a:lnTo>
                    <a:pt x="8884" y="4114"/>
                  </a:lnTo>
                  <a:cubicBezTo>
                    <a:pt x="8849" y="4229"/>
                    <a:pt x="8803" y="4344"/>
                    <a:pt x="8757" y="4471"/>
                  </a:cubicBezTo>
                  <a:cubicBezTo>
                    <a:pt x="8700" y="4586"/>
                    <a:pt x="8642" y="4689"/>
                    <a:pt x="8585" y="4804"/>
                  </a:cubicBezTo>
                  <a:lnTo>
                    <a:pt x="8493" y="4977"/>
                  </a:lnTo>
                  <a:lnTo>
                    <a:pt x="8458" y="5057"/>
                  </a:lnTo>
                  <a:cubicBezTo>
                    <a:pt x="8424" y="5115"/>
                    <a:pt x="8424" y="5126"/>
                    <a:pt x="8424" y="5126"/>
                  </a:cubicBezTo>
                  <a:lnTo>
                    <a:pt x="8412" y="5126"/>
                  </a:lnTo>
                  <a:lnTo>
                    <a:pt x="8401" y="5149"/>
                  </a:lnTo>
                  <a:lnTo>
                    <a:pt x="8378" y="5183"/>
                  </a:lnTo>
                  <a:cubicBezTo>
                    <a:pt x="8378" y="5183"/>
                    <a:pt x="8378" y="5185"/>
                    <a:pt x="8377" y="5188"/>
                  </a:cubicBezTo>
                  <a:lnTo>
                    <a:pt x="8377" y="5188"/>
                  </a:lnTo>
                  <a:cubicBezTo>
                    <a:pt x="8787" y="4937"/>
                    <a:pt x="9197" y="4652"/>
                    <a:pt x="9596" y="4333"/>
                  </a:cubicBezTo>
                  <a:cubicBezTo>
                    <a:pt x="9607" y="4195"/>
                    <a:pt x="9630" y="4057"/>
                    <a:pt x="9665" y="3930"/>
                  </a:cubicBezTo>
                  <a:cubicBezTo>
                    <a:pt x="9676" y="3839"/>
                    <a:pt x="9711" y="3736"/>
                    <a:pt x="9745" y="3644"/>
                  </a:cubicBezTo>
                  <a:lnTo>
                    <a:pt x="9780" y="3506"/>
                  </a:lnTo>
                  <a:cubicBezTo>
                    <a:pt x="9803" y="3460"/>
                    <a:pt x="9814" y="3437"/>
                    <a:pt x="9826" y="3402"/>
                  </a:cubicBezTo>
                  <a:cubicBezTo>
                    <a:pt x="9849" y="3333"/>
                    <a:pt x="9883" y="3276"/>
                    <a:pt x="9906" y="3207"/>
                  </a:cubicBezTo>
                  <a:lnTo>
                    <a:pt x="9918" y="3184"/>
                  </a:lnTo>
                  <a:lnTo>
                    <a:pt x="9918" y="3172"/>
                  </a:lnTo>
                  <a:cubicBezTo>
                    <a:pt x="9918" y="3172"/>
                    <a:pt x="9929" y="3161"/>
                    <a:pt x="9941" y="3126"/>
                  </a:cubicBezTo>
                  <a:lnTo>
                    <a:pt x="9975" y="3069"/>
                  </a:lnTo>
                  <a:lnTo>
                    <a:pt x="10033" y="2965"/>
                  </a:lnTo>
                  <a:cubicBezTo>
                    <a:pt x="10067" y="2896"/>
                    <a:pt x="10113" y="2816"/>
                    <a:pt x="10159" y="2747"/>
                  </a:cubicBezTo>
                  <a:lnTo>
                    <a:pt x="10297" y="2541"/>
                  </a:lnTo>
                  <a:lnTo>
                    <a:pt x="10378" y="2437"/>
                  </a:lnTo>
                  <a:lnTo>
                    <a:pt x="10458" y="2345"/>
                  </a:lnTo>
                  <a:cubicBezTo>
                    <a:pt x="10504" y="2288"/>
                    <a:pt x="10561" y="2230"/>
                    <a:pt x="10607" y="2173"/>
                  </a:cubicBezTo>
                  <a:cubicBezTo>
                    <a:pt x="9791" y="1862"/>
                    <a:pt x="10136" y="1035"/>
                    <a:pt x="8976" y="1"/>
                  </a:cubicBezTo>
                  <a:close/>
                  <a:moveTo>
                    <a:pt x="8377" y="5188"/>
                  </a:moveTo>
                  <a:cubicBezTo>
                    <a:pt x="8374" y="5190"/>
                    <a:pt x="8370" y="5192"/>
                    <a:pt x="8366" y="5194"/>
                  </a:cubicBezTo>
                  <a:cubicBezTo>
                    <a:pt x="8373" y="5194"/>
                    <a:pt x="8376" y="5191"/>
                    <a:pt x="8377" y="5188"/>
                  </a:cubicBezTo>
                  <a:close/>
                  <a:moveTo>
                    <a:pt x="6287" y="4321"/>
                  </a:moveTo>
                  <a:lnTo>
                    <a:pt x="6287" y="4321"/>
                  </a:lnTo>
                  <a:cubicBezTo>
                    <a:pt x="5666" y="4942"/>
                    <a:pt x="5069" y="5298"/>
                    <a:pt x="4586" y="5700"/>
                  </a:cubicBezTo>
                  <a:cubicBezTo>
                    <a:pt x="4873" y="5562"/>
                    <a:pt x="5126" y="5436"/>
                    <a:pt x="5333" y="5309"/>
                  </a:cubicBezTo>
                  <a:cubicBezTo>
                    <a:pt x="5643" y="5115"/>
                    <a:pt x="5873" y="4919"/>
                    <a:pt x="6057" y="4666"/>
                  </a:cubicBezTo>
                  <a:cubicBezTo>
                    <a:pt x="6114" y="4609"/>
                    <a:pt x="6137" y="4563"/>
                    <a:pt x="6172" y="4505"/>
                  </a:cubicBezTo>
                  <a:lnTo>
                    <a:pt x="6229" y="4425"/>
                  </a:lnTo>
                  <a:cubicBezTo>
                    <a:pt x="6241" y="4413"/>
                    <a:pt x="6275" y="4356"/>
                    <a:pt x="6287" y="4321"/>
                  </a:cubicBezTo>
                  <a:close/>
                  <a:moveTo>
                    <a:pt x="5459" y="7482"/>
                  </a:moveTo>
                  <a:lnTo>
                    <a:pt x="5459" y="7482"/>
                  </a:lnTo>
                  <a:cubicBezTo>
                    <a:pt x="5287" y="7539"/>
                    <a:pt x="5126" y="7608"/>
                    <a:pt x="4977" y="7666"/>
                  </a:cubicBezTo>
                  <a:cubicBezTo>
                    <a:pt x="4586" y="7826"/>
                    <a:pt x="4287" y="7998"/>
                    <a:pt x="4012" y="8240"/>
                  </a:cubicBezTo>
                  <a:cubicBezTo>
                    <a:pt x="3862" y="8366"/>
                    <a:pt x="3747" y="8516"/>
                    <a:pt x="3621" y="8665"/>
                  </a:cubicBezTo>
                  <a:lnTo>
                    <a:pt x="3540" y="8780"/>
                  </a:lnTo>
                  <a:cubicBezTo>
                    <a:pt x="3644" y="11297"/>
                    <a:pt x="4816" y="12722"/>
                    <a:pt x="3448" y="13894"/>
                  </a:cubicBezTo>
                  <a:cubicBezTo>
                    <a:pt x="3253" y="14066"/>
                    <a:pt x="3057" y="14203"/>
                    <a:pt x="2839" y="14341"/>
                  </a:cubicBezTo>
                  <a:lnTo>
                    <a:pt x="2748" y="14583"/>
                  </a:lnTo>
                  <a:cubicBezTo>
                    <a:pt x="2702" y="14721"/>
                    <a:pt x="2633" y="14836"/>
                    <a:pt x="2564" y="14962"/>
                  </a:cubicBezTo>
                  <a:lnTo>
                    <a:pt x="2472" y="15146"/>
                  </a:lnTo>
                  <a:lnTo>
                    <a:pt x="2460" y="15169"/>
                  </a:lnTo>
                  <a:lnTo>
                    <a:pt x="2437" y="15215"/>
                  </a:lnTo>
                  <a:lnTo>
                    <a:pt x="2403" y="15261"/>
                  </a:lnTo>
                  <a:lnTo>
                    <a:pt x="2357" y="15342"/>
                  </a:lnTo>
                  <a:lnTo>
                    <a:pt x="2322" y="15387"/>
                  </a:lnTo>
                  <a:cubicBezTo>
                    <a:pt x="3195" y="14974"/>
                    <a:pt x="4149" y="14456"/>
                    <a:pt x="4839" y="13273"/>
                  </a:cubicBezTo>
                  <a:cubicBezTo>
                    <a:pt x="6344" y="10676"/>
                    <a:pt x="4494" y="9584"/>
                    <a:pt x="5459" y="7482"/>
                  </a:cubicBezTo>
                  <a:close/>
                  <a:moveTo>
                    <a:pt x="943" y="15467"/>
                  </a:moveTo>
                  <a:lnTo>
                    <a:pt x="943" y="15467"/>
                  </a:lnTo>
                  <a:cubicBezTo>
                    <a:pt x="771" y="15605"/>
                    <a:pt x="610" y="15755"/>
                    <a:pt x="472" y="15927"/>
                  </a:cubicBezTo>
                  <a:cubicBezTo>
                    <a:pt x="610" y="15824"/>
                    <a:pt x="736" y="15709"/>
                    <a:pt x="851" y="15571"/>
                  </a:cubicBezTo>
                  <a:cubicBezTo>
                    <a:pt x="886" y="15536"/>
                    <a:pt x="920" y="15502"/>
                    <a:pt x="943" y="15467"/>
                  </a:cubicBezTo>
                  <a:close/>
                  <a:moveTo>
                    <a:pt x="162" y="17168"/>
                  </a:moveTo>
                  <a:lnTo>
                    <a:pt x="162" y="17168"/>
                  </a:lnTo>
                  <a:cubicBezTo>
                    <a:pt x="116" y="17191"/>
                    <a:pt x="70" y="17214"/>
                    <a:pt x="13" y="17237"/>
                  </a:cubicBezTo>
                  <a:cubicBezTo>
                    <a:pt x="1" y="17433"/>
                    <a:pt x="13" y="17651"/>
                    <a:pt x="36" y="17893"/>
                  </a:cubicBezTo>
                  <a:cubicBezTo>
                    <a:pt x="47" y="17617"/>
                    <a:pt x="93" y="17375"/>
                    <a:pt x="162" y="171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9;p42">
              <a:extLst>
                <a:ext uri="{FF2B5EF4-FFF2-40B4-BE49-F238E27FC236}">
                  <a16:creationId xmlns:a16="http://schemas.microsoft.com/office/drawing/2014/main" id="{664A8416-C2F0-A377-F635-BDD97252D6B8}"/>
                </a:ext>
              </a:extLst>
            </p:cNvPr>
            <p:cNvSpPr/>
            <p:nvPr/>
          </p:nvSpPr>
          <p:spPr>
            <a:xfrm>
              <a:off x="7332033" y="2073794"/>
              <a:ext cx="106558" cy="126861"/>
            </a:xfrm>
            <a:custGeom>
              <a:avLst/>
              <a:gdLst/>
              <a:ahLst/>
              <a:cxnLst/>
              <a:rect l="l" t="t" r="r" b="b"/>
              <a:pathLst>
                <a:path w="1816" h="2162" extrusionOk="0">
                  <a:moveTo>
                    <a:pt x="1011" y="1"/>
                  </a:moveTo>
                  <a:cubicBezTo>
                    <a:pt x="965" y="58"/>
                    <a:pt x="908" y="116"/>
                    <a:pt x="862" y="173"/>
                  </a:cubicBezTo>
                  <a:lnTo>
                    <a:pt x="782" y="265"/>
                  </a:lnTo>
                  <a:lnTo>
                    <a:pt x="701" y="369"/>
                  </a:lnTo>
                  <a:lnTo>
                    <a:pt x="563" y="575"/>
                  </a:lnTo>
                  <a:cubicBezTo>
                    <a:pt x="517" y="644"/>
                    <a:pt x="471" y="724"/>
                    <a:pt x="437" y="793"/>
                  </a:cubicBezTo>
                  <a:lnTo>
                    <a:pt x="379" y="897"/>
                  </a:lnTo>
                  <a:lnTo>
                    <a:pt x="345" y="954"/>
                  </a:lnTo>
                  <a:cubicBezTo>
                    <a:pt x="333" y="989"/>
                    <a:pt x="322" y="1000"/>
                    <a:pt x="322" y="1000"/>
                  </a:cubicBezTo>
                  <a:lnTo>
                    <a:pt x="322" y="1012"/>
                  </a:lnTo>
                  <a:lnTo>
                    <a:pt x="310" y="1035"/>
                  </a:lnTo>
                  <a:cubicBezTo>
                    <a:pt x="287" y="1104"/>
                    <a:pt x="253" y="1161"/>
                    <a:pt x="230" y="1230"/>
                  </a:cubicBezTo>
                  <a:cubicBezTo>
                    <a:pt x="218" y="1265"/>
                    <a:pt x="207" y="1288"/>
                    <a:pt x="184" y="1334"/>
                  </a:cubicBezTo>
                  <a:lnTo>
                    <a:pt x="149" y="1472"/>
                  </a:lnTo>
                  <a:cubicBezTo>
                    <a:pt x="115" y="1564"/>
                    <a:pt x="80" y="1667"/>
                    <a:pt x="69" y="1758"/>
                  </a:cubicBezTo>
                  <a:cubicBezTo>
                    <a:pt x="34" y="1885"/>
                    <a:pt x="11" y="2023"/>
                    <a:pt x="0" y="2161"/>
                  </a:cubicBezTo>
                  <a:cubicBezTo>
                    <a:pt x="667" y="1610"/>
                    <a:pt x="1310" y="954"/>
                    <a:pt x="1816" y="104"/>
                  </a:cubicBezTo>
                  <a:lnTo>
                    <a:pt x="1816" y="104"/>
                  </a:lnTo>
                  <a:cubicBezTo>
                    <a:pt x="1747" y="116"/>
                    <a:pt x="1689" y="116"/>
                    <a:pt x="1632" y="116"/>
                  </a:cubicBezTo>
                  <a:cubicBezTo>
                    <a:pt x="1505" y="116"/>
                    <a:pt x="1379" y="104"/>
                    <a:pt x="1229" y="70"/>
                  </a:cubicBezTo>
                  <a:cubicBezTo>
                    <a:pt x="1149" y="58"/>
                    <a:pt x="1080" y="35"/>
                    <a:pt x="101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50;p42">
              <a:extLst>
                <a:ext uri="{FF2B5EF4-FFF2-40B4-BE49-F238E27FC236}">
                  <a16:creationId xmlns:a16="http://schemas.microsoft.com/office/drawing/2014/main" id="{86368E2C-CC38-3252-9C94-7B87E4C42F15}"/>
                </a:ext>
              </a:extLst>
            </p:cNvPr>
            <p:cNvSpPr/>
            <p:nvPr/>
          </p:nvSpPr>
          <p:spPr>
            <a:xfrm>
              <a:off x="6769660" y="1913954"/>
              <a:ext cx="538131" cy="1043873"/>
            </a:xfrm>
            <a:custGeom>
              <a:avLst/>
              <a:gdLst/>
              <a:ahLst/>
              <a:cxnLst/>
              <a:rect l="l" t="t" r="r" b="b"/>
              <a:pathLst>
                <a:path w="9171" h="17790" extrusionOk="0">
                  <a:moveTo>
                    <a:pt x="7918" y="1"/>
                  </a:moveTo>
                  <a:cubicBezTo>
                    <a:pt x="7826" y="1"/>
                    <a:pt x="7746" y="24"/>
                    <a:pt x="7677" y="47"/>
                  </a:cubicBezTo>
                  <a:cubicBezTo>
                    <a:pt x="7723" y="1116"/>
                    <a:pt x="8205" y="2265"/>
                    <a:pt x="7194" y="3759"/>
                  </a:cubicBezTo>
                  <a:cubicBezTo>
                    <a:pt x="6895" y="4219"/>
                    <a:pt x="6585" y="4574"/>
                    <a:pt x="6275" y="4873"/>
                  </a:cubicBezTo>
                  <a:cubicBezTo>
                    <a:pt x="6263" y="4908"/>
                    <a:pt x="6229" y="4965"/>
                    <a:pt x="6217" y="4977"/>
                  </a:cubicBezTo>
                  <a:lnTo>
                    <a:pt x="6160" y="5057"/>
                  </a:lnTo>
                  <a:cubicBezTo>
                    <a:pt x="6125" y="5115"/>
                    <a:pt x="6102" y="5161"/>
                    <a:pt x="6045" y="5218"/>
                  </a:cubicBezTo>
                  <a:cubicBezTo>
                    <a:pt x="5861" y="5471"/>
                    <a:pt x="5631" y="5667"/>
                    <a:pt x="5321" y="5861"/>
                  </a:cubicBezTo>
                  <a:cubicBezTo>
                    <a:pt x="5114" y="5988"/>
                    <a:pt x="4861" y="6114"/>
                    <a:pt x="4574" y="6252"/>
                  </a:cubicBezTo>
                  <a:cubicBezTo>
                    <a:pt x="4011" y="6735"/>
                    <a:pt x="3620" y="7275"/>
                    <a:pt x="3540" y="8389"/>
                  </a:cubicBezTo>
                  <a:cubicBezTo>
                    <a:pt x="3517" y="8711"/>
                    <a:pt x="3517" y="9033"/>
                    <a:pt x="3528" y="9332"/>
                  </a:cubicBezTo>
                  <a:lnTo>
                    <a:pt x="3609" y="9217"/>
                  </a:lnTo>
                  <a:cubicBezTo>
                    <a:pt x="3735" y="9068"/>
                    <a:pt x="3850" y="8918"/>
                    <a:pt x="4000" y="8792"/>
                  </a:cubicBezTo>
                  <a:cubicBezTo>
                    <a:pt x="4275" y="8550"/>
                    <a:pt x="4574" y="8378"/>
                    <a:pt x="4965" y="8218"/>
                  </a:cubicBezTo>
                  <a:cubicBezTo>
                    <a:pt x="5114" y="8160"/>
                    <a:pt x="5275" y="8091"/>
                    <a:pt x="5447" y="8034"/>
                  </a:cubicBezTo>
                  <a:cubicBezTo>
                    <a:pt x="5504" y="7896"/>
                    <a:pt x="5573" y="7758"/>
                    <a:pt x="5665" y="7620"/>
                  </a:cubicBezTo>
                  <a:cubicBezTo>
                    <a:pt x="6033" y="7010"/>
                    <a:pt x="7136" y="6517"/>
                    <a:pt x="8354" y="5746"/>
                  </a:cubicBezTo>
                  <a:cubicBezTo>
                    <a:pt x="8366" y="5746"/>
                    <a:pt x="8366" y="5735"/>
                    <a:pt x="8366" y="5735"/>
                  </a:cubicBezTo>
                  <a:lnTo>
                    <a:pt x="8389" y="5701"/>
                  </a:lnTo>
                  <a:lnTo>
                    <a:pt x="8400" y="5678"/>
                  </a:lnTo>
                  <a:lnTo>
                    <a:pt x="8412" y="5678"/>
                  </a:lnTo>
                  <a:cubicBezTo>
                    <a:pt x="8412" y="5678"/>
                    <a:pt x="8412" y="5667"/>
                    <a:pt x="8446" y="5609"/>
                  </a:cubicBezTo>
                  <a:lnTo>
                    <a:pt x="8481" y="5529"/>
                  </a:lnTo>
                  <a:lnTo>
                    <a:pt x="8573" y="5356"/>
                  </a:lnTo>
                  <a:cubicBezTo>
                    <a:pt x="8630" y="5241"/>
                    <a:pt x="8688" y="5138"/>
                    <a:pt x="8745" y="5023"/>
                  </a:cubicBezTo>
                  <a:cubicBezTo>
                    <a:pt x="8791" y="4896"/>
                    <a:pt x="8837" y="4781"/>
                    <a:pt x="8872" y="4666"/>
                  </a:cubicBezTo>
                  <a:lnTo>
                    <a:pt x="8941" y="4482"/>
                  </a:lnTo>
                  <a:lnTo>
                    <a:pt x="8987" y="4299"/>
                  </a:lnTo>
                  <a:cubicBezTo>
                    <a:pt x="9021" y="4173"/>
                    <a:pt x="9056" y="4046"/>
                    <a:pt x="9079" y="3920"/>
                  </a:cubicBezTo>
                  <a:cubicBezTo>
                    <a:pt x="9159" y="3425"/>
                    <a:pt x="9171" y="2932"/>
                    <a:pt x="9125" y="2518"/>
                  </a:cubicBezTo>
                  <a:cubicBezTo>
                    <a:pt x="9090" y="2104"/>
                    <a:pt x="9033" y="1748"/>
                    <a:pt x="8998" y="1472"/>
                  </a:cubicBezTo>
                  <a:cubicBezTo>
                    <a:pt x="8941" y="1058"/>
                    <a:pt x="8929" y="782"/>
                    <a:pt x="8964" y="553"/>
                  </a:cubicBezTo>
                  <a:lnTo>
                    <a:pt x="8757" y="381"/>
                  </a:lnTo>
                  <a:cubicBezTo>
                    <a:pt x="8400" y="105"/>
                    <a:pt x="8124" y="1"/>
                    <a:pt x="7918" y="1"/>
                  </a:cubicBezTo>
                  <a:close/>
                  <a:moveTo>
                    <a:pt x="2827" y="14893"/>
                  </a:moveTo>
                  <a:lnTo>
                    <a:pt x="2827" y="14893"/>
                  </a:lnTo>
                  <a:cubicBezTo>
                    <a:pt x="2172" y="15319"/>
                    <a:pt x="1472" y="15606"/>
                    <a:pt x="931" y="16019"/>
                  </a:cubicBezTo>
                  <a:cubicBezTo>
                    <a:pt x="908" y="16054"/>
                    <a:pt x="874" y="16088"/>
                    <a:pt x="839" y="16123"/>
                  </a:cubicBezTo>
                  <a:cubicBezTo>
                    <a:pt x="724" y="16261"/>
                    <a:pt x="598" y="16376"/>
                    <a:pt x="460" y="16479"/>
                  </a:cubicBezTo>
                  <a:cubicBezTo>
                    <a:pt x="208" y="16813"/>
                    <a:pt x="35" y="17226"/>
                    <a:pt x="1" y="17789"/>
                  </a:cubicBezTo>
                  <a:cubicBezTo>
                    <a:pt x="58" y="17766"/>
                    <a:pt x="104" y="17743"/>
                    <a:pt x="150" y="17720"/>
                  </a:cubicBezTo>
                  <a:cubicBezTo>
                    <a:pt x="483" y="16744"/>
                    <a:pt x="1345" y="16399"/>
                    <a:pt x="2310" y="15939"/>
                  </a:cubicBezTo>
                  <a:lnTo>
                    <a:pt x="2345" y="15894"/>
                  </a:lnTo>
                  <a:lnTo>
                    <a:pt x="2391" y="15813"/>
                  </a:lnTo>
                  <a:lnTo>
                    <a:pt x="2425" y="15767"/>
                  </a:lnTo>
                  <a:lnTo>
                    <a:pt x="2448" y="15721"/>
                  </a:lnTo>
                  <a:lnTo>
                    <a:pt x="2460" y="15698"/>
                  </a:lnTo>
                  <a:lnTo>
                    <a:pt x="2552" y="15514"/>
                  </a:lnTo>
                  <a:cubicBezTo>
                    <a:pt x="2621" y="15388"/>
                    <a:pt x="2690" y="15273"/>
                    <a:pt x="2736" y="15135"/>
                  </a:cubicBezTo>
                  <a:lnTo>
                    <a:pt x="2827" y="14893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51;p42">
              <a:extLst>
                <a:ext uri="{FF2B5EF4-FFF2-40B4-BE49-F238E27FC236}">
                  <a16:creationId xmlns:a16="http://schemas.microsoft.com/office/drawing/2014/main" id="{10EEBF6B-9B8B-8E3D-4A7F-ADC86659D695}"/>
                </a:ext>
              </a:extLst>
            </p:cNvPr>
            <p:cNvSpPr/>
            <p:nvPr/>
          </p:nvSpPr>
          <p:spPr>
            <a:xfrm>
              <a:off x="7220075" y="1893124"/>
              <a:ext cx="229957" cy="187475"/>
            </a:xfrm>
            <a:custGeom>
              <a:avLst/>
              <a:gdLst/>
              <a:ahLst/>
              <a:cxnLst/>
              <a:rect l="l" t="t" r="r" b="b"/>
              <a:pathLst>
                <a:path w="3919" h="3195" extrusionOk="0">
                  <a:moveTo>
                    <a:pt x="425" y="0"/>
                  </a:moveTo>
                  <a:cubicBezTo>
                    <a:pt x="265" y="0"/>
                    <a:pt x="127" y="57"/>
                    <a:pt x="1" y="138"/>
                  </a:cubicBezTo>
                  <a:lnTo>
                    <a:pt x="1" y="402"/>
                  </a:lnTo>
                  <a:cubicBezTo>
                    <a:pt x="70" y="379"/>
                    <a:pt x="150" y="356"/>
                    <a:pt x="242" y="356"/>
                  </a:cubicBezTo>
                  <a:cubicBezTo>
                    <a:pt x="448" y="356"/>
                    <a:pt x="724" y="460"/>
                    <a:pt x="1081" y="736"/>
                  </a:cubicBezTo>
                  <a:lnTo>
                    <a:pt x="1288" y="908"/>
                  </a:lnTo>
                  <a:cubicBezTo>
                    <a:pt x="2448" y="1942"/>
                    <a:pt x="2103" y="2769"/>
                    <a:pt x="2919" y="3080"/>
                  </a:cubicBezTo>
                  <a:cubicBezTo>
                    <a:pt x="2988" y="3114"/>
                    <a:pt x="3057" y="3137"/>
                    <a:pt x="3137" y="3149"/>
                  </a:cubicBezTo>
                  <a:cubicBezTo>
                    <a:pt x="3287" y="3183"/>
                    <a:pt x="3413" y="3195"/>
                    <a:pt x="3540" y="3195"/>
                  </a:cubicBezTo>
                  <a:cubicBezTo>
                    <a:pt x="3597" y="3195"/>
                    <a:pt x="3655" y="3195"/>
                    <a:pt x="3724" y="3183"/>
                  </a:cubicBezTo>
                  <a:cubicBezTo>
                    <a:pt x="3793" y="3068"/>
                    <a:pt x="3862" y="2942"/>
                    <a:pt x="3919" y="2827"/>
                  </a:cubicBezTo>
                  <a:cubicBezTo>
                    <a:pt x="3862" y="2827"/>
                    <a:pt x="3793" y="2838"/>
                    <a:pt x="3724" y="2838"/>
                  </a:cubicBezTo>
                  <a:cubicBezTo>
                    <a:pt x="3609" y="2838"/>
                    <a:pt x="3471" y="2815"/>
                    <a:pt x="3333" y="2792"/>
                  </a:cubicBezTo>
                  <a:cubicBezTo>
                    <a:pt x="2172" y="2516"/>
                    <a:pt x="2781" y="1563"/>
                    <a:pt x="1265" y="379"/>
                  </a:cubicBezTo>
                  <a:cubicBezTo>
                    <a:pt x="908" y="92"/>
                    <a:pt x="644" y="0"/>
                    <a:pt x="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52;p42">
              <a:extLst>
                <a:ext uri="{FF2B5EF4-FFF2-40B4-BE49-F238E27FC236}">
                  <a16:creationId xmlns:a16="http://schemas.microsoft.com/office/drawing/2014/main" id="{DF181F88-D617-BCB7-B333-4EFAB9E71203}"/>
                </a:ext>
              </a:extLst>
            </p:cNvPr>
            <p:cNvSpPr/>
            <p:nvPr/>
          </p:nvSpPr>
          <p:spPr>
            <a:xfrm>
              <a:off x="7220075" y="1800060"/>
              <a:ext cx="278483" cy="259648"/>
            </a:xfrm>
            <a:custGeom>
              <a:avLst/>
              <a:gdLst/>
              <a:ahLst/>
              <a:cxnLst/>
              <a:rect l="l" t="t" r="r" b="b"/>
              <a:pathLst>
                <a:path w="4746" h="4425" extrusionOk="0">
                  <a:moveTo>
                    <a:pt x="1540" y="0"/>
                  </a:moveTo>
                  <a:cubicBezTo>
                    <a:pt x="1460" y="46"/>
                    <a:pt x="1368" y="92"/>
                    <a:pt x="1288" y="138"/>
                  </a:cubicBezTo>
                  <a:cubicBezTo>
                    <a:pt x="977" y="310"/>
                    <a:pt x="678" y="483"/>
                    <a:pt x="368" y="575"/>
                  </a:cubicBezTo>
                  <a:cubicBezTo>
                    <a:pt x="104" y="966"/>
                    <a:pt x="12" y="1344"/>
                    <a:pt x="1" y="1724"/>
                  </a:cubicBezTo>
                  <a:cubicBezTo>
                    <a:pt x="127" y="1643"/>
                    <a:pt x="265" y="1586"/>
                    <a:pt x="425" y="1586"/>
                  </a:cubicBezTo>
                  <a:cubicBezTo>
                    <a:pt x="644" y="1586"/>
                    <a:pt x="908" y="1678"/>
                    <a:pt x="1265" y="1965"/>
                  </a:cubicBezTo>
                  <a:cubicBezTo>
                    <a:pt x="2781" y="3149"/>
                    <a:pt x="2172" y="4102"/>
                    <a:pt x="3333" y="4378"/>
                  </a:cubicBezTo>
                  <a:cubicBezTo>
                    <a:pt x="3471" y="4401"/>
                    <a:pt x="3609" y="4424"/>
                    <a:pt x="3724" y="4424"/>
                  </a:cubicBezTo>
                  <a:cubicBezTo>
                    <a:pt x="3793" y="4424"/>
                    <a:pt x="3862" y="4413"/>
                    <a:pt x="3919" y="4413"/>
                  </a:cubicBezTo>
                  <a:cubicBezTo>
                    <a:pt x="4344" y="3597"/>
                    <a:pt x="4643" y="2620"/>
                    <a:pt x="4746" y="1448"/>
                  </a:cubicBezTo>
                  <a:lnTo>
                    <a:pt x="1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3853;p42">
            <a:extLst>
              <a:ext uri="{FF2B5EF4-FFF2-40B4-BE49-F238E27FC236}">
                <a16:creationId xmlns:a16="http://schemas.microsoft.com/office/drawing/2014/main" id="{9703354E-4680-3B64-8F90-34450CD1E34A}"/>
              </a:ext>
            </a:extLst>
          </p:cNvPr>
          <p:cNvSpPr/>
          <p:nvPr/>
        </p:nvSpPr>
        <p:spPr>
          <a:xfrm>
            <a:off x="7470688" y="3894985"/>
            <a:ext cx="3684" cy="3644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3854;p42">
            <a:extLst>
              <a:ext uri="{FF2B5EF4-FFF2-40B4-BE49-F238E27FC236}">
                <a16:creationId xmlns:a16="http://schemas.microsoft.com/office/drawing/2014/main" id="{B743B448-1FE2-8695-79C2-6C7A909F72F0}"/>
              </a:ext>
            </a:extLst>
          </p:cNvPr>
          <p:cNvGrpSpPr/>
          <p:nvPr/>
        </p:nvGrpSpPr>
        <p:grpSpPr>
          <a:xfrm>
            <a:off x="8141463" y="3170253"/>
            <a:ext cx="108335" cy="85743"/>
            <a:chOff x="7862781" y="983219"/>
            <a:chExt cx="220871" cy="192050"/>
          </a:xfrm>
        </p:grpSpPr>
        <p:grpSp>
          <p:nvGrpSpPr>
            <p:cNvPr id="56" name="Google Shape;3855;p42">
              <a:extLst>
                <a:ext uri="{FF2B5EF4-FFF2-40B4-BE49-F238E27FC236}">
                  <a16:creationId xmlns:a16="http://schemas.microsoft.com/office/drawing/2014/main" id="{9D0EE9E1-D0A7-025D-D972-E6BD9F112D95}"/>
                </a:ext>
              </a:extLst>
            </p:cNvPr>
            <p:cNvGrpSpPr/>
            <p:nvPr/>
          </p:nvGrpSpPr>
          <p:grpSpPr>
            <a:xfrm>
              <a:off x="7901987" y="1002969"/>
              <a:ext cx="181665" cy="172301"/>
              <a:chOff x="2613200" y="238125"/>
              <a:chExt cx="1560700" cy="1478975"/>
            </a:xfrm>
          </p:grpSpPr>
          <p:sp>
            <p:nvSpPr>
              <p:cNvPr id="4573" name="Google Shape;3856;p42">
                <a:extLst>
                  <a:ext uri="{FF2B5EF4-FFF2-40B4-BE49-F238E27FC236}">
                    <a16:creationId xmlns:a16="http://schemas.microsoft.com/office/drawing/2014/main" id="{8E93F8E8-1D96-B545-54E5-58B11170C838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3857;p42">
                <a:extLst>
                  <a:ext uri="{FF2B5EF4-FFF2-40B4-BE49-F238E27FC236}">
                    <a16:creationId xmlns:a16="http://schemas.microsoft.com/office/drawing/2014/main" id="{E8335953-6377-7424-E957-C5F21E088971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3858;p42">
                <a:extLst>
                  <a:ext uri="{FF2B5EF4-FFF2-40B4-BE49-F238E27FC236}">
                    <a16:creationId xmlns:a16="http://schemas.microsoft.com/office/drawing/2014/main" id="{7A9A1D2A-83C7-18BA-BE41-F4AAD04A1C3C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3859;p42">
                <a:extLst>
                  <a:ext uri="{FF2B5EF4-FFF2-40B4-BE49-F238E27FC236}">
                    <a16:creationId xmlns:a16="http://schemas.microsoft.com/office/drawing/2014/main" id="{8B998602-58E1-EDC6-65CB-E7A163477386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3860;p42">
                <a:extLst>
                  <a:ext uri="{FF2B5EF4-FFF2-40B4-BE49-F238E27FC236}">
                    <a16:creationId xmlns:a16="http://schemas.microsoft.com/office/drawing/2014/main" id="{49485386-779F-6F25-0C0F-E186C70EE35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3861;p42">
                <a:extLst>
                  <a:ext uri="{FF2B5EF4-FFF2-40B4-BE49-F238E27FC236}">
                    <a16:creationId xmlns:a16="http://schemas.microsoft.com/office/drawing/2014/main" id="{1C8967CE-FB6C-D9C1-D549-3727E6661F3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3862;p42">
                <a:extLst>
                  <a:ext uri="{FF2B5EF4-FFF2-40B4-BE49-F238E27FC236}">
                    <a16:creationId xmlns:a16="http://schemas.microsoft.com/office/drawing/2014/main" id="{57BE9412-E66C-BFC0-D8F5-47B0C1FC17CC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3863;p42">
                <a:extLst>
                  <a:ext uri="{FF2B5EF4-FFF2-40B4-BE49-F238E27FC236}">
                    <a16:creationId xmlns:a16="http://schemas.microsoft.com/office/drawing/2014/main" id="{776470C0-B35D-5037-CD70-902B679E3AE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3864;p42">
                <a:extLst>
                  <a:ext uri="{FF2B5EF4-FFF2-40B4-BE49-F238E27FC236}">
                    <a16:creationId xmlns:a16="http://schemas.microsoft.com/office/drawing/2014/main" id="{A75EC078-63D1-212B-13E3-F613AE540BE4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3865;p42">
                <a:extLst>
                  <a:ext uri="{FF2B5EF4-FFF2-40B4-BE49-F238E27FC236}">
                    <a16:creationId xmlns:a16="http://schemas.microsoft.com/office/drawing/2014/main" id="{06501E84-218E-BEAF-0802-97D7B899EFD4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3866;p42">
                <a:extLst>
                  <a:ext uri="{FF2B5EF4-FFF2-40B4-BE49-F238E27FC236}">
                    <a16:creationId xmlns:a16="http://schemas.microsoft.com/office/drawing/2014/main" id="{4DC40ECC-D3E4-75ED-06EA-CB125EC780F6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3867;p42">
                <a:extLst>
                  <a:ext uri="{FF2B5EF4-FFF2-40B4-BE49-F238E27FC236}">
                    <a16:creationId xmlns:a16="http://schemas.microsoft.com/office/drawing/2014/main" id="{0B329A76-C3F5-50AF-A818-CD3B463B6650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3868;p42">
                <a:extLst>
                  <a:ext uri="{FF2B5EF4-FFF2-40B4-BE49-F238E27FC236}">
                    <a16:creationId xmlns:a16="http://schemas.microsoft.com/office/drawing/2014/main" id="{36092B4E-3FE4-4D2A-F311-39C3F062FA4D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3869;p42">
                <a:extLst>
                  <a:ext uri="{FF2B5EF4-FFF2-40B4-BE49-F238E27FC236}">
                    <a16:creationId xmlns:a16="http://schemas.microsoft.com/office/drawing/2014/main" id="{78DD5AF5-3B95-ED80-9758-0784B7271063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3870;p42">
              <a:extLst>
                <a:ext uri="{FF2B5EF4-FFF2-40B4-BE49-F238E27FC236}">
                  <a16:creationId xmlns:a16="http://schemas.microsoft.com/office/drawing/2014/main" id="{E02B57BA-FF99-453D-3C6F-A070AA38ECCD}"/>
                </a:ext>
              </a:extLst>
            </p:cNvPr>
            <p:cNvGrpSpPr/>
            <p:nvPr/>
          </p:nvGrpSpPr>
          <p:grpSpPr>
            <a:xfrm>
              <a:off x="7862781" y="983219"/>
              <a:ext cx="99104" cy="93915"/>
              <a:chOff x="2613200" y="238125"/>
              <a:chExt cx="1560700" cy="1478975"/>
            </a:xfrm>
          </p:grpSpPr>
          <p:sp>
            <p:nvSpPr>
              <p:cNvPr id="58" name="Google Shape;3871;p42">
                <a:extLst>
                  <a:ext uri="{FF2B5EF4-FFF2-40B4-BE49-F238E27FC236}">
                    <a16:creationId xmlns:a16="http://schemas.microsoft.com/office/drawing/2014/main" id="{5546D175-0EF6-777A-FF69-76DE64ADE0A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72;p42">
                <a:extLst>
                  <a:ext uri="{FF2B5EF4-FFF2-40B4-BE49-F238E27FC236}">
                    <a16:creationId xmlns:a16="http://schemas.microsoft.com/office/drawing/2014/main" id="{DCB946F1-981F-DFDC-C259-95274B4593C7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73;p42">
                <a:extLst>
                  <a:ext uri="{FF2B5EF4-FFF2-40B4-BE49-F238E27FC236}">
                    <a16:creationId xmlns:a16="http://schemas.microsoft.com/office/drawing/2014/main" id="{245B56DC-AE07-BE37-43DA-1263405124FC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74;p42">
                <a:extLst>
                  <a:ext uri="{FF2B5EF4-FFF2-40B4-BE49-F238E27FC236}">
                    <a16:creationId xmlns:a16="http://schemas.microsoft.com/office/drawing/2014/main" id="{7841E4DD-9283-8EFA-99E4-5432601E8423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5;p42">
                <a:extLst>
                  <a:ext uri="{FF2B5EF4-FFF2-40B4-BE49-F238E27FC236}">
                    <a16:creationId xmlns:a16="http://schemas.microsoft.com/office/drawing/2014/main" id="{CCDC0C05-3C96-B1DF-6198-0E36C99DBACB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6;p42">
                <a:extLst>
                  <a:ext uri="{FF2B5EF4-FFF2-40B4-BE49-F238E27FC236}">
                    <a16:creationId xmlns:a16="http://schemas.microsoft.com/office/drawing/2014/main" id="{56D356B0-C95A-C4DB-70B8-E3C144A005A7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3877;p42">
                <a:extLst>
                  <a:ext uri="{FF2B5EF4-FFF2-40B4-BE49-F238E27FC236}">
                    <a16:creationId xmlns:a16="http://schemas.microsoft.com/office/drawing/2014/main" id="{1E50A63F-F36B-25C1-6DDA-DFD6BF6AFDE3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3878;p42">
                <a:extLst>
                  <a:ext uri="{FF2B5EF4-FFF2-40B4-BE49-F238E27FC236}">
                    <a16:creationId xmlns:a16="http://schemas.microsoft.com/office/drawing/2014/main" id="{3845909D-25B6-9F45-046E-07A0E22B9CB8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3879;p42">
                <a:extLst>
                  <a:ext uri="{FF2B5EF4-FFF2-40B4-BE49-F238E27FC236}">
                    <a16:creationId xmlns:a16="http://schemas.microsoft.com/office/drawing/2014/main" id="{1D7C26B7-D17E-DA0D-9D7B-C8013EF634D5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3880;p42">
                <a:extLst>
                  <a:ext uri="{FF2B5EF4-FFF2-40B4-BE49-F238E27FC236}">
                    <a16:creationId xmlns:a16="http://schemas.microsoft.com/office/drawing/2014/main" id="{C43C3A53-DA74-309B-458C-05D62DB695F8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3881;p42">
                <a:extLst>
                  <a:ext uri="{FF2B5EF4-FFF2-40B4-BE49-F238E27FC236}">
                    <a16:creationId xmlns:a16="http://schemas.microsoft.com/office/drawing/2014/main" id="{2FDAB277-92F3-3B35-DB1C-B07B8234EADA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3882;p42">
                <a:extLst>
                  <a:ext uri="{FF2B5EF4-FFF2-40B4-BE49-F238E27FC236}">
                    <a16:creationId xmlns:a16="http://schemas.microsoft.com/office/drawing/2014/main" id="{D1D67080-6A3B-4E19-7CA6-798579E9D07D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3883;p42">
                <a:extLst>
                  <a:ext uri="{FF2B5EF4-FFF2-40B4-BE49-F238E27FC236}">
                    <a16:creationId xmlns:a16="http://schemas.microsoft.com/office/drawing/2014/main" id="{DA2D8C60-8321-B4C1-1687-721982A9BB3B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3884;p42">
                <a:extLst>
                  <a:ext uri="{FF2B5EF4-FFF2-40B4-BE49-F238E27FC236}">
                    <a16:creationId xmlns:a16="http://schemas.microsoft.com/office/drawing/2014/main" id="{3354B5AD-173E-518E-AE54-25274BED35F4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87" name="Google Shape;3885;p42">
            <a:extLst>
              <a:ext uri="{FF2B5EF4-FFF2-40B4-BE49-F238E27FC236}">
                <a16:creationId xmlns:a16="http://schemas.microsoft.com/office/drawing/2014/main" id="{F10DABBA-5F06-79DE-D33F-BBE84DFD1216}"/>
              </a:ext>
            </a:extLst>
          </p:cNvPr>
          <p:cNvGrpSpPr/>
          <p:nvPr/>
        </p:nvGrpSpPr>
        <p:grpSpPr>
          <a:xfrm>
            <a:off x="8235011" y="3956716"/>
            <a:ext cx="166856" cy="159335"/>
            <a:chOff x="8053503" y="2744755"/>
            <a:chExt cx="340182" cy="356881"/>
          </a:xfrm>
        </p:grpSpPr>
        <p:grpSp>
          <p:nvGrpSpPr>
            <p:cNvPr id="4588" name="Google Shape;3886;p42">
              <a:extLst>
                <a:ext uri="{FF2B5EF4-FFF2-40B4-BE49-F238E27FC236}">
                  <a16:creationId xmlns:a16="http://schemas.microsoft.com/office/drawing/2014/main" id="{D121B40A-447C-6DE3-4D98-AFE89F3703C4}"/>
                </a:ext>
              </a:extLst>
            </p:cNvPr>
            <p:cNvGrpSpPr/>
            <p:nvPr/>
          </p:nvGrpSpPr>
          <p:grpSpPr>
            <a:xfrm>
              <a:off x="8202187" y="2920166"/>
              <a:ext cx="191498" cy="181470"/>
              <a:chOff x="2613200" y="238125"/>
              <a:chExt cx="1560700" cy="1478975"/>
            </a:xfrm>
          </p:grpSpPr>
          <p:sp>
            <p:nvSpPr>
              <p:cNvPr id="4604" name="Google Shape;3887;p42">
                <a:extLst>
                  <a:ext uri="{FF2B5EF4-FFF2-40B4-BE49-F238E27FC236}">
                    <a16:creationId xmlns:a16="http://schemas.microsoft.com/office/drawing/2014/main" id="{DB689274-56B1-21CB-C078-13FBC4B7CF71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3888;p42">
                <a:extLst>
                  <a:ext uri="{FF2B5EF4-FFF2-40B4-BE49-F238E27FC236}">
                    <a16:creationId xmlns:a16="http://schemas.microsoft.com/office/drawing/2014/main" id="{2BD4E67D-9870-41D2-8B5C-5D0B139A0116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3889;p42">
                <a:extLst>
                  <a:ext uri="{FF2B5EF4-FFF2-40B4-BE49-F238E27FC236}">
                    <a16:creationId xmlns:a16="http://schemas.microsoft.com/office/drawing/2014/main" id="{E541FBAA-5FCD-1AA0-E70C-622517A30147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3890;p42">
                <a:extLst>
                  <a:ext uri="{FF2B5EF4-FFF2-40B4-BE49-F238E27FC236}">
                    <a16:creationId xmlns:a16="http://schemas.microsoft.com/office/drawing/2014/main" id="{79EBADD4-D3AE-0C87-72F9-4CDA93AEF3CE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3891;p42">
                <a:extLst>
                  <a:ext uri="{FF2B5EF4-FFF2-40B4-BE49-F238E27FC236}">
                    <a16:creationId xmlns:a16="http://schemas.microsoft.com/office/drawing/2014/main" id="{8A7FB0A9-3509-0FFC-493F-A7C9302A2B93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3892;p42">
                <a:extLst>
                  <a:ext uri="{FF2B5EF4-FFF2-40B4-BE49-F238E27FC236}">
                    <a16:creationId xmlns:a16="http://schemas.microsoft.com/office/drawing/2014/main" id="{6CA8D981-EA00-D6B5-B7D4-1216FC1B9E3F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3893;p42">
                <a:extLst>
                  <a:ext uri="{FF2B5EF4-FFF2-40B4-BE49-F238E27FC236}">
                    <a16:creationId xmlns:a16="http://schemas.microsoft.com/office/drawing/2014/main" id="{DB699518-3F0C-5F09-48BA-696AEE4C7A2C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3894;p42">
                <a:extLst>
                  <a:ext uri="{FF2B5EF4-FFF2-40B4-BE49-F238E27FC236}">
                    <a16:creationId xmlns:a16="http://schemas.microsoft.com/office/drawing/2014/main" id="{02690642-82FF-EE3E-1607-97D1BD88594D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3895;p42">
                <a:extLst>
                  <a:ext uri="{FF2B5EF4-FFF2-40B4-BE49-F238E27FC236}">
                    <a16:creationId xmlns:a16="http://schemas.microsoft.com/office/drawing/2014/main" id="{2D44AB23-FAB1-F5AC-8DDA-D3213C2C34F4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3896;p42">
                <a:extLst>
                  <a:ext uri="{FF2B5EF4-FFF2-40B4-BE49-F238E27FC236}">
                    <a16:creationId xmlns:a16="http://schemas.microsoft.com/office/drawing/2014/main" id="{93E714C0-69C5-884C-E1D1-84B9177EFE1B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3897;p42">
                <a:extLst>
                  <a:ext uri="{FF2B5EF4-FFF2-40B4-BE49-F238E27FC236}">
                    <a16:creationId xmlns:a16="http://schemas.microsoft.com/office/drawing/2014/main" id="{AA836A6D-6F1D-F34E-A348-F93429312394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3898;p42">
                <a:extLst>
                  <a:ext uri="{FF2B5EF4-FFF2-40B4-BE49-F238E27FC236}">
                    <a16:creationId xmlns:a16="http://schemas.microsoft.com/office/drawing/2014/main" id="{F2AE6C95-5C6A-E4C9-BE17-B407D2AE5021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3899;p42">
                <a:extLst>
                  <a:ext uri="{FF2B5EF4-FFF2-40B4-BE49-F238E27FC236}">
                    <a16:creationId xmlns:a16="http://schemas.microsoft.com/office/drawing/2014/main" id="{842E2352-0B0E-431E-65DE-7614EE291FEE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3900;p42">
                <a:extLst>
                  <a:ext uri="{FF2B5EF4-FFF2-40B4-BE49-F238E27FC236}">
                    <a16:creationId xmlns:a16="http://schemas.microsoft.com/office/drawing/2014/main" id="{154D2403-7913-A0F9-8D80-2E08952F4046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9" name="Google Shape;3901;p42">
              <a:extLst>
                <a:ext uri="{FF2B5EF4-FFF2-40B4-BE49-F238E27FC236}">
                  <a16:creationId xmlns:a16="http://schemas.microsoft.com/office/drawing/2014/main" id="{66A0B0DE-7716-0EAD-79A6-82EB92ADEAD3}"/>
                </a:ext>
              </a:extLst>
            </p:cNvPr>
            <p:cNvGrpSpPr/>
            <p:nvPr/>
          </p:nvGrpSpPr>
          <p:grpSpPr>
            <a:xfrm>
              <a:off x="8053503" y="2744755"/>
              <a:ext cx="51347" cy="48658"/>
              <a:chOff x="2613200" y="238125"/>
              <a:chExt cx="1560700" cy="1478975"/>
            </a:xfrm>
          </p:grpSpPr>
          <p:sp>
            <p:nvSpPr>
              <p:cNvPr id="4590" name="Google Shape;3902;p42">
                <a:extLst>
                  <a:ext uri="{FF2B5EF4-FFF2-40B4-BE49-F238E27FC236}">
                    <a16:creationId xmlns:a16="http://schemas.microsoft.com/office/drawing/2014/main" id="{34E552DD-4812-4BAD-8CAF-8F203E562A9D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3903;p42">
                <a:extLst>
                  <a:ext uri="{FF2B5EF4-FFF2-40B4-BE49-F238E27FC236}">
                    <a16:creationId xmlns:a16="http://schemas.microsoft.com/office/drawing/2014/main" id="{6616BB93-8E12-1269-8CCE-C1CFD1D97022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3904;p42">
                <a:extLst>
                  <a:ext uri="{FF2B5EF4-FFF2-40B4-BE49-F238E27FC236}">
                    <a16:creationId xmlns:a16="http://schemas.microsoft.com/office/drawing/2014/main" id="{A38AF9D8-0F6B-E875-0DD0-4C2737079F32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3905;p42">
                <a:extLst>
                  <a:ext uri="{FF2B5EF4-FFF2-40B4-BE49-F238E27FC236}">
                    <a16:creationId xmlns:a16="http://schemas.microsoft.com/office/drawing/2014/main" id="{B8B51E24-C2B6-1F7D-4061-47CB5A7D99DF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3906;p42">
                <a:extLst>
                  <a:ext uri="{FF2B5EF4-FFF2-40B4-BE49-F238E27FC236}">
                    <a16:creationId xmlns:a16="http://schemas.microsoft.com/office/drawing/2014/main" id="{91917A1B-1166-21E9-04FF-8ABD0FF121CB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3907;p42">
                <a:extLst>
                  <a:ext uri="{FF2B5EF4-FFF2-40B4-BE49-F238E27FC236}">
                    <a16:creationId xmlns:a16="http://schemas.microsoft.com/office/drawing/2014/main" id="{533E0D54-D919-9631-131F-FA3AD51B7604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3908;p42">
                <a:extLst>
                  <a:ext uri="{FF2B5EF4-FFF2-40B4-BE49-F238E27FC236}">
                    <a16:creationId xmlns:a16="http://schemas.microsoft.com/office/drawing/2014/main" id="{2B25A6D7-9ED1-4EAA-8800-C39A0C2C7CE7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3909;p42">
                <a:extLst>
                  <a:ext uri="{FF2B5EF4-FFF2-40B4-BE49-F238E27FC236}">
                    <a16:creationId xmlns:a16="http://schemas.microsoft.com/office/drawing/2014/main" id="{1FF419BE-4BFE-B148-D86D-D12B50732C9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3910;p42">
                <a:extLst>
                  <a:ext uri="{FF2B5EF4-FFF2-40B4-BE49-F238E27FC236}">
                    <a16:creationId xmlns:a16="http://schemas.microsoft.com/office/drawing/2014/main" id="{8811E54C-5CDB-74FC-735F-11C18826A50D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3911;p42">
                <a:extLst>
                  <a:ext uri="{FF2B5EF4-FFF2-40B4-BE49-F238E27FC236}">
                    <a16:creationId xmlns:a16="http://schemas.microsoft.com/office/drawing/2014/main" id="{4C22AA20-DEE6-0C7D-F829-583F41B9A3A1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3912;p42">
                <a:extLst>
                  <a:ext uri="{FF2B5EF4-FFF2-40B4-BE49-F238E27FC236}">
                    <a16:creationId xmlns:a16="http://schemas.microsoft.com/office/drawing/2014/main" id="{9CC1E2F3-27E3-579A-6C63-36EDBAB7D89F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3913;p42">
                <a:extLst>
                  <a:ext uri="{FF2B5EF4-FFF2-40B4-BE49-F238E27FC236}">
                    <a16:creationId xmlns:a16="http://schemas.microsoft.com/office/drawing/2014/main" id="{D570DEBA-1713-0942-671E-321629EAA884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3914;p42">
                <a:extLst>
                  <a:ext uri="{FF2B5EF4-FFF2-40B4-BE49-F238E27FC236}">
                    <a16:creationId xmlns:a16="http://schemas.microsoft.com/office/drawing/2014/main" id="{AE98A3FB-8F9E-2FBB-46FF-3F2F88049685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3915;p42">
                <a:extLst>
                  <a:ext uri="{FF2B5EF4-FFF2-40B4-BE49-F238E27FC236}">
                    <a16:creationId xmlns:a16="http://schemas.microsoft.com/office/drawing/2014/main" id="{A512AAC0-8D1D-3EF2-73A3-B6DA796633A2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8" name="Google Shape;3916;p42">
            <a:extLst>
              <a:ext uri="{FF2B5EF4-FFF2-40B4-BE49-F238E27FC236}">
                <a16:creationId xmlns:a16="http://schemas.microsoft.com/office/drawing/2014/main" id="{AE51A358-676D-1737-DD5E-A33563D00FDA}"/>
              </a:ext>
            </a:extLst>
          </p:cNvPr>
          <p:cNvGrpSpPr/>
          <p:nvPr/>
        </p:nvGrpSpPr>
        <p:grpSpPr>
          <a:xfrm>
            <a:off x="7043421" y="2965362"/>
            <a:ext cx="394643" cy="407749"/>
            <a:chOff x="5624120" y="524300"/>
            <a:chExt cx="804588" cy="913285"/>
          </a:xfrm>
        </p:grpSpPr>
        <p:grpSp>
          <p:nvGrpSpPr>
            <p:cNvPr id="4347" name="Google Shape;3917;p42">
              <a:extLst>
                <a:ext uri="{FF2B5EF4-FFF2-40B4-BE49-F238E27FC236}">
                  <a16:creationId xmlns:a16="http://schemas.microsoft.com/office/drawing/2014/main" id="{494B887A-CCE7-8104-A9E3-2A222FAA3D50}"/>
                </a:ext>
              </a:extLst>
            </p:cNvPr>
            <p:cNvGrpSpPr/>
            <p:nvPr/>
          </p:nvGrpSpPr>
          <p:grpSpPr>
            <a:xfrm>
              <a:off x="6102678" y="1128627"/>
              <a:ext cx="326030" cy="308958"/>
              <a:chOff x="2613200" y="238125"/>
              <a:chExt cx="1560700" cy="1478975"/>
            </a:xfrm>
          </p:grpSpPr>
          <p:sp>
            <p:nvSpPr>
              <p:cNvPr id="4350" name="Google Shape;3918;p42">
                <a:extLst>
                  <a:ext uri="{FF2B5EF4-FFF2-40B4-BE49-F238E27FC236}">
                    <a16:creationId xmlns:a16="http://schemas.microsoft.com/office/drawing/2014/main" id="{37306449-60C3-19A3-B79C-0AADF24EE53C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3919;p42">
                <a:extLst>
                  <a:ext uri="{FF2B5EF4-FFF2-40B4-BE49-F238E27FC236}">
                    <a16:creationId xmlns:a16="http://schemas.microsoft.com/office/drawing/2014/main" id="{544A223D-8F9A-82CA-AA38-65D9833826DA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3920;p42">
                <a:extLst>
                  <a:ext uri="{FF2B5EF4-FFF2-40B4-BE49-F238E27FC236}">
                    <a16:creationId xmlns:a16="http://schemas.microsoft.com/office/drawing/2014/main" id="{2922AB51-6CD4-DE8E-BE12-1C79CA18E2B0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3921;p42">
                <a:extLst>
                  <a:ext uri="{FF2B5EF4-FFF2-40B4-BE49-F238E27FC236}">
                    <a16:creationId xmlns:a16="http://schemas.microsoft.com/office/drawing/2014/main" id="{AFB8F5E5-4782-4BE2-4BD2-82B39583332F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3922;p42">
                <a:extLst>
                  <a:ext uri="{FF2B5EF4-FFF2-40B4-BE49-F238E27FC236}">
                    <a16:creationId xmlns:a16="http://schemas.microsoft.com/office/drawing/2014/main" id="{BA967C59-2A93-64DB-D53F-CA986C895C58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3923;p42">
                <a:extLst>
                  <a:ext uri="{FF2B5EF4-FFF2-40B4-BE49-F238E27FC236}">
                    <a16:creationId xmlns:a16="http://schemas.microsoft.com/office/drawing/2014/main" id="{38A91A52-7C16-2669-543E-17B7CAE2266C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3924;p42">
                <a:extLst>
                  <a:ext uri="{FF2B5EF4-FFF2-40B4-BE49-F238E27FC236}">
                    <a16:creationId xmlns:a16="http://schemas.microsoft.com/office/drawing/2014/main" id="{17E4B827-039B-1DBC-B588-7861BD4BA8FA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3925;p42">
                <a:extLst>
                  <a:ext uri="{FF2B5EF4-FFF2-40B4-BE49-F238E27FC236}">
                    <a16:creationId xmlns:a16="http://schemas.microsoft.com/office/drawing/2014/main" id="{05F818C8-0CC6-F984-84A6-66E9D8E0A088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3926;p42">
                <a:extLst>
                  <a:ext uri="{FF2B5EF4-FFF2-40B4-BE49-F238E27FC236}">
                    <a16:creationId xmlns:a16="http://schemas.microsoft.com/office/drawing/2014/main" id="{24302DFA-A7AD-2FAC-09A4-FD08FC56D770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3927;p42">
                <a:extLst>
                  <a:ext uri="{FF2B5EF4-FFF2-40B4-BE49-F238E27FC236}">
                    <a16:creationId xmlns:a16="http://schemas.microsoft.com/office/drawing/2014/main" id="{0B872E10-320F-7817-58CC-CCFCC7418839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3928;p42">
                <a:extLst>
                  <a:ext uri="{FF2B5EF4-FFF2-40B4-BE49-F238E27FC236}">
                    <a16:creationId xmlns:a16="http://schemas.microsoft.com/office/drawing/2014/main" id="{ECAFDF17-85C6-DD53-4F06-220E071C580A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3929;p42">
                <a:extLst>
                  <a:ext uri="{FF2B5EF4-FFF2-40B4-BE49-F238E27FC236}">
                    <a16:creationId xmlns:a16="http://schemas.microsoft.com/office/drawing/2014/main" id="{E8EB5B09-E09F-22D8-E7F3-D8429A6EC1CF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3930;p42">
                <a:extLst>
                  <a:ext uri="{FF2B5EF4-FFF2-40B4-BE49-F238E27FC236}">
                    <a16:creationId xmlns:a16="http://schemas.microsoft.com/office/drawing/2014/main" id="{B19823E4-9751-74D1-76BF-6D259EC48D5E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3931;p42">
                <a:extLst>
                  <a:ext uri="{FF2B5EF4-FFF2-40B4-BE49-F238E27FC236}">
                    <a16:creationId xmlns:a16="http://schemas.microsoft.com/office/drawing/2014/main" id="{4082DE05-F3E1-0516-6E74-ECB2BE9EE939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8" name="Google Shape;3932;p42">
              <a:extLst>
                <a:ext uri="{FF2B5EF4-FFF2-40B4-BE49-F238E27FC236}">
                  <a16:creationId xmlns:a16="http://schemas.microsoft.com/office/drawing/2014/main" id="{C046CFA8-30FE-98A7-18FE-51B3EDD26E62}"/>
                </a:ext>
              </a:extLst>
            </p:cNvPr>
            <p:cNvSpPr/>
            <p:nvPr/>
          </p:nvSpPr>
          <p:spPr>
            <a:xfrm>
              <a:off x="5624120" y="964025"/>
              <a:ext cx="51300" cy="513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3933;p42">
              <a:extLst>
                <a:ext uri="{FF2B5EF4-FFF2-40B4-BE49-F238E27FC236}">
                  <a16:creationId xmlns:a16="http://schemas.microsoft.com/office/drawing/2014/main" id="{D0841201-A8F1-52A3-D848-3B0293276AB4}"/>
                </a:ext>
              </a:extLst>
            </p:cNvPr>
            <p:cNvSpPr/>
            <p:nvPr/>
          </p:nvSpPr>
          <p:spPr>
            <a:xfrm>
              <a:off x="6000352" y="524300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3967;p42">
            <a:extLst>
              <a:ext uri="{FF2B5EF4-FFF2-40B4-BE49-F238E27FC236}">
                <a16:creationId xmlns:a16="http://schemas.microsoft.com/office/drawing/2014/main" id="{64330C72-B219-98E8-B2EE-27914F4F8744}"/>
              </a:ext>
            </a:extLst>
          </p:cNvPr>
          <p:cNvGrpSpPr/>
          <p:nvPr/>
        </p:nvGrpSpPr>
        <p:grpSpPr>
          <a:xfrm>
            <a:off x="7018232" y="3621765"/>
            <a:ext cx="283105" cy="281876"/>
            <a:chOff x="5572766" y="1994525"/>
            <a:chExt cx="577187" cy="631352"/>
          </a:xfrm>
        </p:grpSpPr>
        <p:grpSp>
          <p:nvGrpSpPr>
            <p:cNvPr id="4619" name="Google Shape;3968;p42">
              <a:extLst>
                <a:ext uri="{FF2B5EF4-FFF2-40B4-BE49-F238E27FC236}">
                  <a16:creationId xmlns:a16="http://schemas.microsoft.com/office/drawing/2014/main" id="{CE2E1354-F553-7A44-9128-692AB9F33501}"/>
                </a:ext>
              </a:extLst>
            </p:cNvPr>
            <p:cNvGrpSpPr/>
            <p:nvPr/>
          </p:nvGrpSpPr>
          <p:grpSpPr>
            <a:xfrm>
              <a:off x="5572766" y="2185830"/>
              <a:ext cx="51347" cy="48658"/>
              <a:chOff x="2613200" y="238125"/>
              <a:chExt cx="1560700" cy="1478975"/>
            </a:xfrm>
          </p:grpSpPr>
          <p:sp>
            <p:nvSpPr>
              <p:cNvPr id="4636" name="Google Shape;3969;p42">
                <a:extLst>
                  <a:ext uri="{FF2B5EF4-FFF2-40B4-BE49-F238E27FC236}">
                    <a16:creationId xmlns:a16="http://schemas.microsoft.com/office/drawing/2014/main" id="{146E1B3D-589D-049E-02EF-9E93FBBE27FD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3970;p42">
                <a:extLst>
                  <a:ext uri="{FF2B5EF4-FFF2-40B4-BE49-F238E27FC236}">
                    <a16:creationId xmlns:a16="http://schemas.microsoft.com/office/drawing/2014/main" id="{EA0E146D-E963-84F7-571A-ACB5ABDD9E8D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3971;p42">
                <a:extLst>
                  <a:ext uri="{FF2B5EF4-FFF2-40B4-BE49-F238E27FC236}">
                    <a16:creationId xmlns:a16="http://schemas.microsoft.com/office/drawing/2014/main" id="{D6735558-EE12-DA8A-D42E-9FF0B697248B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3972;p42">
                <a:extLst>
                  <a:ext uri="{FF2B5EF4-FFF2-40B4-BE49-F238E27FC236}">
                    <a16:creationId xmlns:a16="http://schemas.microsoft.com/office/drawing/2014/main" id="{6BE41504-A06F-62B3-B108-256A94FD1AF5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3973;p42">
                <a:extLst>
                  <a:ext uri="{FF2B5EF4-FFF2-40B4-BE49-F238E27FC236}">
                    <a16:creationId xmlns:a16="http://schemas.microsoft.com/office/drawing/2014/main" id="{15F488D5-F079-EA83-3977-2411FB203301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3974;p42">
                <a:extLst>
                  <a:ext uri="{FF2B5EF4-FFF2-40B4-BE49-F238E27FC236}">
                    <a16:creationId xmlns:a16="http://schemas.microsoft.com/office/drawing/2014/main" id="{8AB370A7-F478-6BA5-A9B4-3A130E80D054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3975;p42">
                <a:extLst>
                  <a:ext uri="{FF2B5EF4-FFF2-40B4-BE49-F238E27FC236}">
                    <a16:creationId xmlns:a16="http://schemas.microsoft.com/office/drawing/2014/main" id="{6F10EB8E-4D54-59B4-DC8A-D2F75575E796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3976;p42">
                <a:extLst>
                  <a:ext uri="{FF2B5EF4-FFF2-40B4-BE49-F238E27FC236}">
                    <a16:creationId xmlns:a16="http://schemas.microsoft.com/office/drawing/2014/main" id="{FE13F5E3-E53A-994F-99BF-90C7F63C0B6E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3977;p42">
                <a:extLst>
                  <a:ext uri="{FF2B5EF4-FFF2-40B4-BE49-F238E27FC236}">
                    <a16:creationId xmlns:a16="http://schemas.microsoft.com/office/drawing/2014/main" id="{AA1910E8-158E-E022-3DFE-1472CD44AFD2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3978;p42">
                <a:extLst>
                  <a:ext uri="{FF2B5EF4-FFF2-40B4-BE49-F238E27FC236}">
                    <a16:creationId xmlns:a16="http://schemas.microsoft.com/office/drawing/2014/main" id="{8F13EEAF-39A6-DF1B-4282-01E3E9C8A4B9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3979;p42">
                <a:extLst>
                  <a:ext uri="{FF2B5EF4-FFF2-40B4-BE49-F238E27FC236}">
                    <a16:creationId xmlns:a16="http://schemas.microsoft.com/office/drawing/2014/main" id="{C795DAA9-7692-0F21-3FE4-691260387606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3980;p42">
                <a:extLst>
                  <a:ext uri="{FF2B5EF4-FFF2-40B4-BE49-F238E27FC236}">
                    <a16:creationId xmlns:a16="http://schemas.microsoft.com/office/drawing/2014/main" id="{4DE7F462-EF83-001B-55DB-AAE0F840B535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3981;p42">
                <a:extLst>
                  <a:ext uri="{FF2B5EF4-FFF2-40B4-BE49-F238E27FC236}">
                    <a16:creationId xmlns:a16="http://schemas.microsoft.com/office/drawing/2014/main" id="{F34AAB58-FA96-6D9D-A111-82BCC7472105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3982;p42">
                <a:extLst>
                  <a:ext uri="{FF2B5EF4-FFF2-40B4-BE49-F238E27FC236}">
                    <a16:creationId xmlns:a16="http://schemas.microsoft.com/office/drawing/2014/main" id="{C414A317-2CC6-8F9C-4E4B-CDC206996817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0" name="Google Shape;3983;p42">
              <a:extLst>
                <a:ext uri="{FF2B5EF4-FFF2-40B4-BE49-F238E27FC236}">
                  <a16:creationId xmlns:a16="http://schemas.microsoft.com/office/drawing/2014/main" id="{E25817A6-66CE-DD49-44FF-CA03636F355E}"/>
                </a:ext>
              </a:extLst>
            </p:cNvPr>
            <p:cNvGrpSpPr/>
            <p:nvPr/>
          </p:nvGrpSpPr>
          <p:grpSpPr>
            <a:xfrm>
              <a:off x="5686386" y="2460232"/>
              <a:ext cx="174798" cy="165645"/>
              <a:chOff x="2613200" y="238125"/>
              <a:chExt cx="1560700" cy="1478975"/>
            </a:xfrm>
          </p:grpSpPr>
          <p:sp>
            <p:nvSpPr>
              <p:cNvPr id="4622" name="Google Shape;3984;p42">
                <a:extLst>
                  <a:ext uri="{FF2B5EF4-FFF2-40B4-BE49-F238E27FC236}">
                    <a16:creationId xmlns:a16="http://schemas.microsoft.com/office/drawing/2014/main" id="{B24E2D2C-B84D-DDEE-57CD-34A19D094AF2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3985;p42">
                <a:extLst>
                  <a:ext uri="{FF2B5EF4-FFF2-40B4-BE49-F238E27FC236}">
                    <a16:creationId xmlns:a16="http://schemas.microsoft.com/office/drawing/2014/main" id="{D43287EC-B6C5-135E-C560-A48C2E88E3A2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3986;p42">
                <a:extLst>
                  <a:ext uri="{FF2B5EF4-FFF2-40B4-BE49-F238E27FC236}">
                    <a16:creationId xmlns:a16="http://schemas.microsoft.com/office/drawing/2014/main" id="{019815B9-83CB-2952-99DF-289924136EB0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3987;p42">
                <a:extLst>
                  <a:ext uri="{FF2B5EF4-FFF2-40B4-BE49-F238E27FC236}">
                    <a16:creationId xmlns:a16="http://schemas.microsoft.com/office/drawing/2014/main" id="{D54DE8BE-E989-7EF7-CB65-31519DF8480C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3988;p42">
                <a:extLst>
                  <a:ext uri="{FF2B5EF4-FFF2-40B4-BE49-F238E27FC236}">
                    <a16:creationId xmlns:a16="http://schemas.microsoft.com/office/drawing/2014/main" id="{6154DE79-A4D5-2A9E-596D-8E42CF302C9F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3989;p42">
                <a:extLst>
                  <a:ext uri="{FF2B5EF4-FFF2-40B4-BE49-F238E27FC236}">
                    <a16:creationId xmlns:a16="http://schemas.microsoft.com/office/drawing/2014/main" id="{E5793E2C-E09F-4FDA-045E-1E2EB20EA394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3990;p42">
                <a:extLst>
                  <a:ext uri="{FF2B5EF4-FFF2-40B4-BE49-F238E27FC236}">
                    <a16:creationId xmlns:a16="http://schemas.microsoft.com/office/drawing/2014/main" id="{B19D4ADF-7FE5-5720-FF7B-1AFA34E72EF0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3991;p42">
                <a:extLst>
                  <a:ext uri="{FF2B5EF4-FFF2-40B4-BE49-F238E27FC236}">
                    <a16:creationId xmlns:a16="http://schemas.microsoft.com/office/drawing/2014/main" id="{14D1A182-B14B-FC1B-8A9B-032F9DE2626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3992;p42">
                <a:extLst>
                  <a:ext uri="{FF2B5EF4-FFF2-40B4-BE49-F238E27FC236}">
                    <a16:creationId xmlns:a16="http://schemas.microsoft.com/office/drawing/2014/main" id="{6CAA57E4-D4AF-AA17-1FE2-AFF357201D21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3993;p42">
                <a:extLst>
                  <a:ext uri="{FF2B5EF4-FFF2-40B4-BE49-F238E27FC236}">
                    <a16:creationId xmlns:a16="http://schemas.microsoft.com/office/drawing/2014/main" id="{8D5FA0F8-7979-1336-3975-385651DF412D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3994;p42">
                <a:extLst>
                  <a:ext uri="{FF2B5EF4-FFF2-40B4-BE49-F238E27FC236}">
                    <a16:creationId xmlns:a16="http://schemas.microsoft.com/office/drawing/2014/main" id="{F1BD2C47-C507-6FFB-0634-AA151E40BBCD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3995;p42">
                <a:extLst>
                  <a:ext uri="{FF2B5EF4-FFF2-40B4-BE49-F238E27FC236}">
                    <a16:creationId xmlns:a16="http://schemas.microsoft.com/office/drawing/2014/main" id="{78F05E7F-0186-2AE2-5DDC-18E1D92F874E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3996;p42">
                <a:extLst>
                  <a:ext uri="{FF2B5EF4-FFF2-40B4-BE49-F238E27FC236}">
                    <a16:creationId xmlns:a16="http://schemas.microsoft.com/office/drawing/2014/main" id="{38D80C74-B772-D5D8-63B5-73BF2E24A44D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3997;p42">
                <a:extLst>
                  <a:ext uri="{FF2B5EF4-FFF2-40B4-BE49-F238E27FC236}">
                    <a16:creationId xmlns:a16="http://schemas.microsoft.com/office/drawing/2014/main" id="{7F7FC1E1-3E5D-31B7-6ED7-E286DFB91B7E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1" name="Google Shape;3998;p42">
              <a:extLst>
                <a:ext uri="{FF2B5EF4-FFF2-40B4-BE49-F238E27FC236}">
                  <a16:creationId xmlns:a16="http://schemas.microsoft.com/office/drawing/2014/main" id="{4CD4B014-C170-2BBF-8042-5482108958AD}"/>
                </a:ext>
              </a:extLst>
            </p:cNvPr>
            <p:cNvSpPr/>
            <p:nvPr/>
          </p:nvSpPr>
          <p:spPr>
            <a:xfrm>
              <a:off x="6076452" y="1994525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0" name="Google Shape;3999;p42">
            <a:extLst>
              <a:ext uri="{FF2B5EF4-FFF2-40B4-BE49-F238E27FC236}">
                <a16:creationId xmlns:a16="http://schemas.microsoft.com/office/drawing/2014/main" id="{2B02F8E2-125F-861F-49C6-0353BA3AEDB7}"/>
              </a:ext>
            </a:extLst>
          </p:cNvPr>
          <p:cNvSpPr/>
          <p:nvPr/>
        </p:nvSpPr>
        <p:spPr>
          <a:xfrm>
            <a:off x="7086880" y="4272408"/>
            <a:ext cx="59889" cy="54513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6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208999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7" y="526302"/>
            <a:ext cx="15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특성</a:t>
            </a:r>
          </a:p>
        </p:txBody>
      </p:sp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5721726" y="2532701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TextBox 4565">
            <a:extLst>
              <a:ext uri="{FF2B5EF4-FFF2-40B4-BE49-F238E27FC236}">
                <a16:creationId xmlns:a16="http://schemas.microsoft.com/office/drawing/2014/main" id="{E824EBDE-6D89-177D-6437-9E5E4C00AB35}"/>
              </a:ext>
            </a:extLst>
          </p:cNvPr>
          <p:cNvSpPr txBox="1"/>
          <p:nvPr/>
        </p:nvSpPr>
        <p:spPr>
          <a:xfrm>
            <a:off x="612057" y="1244761"/>
            <a:ext cx="290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출처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574" name="그림 4573">
            <a:extLst>
              <a:ext uri="{FF2B5EF4-FFF2-40B4-BE49-F238E27FC236}">
                <a16:creationId xmlns:a16="http://schemas.microsoft.com/office/drawing/2014/main" id="{C0D39AA8-6FF0-480B-72C9-76AC67248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1" y="1962799"/>
            <a:ext cx="3089444" cy="2351855"/>
          </a:xfrm>
          <a:prstGeom prst="rect">
            <a:avLst/>
          </a:prstGeom>
        </p:spPr>
      </p:pic>
      <p:sp>
        <p:nvSpPr>
          <p:cNvPr id="4567" name="TextBox 4566">
            <a:extLst>
              <a:ext uri="{FF2B5EF4-FFF2-40B4-BE49-F238E27FC236}">
                <a16:creationId xmlns:a16="http://schemas.microsoft.com/office/drawing/2014/main" id="{DD4ED2D7-480E-BBBC-2B32-D69BB41AD130}"/>
              </a:ext>
            </a:extLst>
          </p:cNvPr>
          <p:cNvSpPr txBox="1"/>
          <p:nvPr/>
        </p:nvSpPr>
        <p:spPr>
          <a:xfrm>
            <a:off x="612057" y="1745040"/>
            <a:ext cx="290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구성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578" name="TextBox 4577">
            <a:extLst>
              <a:ext uri="{FF2B5EF4-FFF2-40B4-BE49-F238E27FC236}">
                <a16:creationId xmlns:a16="http://schemas.microsoft.com/office/drawing/2014/main" id="{A8FAFC95-F6E6-5AC4-A28C-48E266E1156D}"/>
              </a:ext>
            </a:extLst>
          </p:cNvPr>
          <p:cNvSpPr txBox="1"/>
          <p:nvPr/>
        </p:nvSpPr>
        <p:spPr>
          <a:xfrm>
            <a:off x="3846153" y="1244761"/>
            <a:ext cx="395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특징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 증강된 데이터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7647DF-217C-F286-010D-5EE6E0EDEC50}"/>
              </a:ext>
            </a:extLst>
          </p:cNvPr>
          <p:cNvGrpSpPr/>
          <p:nvPr/>
        </p:nvGrpSpPr>
        <p:grpSpPr>
          <a:xfrm>
            <a:off x="4283459" y="1687110"/>
            <a:ext cx="3867845" cy="1524634"/>
            <a:chOff x="3770236" y="1859021"/>
            <a:chExt cx="4667059" cy="2076777"/>
          </a:xfrm>
        </p:grpSpPr>
        <p:pic>
          <p:nvPicPr>
            <p:cNvPr id="4580" name="그림 4579">
              <a:extLst>
                <a:ext uri="{FF2B5EF4-FFF2-40B4-BE49-F238E27FC236}">
                  <a16:creationId xmlns:a16="http://schemas.microsoft.com/office/drawing/2014/main" id="{BB907BEA-D1A7-14DA-3395-6A0B9F00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0236" y="1859021"/>
              <a:ext cx="4667059" cy="1030168"/>
            </a:xfrm>
            <a:prstGeom prst="rect">
              <a:avLst/>
            </a:prstGeom>
          </p:spPr>
        </p:pic>
        <p:pic>
          <p:nvPicPr>
            <p:cNvPr id="4582" name="그림 4581">
              <a:extLst>
                <a:ext uri="{FF2B5EF4-FFF2-40B4-BE49-F238E27FC236}">
                  <a16:creationId xmlns:a16="http://schemas.microsoft.com/office/drawing/2014/main" id="{263487E0-428B-6159-1174-BB6959D0E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1913" y="2932429"/>
              <a:ext cx="4665382" cy="10033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DB8C58-DA5F-15B7-5048-CEAED1BDB894}"/>
              </a:ext>
            </a:extLst>
          </p:cNvPr>
          <p:cNvSpPr txBox="1"/>
          <p:nvPr/>
        </p:nvSpPr>
        <p:spPr>
          <a:xfrm>
            <a:off x="3906709" y="3464470"/>
            <a:ext cx="4621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특징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부족한 검증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 데이터</a:t>
            </a:r>
            <a:endParaRPr lang="en-US" altLang="ko-KR" sz="1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 데이터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40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(1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종류당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6-8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검증 데이터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39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(1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종류당 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6-8</a:t>
            </a:r>
            <a:r>
              <a:rPr lang="ko-KR" altLang="en-US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</a:t>
            </a:r>
            <a:r>
              <a:rPr lang="en-US" altLang="ko-KR" sz="1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256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5C989BB-5D04-1A5A-21CD-37C8E2C3E25B}"/>
              </a:ext>
            </a:extLst>
          </p:cNvPr>
          <p:cNvSpPr/>
          <p:nvPr/>
        </p:nvSpPr>
        <p:spPr>
          <a:xfrm>
            <a:off x="469885" y="1244997"/>
            <a:ext cx="2666603" cy="338570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FBE674C-F1B1-1167-9F1C-FB725FF26324}"/>
              </a:ext>
            </a:extLst>
          </p:cNvPr>
          <p:cNvSpPr/>
          <p:nvPr/>
        </p:nvSpPr>
        <p:spPr>
          <a:xfrm>
            <a:off x="3215688" y="1244997"/>
            <a:ext cx="2660464" cy="338570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66205D4-A99C-B527-0EDE-1CB2555665E4}"/>
              </a:ext>
            </a:extLst>
          </p:cNvPr>
          <p:cNvSpPr/>
          <p:nvPr/>
        </p:nvSpPr>
        <p:spPr>
          <a:xfrm>
            <a:off x="5955352" y="1244997"/>
            <a:ext cx="2718763" cy="338570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64930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정의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가설 수립</a:t>
            </a:r>
          </a:p>
        </p:txBody>
      </p:sp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6289779" y="2377216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047;p44">
            <a:extLst>
              <a:ext uri="{FF2B5EF4-FFF2-40B4-BE49-F238E27FC236}">
                <a16:creationId xmlns:a16="http://schemas.microsoft.com/office/drawing/2014/main" id="{D9AAD2FC-9ED3-1563-B1F3-4F8A17D7C00D}"/>
              </a:ext>
            </a:extLst>
          </p:cNvPr>
          <p:cNvSpPr/>
          <p:nvPr/>
        </p:nvSpPr>
        <p:spPr>
          <a:xfrm rot="458927">
            <a:off x="6320286" y="4054128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617501" y="1428599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너무 적은 데이터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325" name="그룹 4324">
            <a:extLst>
              <a:ext uri="{FF2B5EF4-FFF2-40B4-BE49-F238E27FC236}">
                <a16:creationId xmlns:a16="http://schemas.microsoft.com/office/drawing/2014/main" id="{6FE620CD-83A8-329F-5F92-DEAAD62C32AA}"/>
              </a:ext>
            </a:extLst>
          </p:cNvPr>
          <p:cNvGrpSpPr/>
          <p:nvPr/>
        </p:nvGrpSpPr>
        <p:grpSpPr>
          <a:xfrm>
            <a:off x="3303543" y="1428599"/>
            <a:ext cx="2712018" cy="307777"/>
            <a:chOff x="781040" y="1227420"/>
            <a:chExt cx="2712018" cy="307777"/>
          </a:xfrm>
        </p:grpSpPr>
        <p:grpSp>
          <p:nvGrpSpPr>
            <p:cNvPr id="4326" name="Google Shape;4389;p47">
              <a:extLst>
                <a:ext uri="{FF2B5EF4-FFF2-40B4-BE49-F238E27FC236}">
                  <a16:creationId xmlns:a16="http://schemas.microsoft.com/office/drawing/2014/main" id="{D0E7C7EE-E420-162A-3B34-B3DEC22463E5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4328" name="Google Shape;4390;p47">
                <a:extLst>
                  <a:ext uri="{FF2B5EF4-FFF2-40B4-BE49-F238E27FC236}">
                    <a16:creationId xmlns:a16="http://schemas.microsoft.com/office/drawing/2014/main" id="{7EE492CF-47C5-B390-9B3A-1F21F3A5C834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91;p47">
                <a:extLst>
                  <a:ext uri="{FF2B5EF4-FFF2-40B4-BE49-F238E27FC236}">
                    <a16:creationId xmlns:a16="http://schemas.microsoft.com/office/drawing/2014/main" id="{0C5D4411-B0C4-E532-0731-1B70EE9CEF76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92;p47">
                <a:extLst>
                  <a:ext uri="{FF2B5EF4-FFF2-40B4-BE49-F238E27FC236}">
                    <a16:creationId xmlns:a16="http://schemas.microsoft.com/office/drawing/2014/main" id="{14A428FE-83AF-B958-0E1C-1DE4F3458EBC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2" name="Google Shape;4393;p47">
                <a:extLst>
                  <a:ext uri="{FF2B5EF4-FFF2-40B4-BE49-F238E27FC236}">
                    <a16:creationId xmlns:a16="http://schemas.microsoft.com/office/drawing/2014/main" id="{273A39DC-1870-4E7A-760E-D06D275F6E60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94;p47">
                <a:extLst>
                  <a:ext uri="{FF2B5EF4-FFF2-40B4-BE49-F238E27FC236}">
                    <a16:creationId xmlns:a16="http://schemas.microsoft.com/office/drawing/2014/main" id="{5965E617-11EE-FBB6-E935-DC3180822E3D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95;p47">
                <a:extLst>
                  <a:ext uri="{FF2B5EF4-FFF2-40B4-BE49-F238E27FC236}">
                    <a16:creationId xmlns:a16="http://schemas.microsoft.com/office/drawing/2014/main" id="{87D3F17F-03D7-31FD-3293-8D4A85B7C46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96;p47">
                <a:extLst>
                  <a:ext uri="{FF2B5EF4-FFF2-40B4-BE49-F238E27FC236}">
                    <a16:creationId xmlns:a16="http://schemas.microsoft.com/office/drawing/2014/main" id="{FE514ED2-222E-F649-7024-857105E2287C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97;p47">
                <a:extLst>
                  <a:ext uri="{FF2B5EF4-FFF2-40B4-BE49-F238E27FC236}">
                    <a16:creationId xmlns:a16="http://schemas.microsoft.com/office/drawing/2014/main" id="{6ED483C0-C6E9-7DDD-AC4B-C1EDBF65656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98;p47">
                <a:extLst>
                  <a:ext uri="{FF2B5EF4-FFF2-40B4-BE49-F238E27FC236}">
                    <a16:creationId xmlns:a16="http://schemas.microsoft.com/office/drawing/2014/main" id="{87BADEF0-DEBA-BB3B-E523-E15FE0972BBB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99;p47">
                <a:extLst>
                  <a:ext uri="{FF2B5EF4-FFF2-40B4-BE49-F238E27FC236}">
                    <a16:creationId xmlns:a16="http://schemas.microsoft.com/office/drawing/2014/main" id="{F91AD04B-11A0-65C1-0982-6562A8C9E6AE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400;p47">
                <a:extLst>
                  <a:ext uri="{FF2B5EF4-FFF2-40B4-BE49-F238E27FC236}">
                    <a16:creationId xmlns:a16="http://schemas.microsoft.com/office/drawing/2014/main" id="{742C5824-9784-DEFC-11CD-DA6633D4195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401;p47">
                <a:extLst>
                  <a:ext uri="{FF2B5EF4-FFF2-40B4-BE49-F238E27FC236}">
                    <a16:creationId xmlns:a16="http://schemas.microsoft.com/office/drawing/2014/main" id="{93BED7E9-763E-362B-C401-4BDCAEA3E042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402;p47">
                <a:extLst>
                  <a:ext uri="{FF2B5EF4-FFF2-40B4-BE49-F238E27FC236}">
                    <a16:creationId xmlns:a16="http://schemas.microsoft.com/office/drawing/2014/main" id="{86675B00-618E-72B7-8CAD-305BCB540C0B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403;p47">
                <a:extLst>
                  <a:ext uri="{FF2B5EF4-FFF2-40B4-BE49-F238E27FC236}">
                    <a16:creationId xmlns:a16="http://schemas.microsoft.com/office/drawing/2014/main" id="{305020EC-FB7B-10CA-73F1-3D819CAD6D8D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7" name="TextBox 4326">
              <a:extLst>
                <a:ext uri="{FF2B5EF4-FFF2-40B4-BE49-F238E27FC236}">
                  <a16:creationId xmlns:a16="http://schemas.microsoft.com/office/drawing/2014/main" id="{083AC507-141F-3865-1466-E8BD10059EBA}"/>
                </a:ext>
              </a:extLst>
            </p:cNvPr>
            <p:cNvSpPr txBox="1"/>
            <p:nvPr/>
          </p:nvSpPr>
          <p:spPr>
            <a:xfrm>
              <a:off x="974068" y="1227420"/>
              <a:ext cx="25189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이미 증강 된 데이터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343" name="그룹 4342">
            <a:extLst>
              <a:ext uri="{FF2B5EF4-FFF2-40B4-BE49-F238E27FC236}">
                <a16:creationId xmlns:a16="http://schemas.microsoft.com/office/drawing/2014/main" id="{4ACEA5C4-3A2A-6FE9-8917-A3F177DF5509}"/>
              </a:ext>
            </a:extLst>
          </p:cNvPr>
          <p:cNvGrpSpPr/>
          <p:nvPr/>
        </p:nvGrpSpPr>
        <p:grpSpPr>
          <a:xfrm>
            <a:off x="6089019" y="1428599"/>
            <a:ext cx="2462207" cy="307777"/>
            <a:chOff x="781040" y="1227420"/>
            <a:chExt cx="2462207" cy="307777"/>
          </a:xfrm>
        </p:grpSpPr>
        <p:grpSp>
          <p:nvGrpSpPr>
            <p:cNvPr id="4344" name="Google Shape;4389;p47">
              <a:extLst>
                <a:ext uri="{FF2B5EF4-FFF2-40B4-BE49-F238E27FC236}">
                  <a16:creationId xmlns:a16="http://schemas.microsoft.com/office/drawing/2014/main" id="{FF98EE1D-B81F-3CB2-45E9-B06D3A2D1A24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4346" name="Google Shape;4390;p47">
                <a:extLst>
                  <a:ext uri="{FF2B5EF4-FFF2-40B4-BE49-F238E27FC236}">
                    <a16:creationId xmlns:a16="http://schemas.microsoft.com/office/drawing/2014/main" id="{462ECEDE-7B38-7D20-217F-DF6AACC0C2C5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91;p47">
                <a:extLst>
                  <a:ext uri="{FF2B5EF4-FFF2-40B4-BE49-F238E27FC236}">
                    <a16:creationId xmlns:a16="http://schemas.microsoft.com/office/drawing/2014/main" id="{57940BB2-21E2-C29F-49C2-B1F790FD1B12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92;p47">
                <a:extLst>
                  <a:ext uri="{FF2B5EF4-FFF2-40B4-BE49-F238E27FC236}">
                    <a16:creationId xmlns:a16="http://schemas.microsoft.com/office/drawing/2014/main" id="{C20FAEB3-082E-0BD6-24EF-59C0005FB2D5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49" name="Google Shape;4393;p47">
                <a:extLst>
                  <a:ext uri="{FF2B5EF4-FFF2-40B4-BE49-F238E27FC236}">
                    <a16:creationId xmlns:a16="http://schemas.microsoft.com/office/drawing/2014/main" id="{BB3A7DAD-5A8B-1AF9-290E-6550950BA027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94;p47">
                <a:extLst>
                  <a:ext uri="{FF2B5EF4-FFF2-40B4-BE49-F238E27FC236}">
                    <a16:creationId xmlns:a16="http://schemas.microsoft.com/office/drawing/2014/main" id="{48231904-EB8F-2533-9F3E-9210BB1ECD83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95;p47">
                <a:extLst>
                  <a:ext uri="{FF2B5EF4-FFF2-40B4-BE49-F238E27FC236}">
                    <a16:creationId xmlns:a16="http://schemas.microsoft.com/office/drawing/2014/main" id="{865A1AB1-437F-6497-0E7B-35BD32C6B645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396;p47">
                <a:extLst>
                  <a:ext uri="{FF2B5EF4-FFF2-40B4-BE49-F238E27FC236}">
                    <a16:creationId xmlns:a16="http://schemas.microsoft.com/office/drawing/2014/main" id="{A3A92294-2410-C14B-685B-1A435F9E6FA5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397;p47">
                <a:extLst>
                  <a:ext uri="{FF2B5EF4-FFF2-40B4-BE49-F238E27FC236}">
                    <a16:creationId xmlns:a16="http://schemas.microsoft.com/office/drawing/2014/main" id="{5139BFA3-4BC3-E62D-1821-EDA439B2DAC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398;p47">
                <a:extLst>
                  <a:ext uri="{FF2B5EF4-FFF2-40B4-BE49-F238E27FC236}">
                    <a16:creationId xmlns:a16="http://schemas.microsoft.com/office/drawing/2014/main" id="{4E9CC66E-C37A-F7E9-AD23-9FB38790154B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399;p47">
                <a:extLst>
                  <a:ext uri="{FF2B5EF4-FFF2-40B4-BE49-F238E27FC236}">
                    <a16:creationId xmlns:a16="http://schemas.microsoft.com/office/drawing/2014/main" id="{25A63804-648D-7478-59FB-DAD6D384B22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00;p47">
                <a:extLst>
                  <a:ext uri="{FF2B5EF4-FFF2-40B4-BE49-F238E27FC236}">
                    <a16:creationId xmlns:a16="http://schemas.microsoft.com/office/drawing/2014/main" id="{D6A02F95-9451-E91F-C910-7645CDFC8939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01;p47">
                <a:extLst>
                  <a:ext uri="{FF2B5EF4-FFF2-40B4-BE49-F238E27FC236}">
                    <a16:creationId xmlns:a16="http://schemas.microsoft.com/office/drawing/2014/main" id="{9274DAE6-009B-AA72-CAB3-82F5CE23CEF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02;p47">
                <a:extLst>
                  <a:ext uri="{FF2B5EF4-FFF2-40B4-BE49-F238E27FC236}">
                    <a16:creationId xmlns:a16="http://schemas.microsoft.com/office/drawing/2014/main" id="{0397A34F-D8F5-47B2-BA56-405E59E38F4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03;p47">
                <a:extLst>
                  <a:ext uri="{FF2B5EF4-FFF2-40B4-BE49-F238E27FC236}">
                    <a16:creationId xmlns:a16="http://schemas.microsoft.com/office/drawing/2014/main" id="{F13E8807-BE94-116F-3AB9-F20AF62FDB5A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5" name="TextBox 4344">
              <a:extLst>
                <a:ext uri="{FF2B5EF4-FFF2-40B4-BE49-F238E27FC236}">
                  <a16:creationId xmlns:a16="http://schemas.microsoft.com/office/drawing/2014/main" id="{4512CA32-3113-08E0-8635-BC67B6053D7A}"/>
                </a:ext>
              </a:extLst>
            </p:cNvPr>
            <p:cNvSpPr txBox="1"/>
            <p:nvPr/>
          </p:nvSpPr>
          <p:spPr>
            <a:xfrm>
              <a:off x="974066" y="1227420"/>
              <a:ext cx="22691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적절한 모델 선정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52" name="그룹 4451">
            <a:extLst>
              <a:ext uri="{FF2B5EF4-FFF2-40B4-BE49-F238E27FC236}">
                <a16:creationId xmlns:a16="http://schemas.microsoft.com/office/drawing/2014/main" id="{A341B5CF-72AC-FEA2-21E2-67CA037DBF57}"/>
              </a:ext>
            </a:extLst>
          </p:cNvPr>
          <p:cNvGrpSpPr/>
          <p:nvPr/>
        </p:nvGrpSpPr>
        <p:grpSpPr>
          <a:xfrm>
            <a:off x="617501" y="2428138"/>
            <a:ext cx="2445383" cy="523220"/>
            <a:chOff x="4891252" y="1201076"/>
            <a:chExt cx="2445383" cy="523220"/>
          </a:xfrm>
        </p:grpSpPr>
        <p:grpSp>
          <p:nvGrpSpPr>
            <p:cNvPr id="4424" name="Google Shape;3775;p41">
              <a:extLst>
                <a:ext uri="{FF2B5EF4-FFF2-40B4-BE49-F238E27FC236}">
                  <a16:creationId xmlns:a16="http://schemas.microsoft.com/office/drawing/2014/main" id="{1D788A11-8117-466D-466E-896FF3FD8B8D}"/>
                </a:ext>
              </a:extLst>
            </p:cNvPr>
            <p:cNvGrpSpPr/>
            <p:nvPr/>
          </p:nvGrpSpPr>
          <p:grpSpPr>
            <a:xfrm>
              <a:off x="4891252" y="1240511"/>
              <a:ext cx="276881" cy="228901"/>
              <a:chOff x="5605600" y="4598575"/>
              <a:chExt cx="613625" cy="763700"/>
            </a:xfrm>
          </p:grpSpPr>
          <p:sp>
            <p:nvSpPr>
              <p:cNvPr id="4425" name="Google Shape;3776;p41">
                <a:extLst>
                  <a:ext uri="{FF2B5EF4-FFF2-40B4-BE49-F238E27FC236}">
                    <a16:creationId xmlns:a16="http://schemas.microsoft.com/office/drawing/2014/main" id="{A40D635B-998D-79EC-D819-86141A6CE33B}"/>
                  </a:ext>
                </a:extLst>
              </p:cNvPr>
              <p:cNvSpPr/>
              <p:nvPr/>
            </p:nvSpPr>
            <p:spPr>
              <a:xfrm>
                <a:off x="5823925" y="4882850"/>
                <a:ext cx="2241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19177" extrusionOk="0">
                    <a:moveTo>
                      <a:pt x="911" y="0"/>
                    </a:moveTo>
                    <a:cubicBezTo>
                      <a:pt x="851" y="0"/>
                      <a:pt x="791" y="34"/>
                      <a:pt x="759" y="90"/>
                    </a:cubicBezTo>
                    <a:cubicBezTo>
                      <a:pt x="0" y="1595"/>
                      <a:pt x="0" y="3330"/>
                      <a:pt x="794" y="4514"/>
                    </a:cubicBezTo>
                    <a:cubicBezTo>
                      <a:pt x="1299" y="5283"/>
                      <a:pt x="2081" y="5801"/>
                      <a:pt x="2839" y="6295"/>
                    </a:cubicBezTo>
                    <a:lnTo>
                      <a:pt x="3149" y="6502"/>
                    </a:lnTo>
                    <a:cubicBezTo>
                      <a:pt x="3942" y="7030"/>
                      <a:pt x="4793" y="7697"/>
                      <a:pt x="5091" y="8628"/>
                    </a:cubicBezTo>
                    <a:cubicBezTo>
                      <a:pt x="5390" y="9570"/>
                      <a:pt x="5091" y="10535"/>
                      <a:pt x="4793" y="11478"/>
                    </a:cubicBezTo>
                    <a:cubicBezTo>
                      <a:pt x="4666" y="11902"/>
                      <a:pt x="4528" y="12328"/>
                      <a:pt x="4459" y="12753"/>
                    </a:cubicBezTo>
                    <a:cubicBezTo>
                      <a:pt x="4183" y="14212"/>
                      <a:pt x="4586" y="15522"/>
                      <a:pt x="5562" y="16338"/>
                    </a:cubicBezTo>
                    <a:cubicBezTo>
                      <a:pt x="5930" y="16649"/>
                      <a:pt x="6355" y="16878"/>
                      <a:pt x="6769" y="17096"/>
                    </a:cubicBezTo>
                    <a:cubicBezTo>
                      <a:pt x="7229" y="17338"/>
                      <a:pt x="7653" y="17568"/>
                      <a:pt x="8021" y="17901"/>
                    </a:cubicBezTo>
                    <a:cubicBezTo>
                      <a:pt x="8378" y="18234"/>
                      <a:pt x="8596" y="18636"/>
                      <a:pt x="8619" y="19027"/>
                    </a:cubicBezTo>
                    <a:cubicBezTo>
                      <a:pt x="8631" y="19108"/>
                      <a:pt x="8700" y="19177"/>
                      <a:pt x="8791" y="19177"/>
                    </a:cubicBezTo>
                    <a:lnTo>
                      <a:pt x="8802" y="19177"/>
                    </a:lnTo>
                    <a:cubicBezTo>
                      <a:pt x="8894" y="19177"/>
                      <a:pt x="8963" y="19096"/>
                      <a:pt x="8952" y="19004"/>
                    </a:cubicBezTo>
                    <a:cubicBezTo>
                      <a:pt x="8917" y="18521"/>
                      <a:pt x="8665" y="18050"/>
                      <a:pt x="8240" y="17648"/>
                    </a:cubicBezTo>
                    <a:cubicBezTo>
                      <a:pt x="7849" y="17292"/>
                      <a:pt x="7378" y="17039"/>
                      <a:pt x="6930" y="16797"/>
                    </a:cubicBezTo>
                    <a:cubicBezTo>
                      <a:pt x="6516" y="16580"/>
                      <a:pt x="6126" y="16373"/>
                      <a:pt x="5781" y="16085"/>
                    </a:cubicBezTo>
                    <a:cubicBezTo>
                      <a:pt x="4896" y="15339"/>
                      <a:pt x="4528" y="14155"/>
                      <a:pt x="4781" y="12822"/>
                    </a:cubicBezTo>
                    <a:cubicBezTo>
                      <a:pt x="4862" y="12408"/>
                      <a:pt x="4987" y="12006"/>
                      <a:pt x="5114" y="11581"/>
                    </a:cubicBezTo>
                    <a:cubicBezTo>
                      <a:pt x="5424" y="10592"/>
                      <a:pt x="5735" y="9570"/>
                      <a:pt x="5401" y="8524"/>
                    </a:cubicBezTo>
                    <a:cubicBezTo>
                      <a:pt x="5068" y="7490"/>
                      <a:pt x="4172" y="6789"/>
                      <a:pt x="3333" y="6226"/>
                    </a:cubicBezTo>
                    <a:lnTo>
                      <a:pt x="3023" y="6019"/>
                    </a:lnTo>
                    <a:cubicBezTo>
                      <a:pt x="2299" y="5536"/>
                      <a:pt x="1540" y="5043"/>
                      <a:pt x="1069" y="4330"/>
                    </a:cubicBezTo>
                    <a:cubicBezTo>
                      <a:pt x="345" y="3250"/>
                      <a:pt x="345" y="1641"/>
                      <a:pt x="1058" y="239"/>
                    </a:cubicBezTo>
                    <a:cubicBezTo>
                      <a:pt x="1103" y="158"/>
                      <a:pt x="1069" y="67"/>
                      <a:pt x="989" y="21"/>
                    </a:cubicBezTo>
                    <a:cubicBezTo>
                      <a:pt x="964" y="7"/>
                      <a:pt x="938" y="0"/>
                      <a:pt x="9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3777;p41">
                <a:extLst>
                  <a:ext uri="{FF2B5EF4-FFF2-40B4-BE49-F238E27FC236}">
                    <a16:creationId xmlns:a16="http://schemas.microsoft.com/office/drawing/2014/main" id="{6C0EC0DF-4134-1418-D058-F65982D6A082}"/>
                  </a:ext>
                </a:extLst>
              </p:cNvPr>
              <p:cNvSpPr/>
              <p:nvPr/>
            </p:nvSpPr>
            <p:spPr>
              <a:xfrm>
                <a:off x="5754400" y="4882850"/>
                <a:ext cx="175550" cy="4584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8338" extrusionOk="0">
                    <a:moveTo>
                      <a:pt x="3901" y="0"/>
                    </a:moveTo>
                    <a:cubicBezTo>
                      <a:pt x="3868" y="0"/>
                      <a:pt x="3835" y="11"/>
                      <a:pt x="3805" y="33"/>
                    </a:cubicBezTo>
                    <a:cubicBezTo>
                      <a:pt x="2242" y="1067"/>
                      <a:pt x="1012" y="2595"/>
                      <a:pt x="345" y="4353"/>
                    </a:cubicBezTo>
                    <a:cubicBezTo>
                      <a:pt x="184" y="4790"/>
                      <a:pt x="1" y="5364"/>
                      <a:pt x="47" y="5973"/>
                    </a:cubicBezTo>
                    <a:cubicBezTo>
                      <a:pt x="81" y="6410"/>
                      <a:pt x="230" y="6823"/>
                      <a:pt x="380" y="7191"/>
                    </a:cubicBezTo>
                    <a:cubicBezTo>
                      <a:pt x="943" y="8536"/>
                      <a:pt x="1667" y="9581"/>
                      <a:pt x="2541" y="10305"/>
                    </a:cubicBezTo>
                    <a:cubicBezTo>
                      <a:pt x="2678" y="10420"/>
                      <a:pt x="2816" y="10535"/>
                      <a:pt x="2965" y="10638"/>
                    </a:cubicBezTo>
                    <a:cubicBezTo>
                      <a:pt x="3253" y="10857"/>
                      <a:pt x="3529" y="11075"/>
                      <a:pt x="3759" y="11340"/>
                    </a:cubicBezTo>
                    <a:cubicBezTo>
                      <a:pt x="4068" y="11684"/>
                      <a:pt x="4275" y="12109"/>
                      <a:pt x="4356" y="12558"/>
                    </a:cubicBezTo>
                    <a:cubicBezTo>
                      <a:pt x="4459" y="13166"/>
                      <a:pt x="4344" y="13799"/>
                      <a:pt x="4229" y="14419"/>
                    </a:cubicBezTo>
                    <a:cubicBezTo>
                      <a:pt x="4091" y="15201"/>
                      <a:pt x="3942" y="16005"/>
                      <a:pt x="4218" y="16763"/>
                    </a:cubicBezTo>
                    <a:cubicBezTo>
                      <a:pt x="4551" y="17694"/>
                      <a:pt x="5516" y="18337"/>
                      <a:pt x="6493" y="18337"/>
                    </a:cubicBezTo>
                    <a:cubicBezTo>
                      <a:pt x="6619" y="18337"/>
                      <a:pt x="6746" y="18326"/>
                      <a:pt x="6872" y="18303"/>
                    </a:cubicBezTo>
                    <a:cubicBezTo>
                      <a:pt x="6953" y="18280"/>
                      <a:pt x="7022" y="18199"/>
                      <a:pt x="6999" y="18107"/>
                    </a:cubicBezTo>
                    <a:cubicBezTo>
                      <a:pt x="6988" y="18023"/>
                      <a:pt x="6910" y="17968"/>
                      <a:pt x="6826" y="17968"/>
                    </a:cubicBezTo>
                    <a:cubicBezTo>
                      <a:pt x="6818" y="17968"/>
                      <a:pt x="6811" y="17969"/>
                      <a:pt x="6803" y="17970"/>
                    </a:cubicBezTo>
                    <a:cubicBezTo>
                      <a:pt x="6695" y="17990"/>
                      <a:pt x="6585" y="17999"/>
                      <a:pt x="6476" y="17999"/>
                    </a:cubicBezTo>
                    <a:cubicBezTo>
                      <a:pt x="5644" y="17999"/>
                      <a:pt x="4814" y="17442"/>
                      <a:pt x="4540" y="16660"/>
                    </a:cubicBezTo>
                    <a:cubicBezTo>
                      <a:pt x="4287" y="15970"/>
                      <a:pt x="4425" y="15247"/>
                      <a:pt x="4563" y="14476"/>
                    </a:cubicBezTo>
                    <a:cubicBezTo>
                      <a:pt x="4678" y="13833"/>
                      <a:pt x="4793" y="13166"/>
                      <a:pt x="4678" y="12500"/>
                    </a:cubicBezTo>
                    <a:cubicBezTo>
                      <a:pt x="4586" y="11994"/>
                      <a:pt x="4356" y="11512"/>
                      <a:pt x="4011" y="11110"/>
                    </a:cubicBezTo>
                    <a:cubicBezTo>
                      <a:pt x="3759" y="10822"/>
                      <a:pt x="3460" y="10592"/>
                      <a:pt x="3161" y="10374"/>
                    </a:cubicBezTo>
                    <a:cubicBezTo>
                      <a:pt x="3023" y="10271"/>
                      <a:pt x="2885" y="10168"/>
                      <a:pt x="2747" y="10053"/>
                    </a:cubicBezTo>
                    <a:cubicBezTo>
                      <a:pt x="1920" y="9363"/>
                      <a:pt x="1231" y="8363"/>
                      <a:pt x="690" y="7065"/>
                    </a:cubicBezTo>
                    <a:cubicBezTo>
                      <a:pt x="541" y="6720"/>
                      <a:pt x="403" y="6341"/>
                      <a:pt x="380" y="5950"/>
                    </a:cubicBezTo>
                    <a:cubicBezTo>
                      <a:pt x="334" y="5398"/>
                      <a:pt x="506" y="4870"/>
                      <a:pt x="656" y="4468"/>
                    </a:cubicBezTo>
                    <a:cubicBezTo>
                      <a:pt x="1299" y="2778"/>
                      <a:pt x="2483" y="1308"/>
                      <a:pt x="3988" y="308"/>
                    </a:cubicBezTo>
                    <a:cubicBezTo>
                      <a:pt x="4057" y="262"/>
                      <a:pt x="4080" y="158"/>
                      <a:pt x="4034" y="79"/>
                    </a:cubicBezTo>
                    <a:cubicBezTo>
                      <a:pt x="4006" y="28"/>
                      <a:pt x="3955" y="0"/>
                      <a:pt x="3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3778;p41">
                <a:extLst>
                  <a:ext uri="{FF2B5EF4-FFF2-40B4-BE49-F238E27FC236}">
                    <a16:creationId xmlns:a16="http://schemas.microsoft.com/office/drawing/2014/main" id="{2ACE9DAB-2AF5-F7D1-2F4A-8C0E0CA8A03D}"/>
                  </a:ext>
                </a:extLst>
              </p:cNvPr>
              <p:cNvSpPr/>
              <p:nvPr/>
            </p:nvSpPr>
            <p:spPr>
              <a:xfrm>
                <a:off x="5842025" y="4888150"/>
                <a:ext cx="272650" cy="418675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16747" extrusionOk="0">
                    <a:moveTo>
                      <a:pt x="775" y="0"/>
                    </a:moveTo>
                    <a:cubicBezTo>
                      <a:pt x="566" y="0"/>
                      <a:pt x="357" y="17"/>
                      <a:pt x="150" y="50"/>
                    </a:cubicBezTo>
                    <a:cubicBezTo>
                      <a:pt x="58" y="61"/>
                      <a:pt x="1" y="153"/>
                      <a:pt x="12" y="234"/>
                    </a:cubicBezTo>
                    <a:cubicBezTo>
                      <a:pt x="22" y="314"/>
                      <a:pt x="93" y="377"/>
                      <a:pt x="164" y="377"/>
                    </a:cubicBezTo>
                    <a:cubicBezTo>
                      <a:pt x="174" y="377"/>
                      <a:pt x="185" y="375"/>
                      <a:pt x="196" y="372"/>
                    </a:cubicBezTo>
                    <a:cubicBezTo>
                      <a:pt x="386" y="342"/>
                      <a:pt x="577" y="327"/>
                      <a:pt x="768" y="327"/>
                    </a:cubicBezTo>
                    <a:cubicBezTo>
                      <a:pt x="2164" y="327"/>
                      <a:pt x="3553" y="1113"/>
                      <a:pt x="4240" y="2326"/>
                    </a:cubicBezTo>
                    <a:cubicBezTo>
                      <a:pt x="4781" y="3279"/>
                      <a:pt x="4907" y="4440"/>
                      <a:pt x="5022" y="5566"/>
                    </a:cubicBezTo>
                    <a:cubicBezTo>
                      <a:pt x="5149" y="6830"/>
                      <a:pt x="5287" y="8140"/>
                      <a:pt x="6022" y="9197"/>
                    </a:cubicBezTo>
                    <a:cubicBezTo>
                      <a:pt x="6539" y="9967"/>
                      <a:pt x="7263" y="10518"/>
                      <a:pt x="7964" y="11059"/>
                    </a:cubicBezTo>
                    <a:cubicBezTo>
                      <a:pt x="8400" y="11392"/>
                      <a:pt x="8849" y="11736"/>
                      <a:pt x="9240" y="12116"/>
                    </a:cubicBezTo>
                    <a:cubicBezTo>
                      <a:pt x="10469" y="13345"/>
                      <a:pt x="10527" y="15069"/>
                      <a:pt x="10572" y="16585"/>
                    </a:cubicBezTo>
                    <a:cubicBezTo>
                      <a:pt x="10572" y="16666"/>
                      <a:pt x="10652" y="16746"/>
                      <a:pt x="10733" y="16746"/>
                    </a:cubicBezTo>
                    <a:lnTo>
                      <a:pt x="10744" y="16746"/>
                    </a:lnTo>
                    <a:cubicBezTo>
                      <a:pt x="10836" y="16735"/>
                      <a:pt x="10905" y="16666"/>
                      <a:pt x="10905" y="16574"/>
                    </a:cubicBezTo>
                    <a:cubicBezTo>
                      <a:pt x="10859" y="14989"/>
                      <a:pt x="10802" y="13196"/>
                      <a:pt x="9469" y="11886"/>
                    </a:cubicBezTo>
                    <a:cubicBezTo>
                      <a:pt x="9067" y="11483"/>
                      <a:pt x="8607" y="11128"/>
                      <a:pt x="8170" y="10794"/>
                    </a:cubicBezTo>
                    <a:cubicBezTo>
                      <a:pt x="7458" y="10242"/>
                      <a:pt x="6791" y="9726"/>
                      <a:pt x="6298" y="9013"/>
                    </a:cubicBezTo>
                    <a:cubicBezTo>
                      <a:pt x="5608" y="8025"/>
                      <a:pt x="5481" y="6807"/>
                      <a:pt x="5356" y="5531"/>
                    </a:cubicBezTo>
                    <a:cubicBezTo>
                      <a:pt x="5229" y="4371"/>
                      <a:pt x="5114" y="3176"/>
                      <a:pt x="4528" y="2153"/>
                    </a:cubicBezTo>
                    <a:cubicBezTo>
                      <a:pt x="3792" y="842"/>
                      <a:pt x="2277" y="0"/>
                      <a:pt x="7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3779;p41">
                <a:extLst>
                  <a:ext uri="{FF2B5EF4-FFF2-40B4-BE49-F238E27FC236}">
                    <a16:creationId xmlns:a16="http://schemas.microsoft.com/office/drawing/2014/main" id="{919DF63D-372F-F53D-F5CD-1861B7857ECB}"/>
                  </a:ext>
                </a:extLst>
              </p:cNvPr>
              <p:cNvSpPr/>
              <p:nvPr/>
            </p:nvSpPr>
            <p:spPr>
              <a:xfrm>
                <a:off x="5842025" y="4882875"/>
                <a:ext cx="377200" cy="384025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5361" extrusionOk="0">
                    <a:moveTo>
                      <a:pt x="727" y="0"/>
                    </a:moveTo>
                    <a:cubicBezTo>
                      <a:pt x="533" y="0"/>
                      <a:pt x="340" y="14"/>
                      <a:pt x="150" y="43"/>
                    </a:cubicBezTo>
                    <a:cubicBezTo>
                      <a:pt x="58" y="55"/>
                      <a:pt x="1" y="146"/>
                      <a:pt x="12" y="238"/>
                    </a:cubicBezTo>
                    <a:cubicBezTo>
                      <a:pt x="23" y="313"/>
                      <a:pt x="93" y="377"/>
                      <a:pt x="176" y="377"/>
                    </a:cubicBezTo>
                    <a:cubicBezTo>
                      <a:pt x="183" y="377"/>
                      <a:pt x="189" y="377"/>
                      <a:pt x="196" y="376"/>
                    </a:cubicBezTo>
                    <a:cubicBezTo>
                      <a:pt x="372" y="349"/>
                      <a:pt x="550" y="336"/>
                      <a:pt x="731" y="336"/>
                    </a:cubicBezTo>
                    <a:cubicBezTo>
                      <a:pt x="1788" y="336"/>
                      <a:pt x="2899" y="788"/>
                      <a:pt x="3793" y="1582"/>
                    </a:cubicBezTo>
                    <a:cubicBezTo>
                      <a:pt x="4666" y="2353"/>
                      <a:pt x="5367" y="3467"/>
                      <a:pt x="5895" y="4892"/>
                    </a:cubicBezTo>
                    <a:lnTo>
                      <a:pt x="6102" y="5478"/>
                    </a:lnTo>
                    <a:cubicBezTo>
                      <a:pt x="6367" y="6260"/>
                      <a:pt x="6643" y="7075"/>
                      <a:pt x="7182" y="7731"/>
                    </a:cubicBezTo>
                    <a:cubicBezTo>
                      <a:pt x="7677" y="8351"/>
                      <a:pt x="8377" y="8788"/>
                      <a:pt x="9148" y="8972"/>
                    </a:cubicBezTo>
                    <a:cubicBezTo>
                      <a:pt x="9538" y="9075"/>
                      <a:pt x="9929" y="9097"/>
                      <a:pt x="10320" y="9132"/>
                    </a:cubicBezTo>
                    <a:cubicBezTo>
                      <a:pt x="10664" y="9155"/>
                      <a:pt x="11009" y="9178"/>
                      <a:pt x="11354" y="9247"/>
                    </a:cubicBezTo>
                    <a:cubicBezTo>
                      <a:pt x="12503" y="9500"/>
                      <a:pt x="13560" y="10361"/>
                      <a:pt x="14112" y="11511"/>
                    </a:cubicBezTo>
                    <a:cubicBezTo>
                      <a:pt x="14628" y="12580"/>
                      <a:pt x="14755" y="13878"/>
                      <a:pt x="14444" y="15154"/>
                    </a:cubicBezTo>
                    <a:cubicBezTo>
                      <a:pt x="14421" y="15246"/>
                      <a:pt x="14479" y="15338"/>
                      <a:pt x="14559" y="15361"/>
                    </a:cubicBezTo>
                    <a:lnTo>
                      <a:pt x="14605" y="15361"/>
                    </a:lnTo>
                    <a:cubicBezTo>
                      <a:pt x="14674" y="15361"/>
                      <a:pt x="14743" y="15315"/>
                      <a:pt x="14766" y="15234"/>
                    </a:cubicBezTo>
                    <a:cubicBezTo>
                      <a:pt x="15088" y="13878"/>
                      <a:pt x="14962" y="12499"/>
                      <a:pt x="14410" y="11362"/>
                    </a:cubicBezTo>
                    <a:cubicBezTo>
                      <a:pt x="13801" y="10109"/>
                      <a:pt x="12687" y="9201"/>
                      <a:pt x="11423" y="8926"/>
                    </a:cubicBezTo>
                    <a:cubicBezTo>
                      <a:pt x="11066" y="8845"/>
                      <a:pt x="10698" y="8822"/>
                      <a:pt x="10343" y="8799"/>
                    </a:cubicBezTo>
                    <a:cubicBezTo>
                      <a:pt x="9952" y="8765"/>
                      <a:pt x="9584" y="8742"/>
                      <a:pt x="9228" y="8650"/>
                    </a:cubicBezTo>
                    <a:cubicBezTo>
                      <a:pt x="8527" y="8477"/>
                      <a:pt x="7895" y="8075"/>
                      <a:pt x="7435" y="7524"/>
                    </a:cubicBezTo>
                    <a:cubicBezTo>
                      <a:pt x="6941" y="6903"/>
                      <a:pt x="6677" y="6133"/>
                      <a:pt x="6413" y="5374"/>
                    </a:cubicBezTo>
                    <a:cubicBezTo>
                      <a:pt x="6344" y="5180"/>
                      <a:pt x="6275" y="4973"/>
                      <a:pt x="6206" y="4777"/>
                    </a:cubicBezTo>
                    <a:cubicBezTo>
                      <a:pt x="5665" y="3306"/>
                      <a:pt x="4919" y="2146"/>
                      <a:pt x="4011" y="1330"/>
                    </a:cubicBezTo>
                    <a:cubicBezTo>
                      <a:pt x="3049" y="477"/>
                      <a:pt x="1862" y="0"/>
                      <a:pt x="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3780;p41">
                <a:extLst>
                  <a:ext uri="{FF2B5EF4-FFF2-40B4-BE49-F238E27FC236}">
                    <a16:creationId xmlns:a16="http://schemas.microsoft.com/office/drawing/2014/main" id="{B714A042-F44C-57FC-4929-D014F92E0BA7}"/>
                  </a:ext>
                </a:extLst>
              </p:cNvPr>
              <p:cNvSpPr/>
              <p:nvPr/>
            </p:nvSpPr>
            <p:spPr>
              <a:xfrm>
                <a:off x="5833700" y="4884025"/>
                <a:ext cx="263725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10135" extrusionOk="0">
                    <a:moveTo>
                      <a:pt x="836" y="1"/>
                    </a:moveTo>
                    <a:cubicBezTo>
                      <a:pt x="439" y="1"/>
                      <a:pt x="0" y="77"/>
                      <a:pt x="230" y="445"/>
                    </a:cubicBezTo>
                    <a:cubicBezTo>
                      <a:pt x="322" y="606"/>
                      <a:pt x="701" y="652"/>
                      <a:pt x="862" y="744"/>
                    </a:cubicBezTo>
                    <a:cubicBezTo>
                      <a:pt x="1092" y="870"/>
                      <a:pt x="1299" y="1043"/>
                      <a:pt x="1460" y="1250"/>
                    </a:cubicBezTo>
                    <a:cubicBezTo>
                      <a:pt x="1851" y="1755"/>
                      <a:pt x="2022" y="2399"/>
                      <a:pt x="2080" y="3042"/>
                    </a:cubicBezTo>
                    <a:cubicBezTo>
                      <a:pt x="2114" y="3421"/>
                      <a:pt x="2126" y="3824"/>
                      <a:pt x="2344" y="4133"/>
                    </a:cubicBezTo>
                    <a:cubicBezTo>
                      <a:pt x="2476" y="4321"/>
                      <a:pt x="2722" y="4441"/>
                      <a:pt x="2943" y="4441"/>
                    </a:cubicBezTo>
                    <a:cubicBezTo>
                      <a:pt x="3088" y="4441"/>
                      <a:pt x="3223" y="4390"/>
                      <a:pt x="3309" y="4271"/>
                    </a:cubicBezTo>
                    <a:cubicBezTo>
                      <a:pt x="3344" y="4225"/>
                      <a:pt x="3378" y="4168"/>
                      <a:pt x="3413" y="4133"/>
                    </a:cubicBezTo>
                    <a:cubicBezTo>
                      <a:pt x="3460" y="4090"/>
                      <a:pt x="3518" y="4071"/>
                      <a:pt x="3578" y="4071"/>
                    </a:cubicBezTo>
                    <a:cubicBezTo>
                      <a:pt x="3693" y="4071"/>
                      <a:pt x="3816" y="4142"/>
                      <a:pt x="3884" y="4248"/>
                    </a:cubicBezTo>
                    <a:cubicBezTo>
                      <a:pt x="3976" y="4398"/>
                      <a:pt x="3976" y="4593"/>
                      <a:pt x="3976" y="4777"/>
                    </a:cubicBezTo>
                    <a:cubicBezTo>
                      <a:pt x="3988" y="5455"/>
                      <a:pt x="4091" y="6133"/>
                      <a:pt x="4287" y="6776"/>
                    </a:cubicBezTo>
                    <a:cubicBezTo>
                      <a:pt x="4370" y="7079"/>
                      <a:pt x="4576" y="7420"/>
                      <a:pt x="4864" y="7420"/>
                    </a:cubicBezTo>
                    <a:cubicBezTo>
                      <a:pt x="4893" y="7420"/>
                      <a:pt x="4923" y="7416"/>
                      <a:pt x="4953" y="7409"/>
                    </a:cubicBezTo>
                    <a:cubicBezTo>
                      <a:pt x="5206" y="7351"/>
                      <a:pt x="5309" y="7029"/>
                      <a:pt x="5562" y="6926"/>
                    </a:cubicBezTo>
                    <a:cubicBezTo>
                      <a:pt x="5604" y="6912"/>
                      <a:pt x="5647" y="6905"/>
                      <a:pt x="5689" y="6905"/>
                    </a:cubicBezTo>
                    <a:cubicBezTo>
                      <a:pt x="5916" y="6905"/>
                      <a:pt x="6142" y="7096"/>
                      <a:pt x="6228" y="7328"/>
                    </a:cubicBezTo>
                    <a:cubicBezTo>
                      <a:pt x="6320" y="7593"/>
                      <a:pt x="6286" y="7891"/>
                      <a:pt x="6309" y="8178"/>
                    </a:cubicBezTo>
                    <a:cubicBezTo>
                      <a:pt x="6332" y="8765"/>
                      <a:pt x="6562" y="9339"/>
                      <a:pt x="6941" y="9787"/>
                    </a:cubicBezTo>
                    <a:cubicBezTo>
                      <a:pt x="7030" y="9885"/>
                      <a:pt x="7151" y="9992"/>
                      <a:pt x="7286" y="9992"/>
                    </a:cubicBezTo>
                    <a:cubicBezTo>
                      <a:pt x="7308" y="9992"/>
                      <a:pt x="7331" y="9989"/>
                      <a:pt x="7354" y="9983"/>
                    </a:cubicBezTo>
                    <a:cubicBezTo>
                      <a:pt x="7607" y="9914"/>
                      <a:pt x="7550" y="9534"/>
                      <a:pt x="7688" y="9304"/>
                    </a:cubicBezTo>
                    <a:cubicBezTo>
                      <a:pt x="7779" y="9146"/>
                      <a:pt x="7947" y="9078"/>
                      <a:pt x="8128" y="9078"/>
                    </a:cubicBezTo>
                    <a:cubicBezTo>
                      <a:pt x="8289" y="9078"/>
                      <a:pt x="8460" y="9132"/>
                      <a:pt x="8595" y="9224"/>
                    </a:cubicBezTo>
                    <a:cubicBezTo>
                      <a:pt x="8871" y="9419"/>
                      <a:pt x="9055" y="9718"/>
                      <a:pt x="9320" y="9925"/>
                    </a:cubicBezTo>
                    <a:cubicBezTo>
                      <a:pt x="9472" y="10051"/>
                      <a:pt x="9682" y="10135"/>
                      <a:pt x="9876" y="10135"/>
                    </a:cubicBezTo>
                    <a:cubicBezTo>
                      <a:pt x="10018" y="10135"/>
                      <a:pt x="10153" y="10090"/>
                      <a:pt x="10250" y="9983"/>
                    </a:cubicBezTo>
                    <a:cubicBezTo>
                      <a:pt x="10526" y="9672"/>
                      <a:pt x="10262" y="9178"/>
                      <a:pt x="9951" y="8891"/>
                    </a:cubicBezTo>
                    <a:cubicBezTo>
                      <a:pt x="9871" y="8822"/>
                      <a:pt x="9779" y="8742"/>
                      <a:pt x="9744" y="8638"/>
                    </a:cubicBezTo>
                    <a:cubicBezTo>
                      <a:pt x="9641" y="8305"/>
                      <a:pt x="10066" y="8075"/>
                      <a:pt x="10262" y="7799"/>
                    </a:cubicBezTo>
                    <a:cubicBezTo>
                      <a:pt x="10549" y="7409"/>
                      <a:pt x="10377" y="6834"/>
                      <a:pt x="10009" y="6523"/>
                    </a:cubicBezTo>
                    <a:cubicBezTo>
                      <a:pt x="9652" y="6214"/>
                      <a:pt x="9159" y="6110"/>
                      <a:pt x="8687" y="6053"/>
                    </a:cubicBezTo>
                    <a:cubicBezTo>
                      <a:pt x="8377" y="6018"/>
                      <a:pt x="7998" y="5949"/>
                      <a:pt x="7872" y="5662"/>
                    </a:cubicBezTo>
                    <a:cubicBezTo>
                      <a:pt x="7688" y="5225"/>
                      <a:pt x="8228" y="4789"/>
                      <a:pt x="8182" y="4329"/>
                    </a:cubicBezTo>
                    <a:cubicBezTo>
                      <a:pt x="8148" y="3961"/>
                      <a:pt x="7768" y="3732"/>
                      <a:pt x="7412" y="3605"/>
                    </a:cubicBezTo>
                    <a:cubicBezTo>
                      <a:pt x="6909" y="3425"/>
                      <a:pt x="6370" y="3330"/>
                      <a:pt x="5835" y="3330"/>
                    </a:cubicBezTo>
                    <a:cubicBezTo>
                      <a:pt x="5686" y="3330"/>
                      <a:pt x="5537" y="3337"/>
                      <a:pt x="5390" y="3352"/>
                    </a:cubicBezTo>
                    <a:cubicBezTo>
                      <a:pt x="5349" y="3357"/>
                      <a:pt x="5306" y="3362"/>
                      <a:pt x="5262" y="3362"/>
                    </a:cubicBezTo>
                    <a:cubicBezTo>
                      <a:pt x="5208" y="3362"/>
                      <a:pt x="5153" y="3354"/>
                      <a:pt x="5102" y="3329"/>
                    </a:cubicBezTo>
                    <a:cubicBezTo>
                      <a:pt x="4884" y="3214"/>
                      <a:pt x="4941" y="2881"/>
                      <a:pt x="5091" y="2674"/>
                    </a:cubicBezTo>
                    <a:cubicBezTo>
                      <a:pt x="5240" y="2479"/>
                      <a:pt x="5459" y="2295"/>
                      <a:pt x="5447" y="2042"/>
                    </a:cubicBezTo>
                    <a:cubicBezTo>
                      <a:pt x="5436" y="1755"/>
                      <a:pt x="5137" y="1582"/>
                      <a:pt x="4884" y="1467"/>
                    </a:cubicBezTo>
                    <a:cubicBezTo>
                      <a:pt x="4356" y="1227"/>
                      <a:pt x="3838" y="985"/>
                      <a:pt x="3309" y="744"/>
                    </a:cubicBezTo>
                    <a:cubicBezTo>
                      <a:pt x="2666" y="445"/>
                      <a:pt x="2011" y="134"/>
                      <a:pt x="1310" y="32"/>
                    </a:cubicBezTo>
                    <a:cubicBezTo>
                      <a:pt x="1222" y="20"/>
                      <a:pt x="1034" y="1"/>
                      <a:pt x="8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3781;p41">
                <a:extLst>
                  <a:ext uri="{FF2B5EF4-FFF2-40B4-BE49-F238E27FC236}">
                    <a16:creationId xmlns:a16="http://schemas.microsoft.com/office/drawing/2014/main" id="{7F2C59D2-39B3-F0E4-BFED-6F7A47C86227}"/>
                  </a:ext>
                </a:extLst>
              </p:cNvPr>
              <p:cNvSpPr/>
              <p:nvPr/>
            </p:nvSpPr>
            <p:spPr>
              <a:xfrm>
                <a:off x="5748375" y="4892275"/>
                <a:ext cx="12440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14001" extrusionOk="0">
                    <a:moveTo>
                      <a:pt x="3526" y="0"/>
                    </a:moveTo>
                    <a:cubicBezTo>
                      <a:pt x="3243" y="0"/>
                      <a:pt x="2769" y="481"/>
                      <a:pt x="2644" y="632"/>
                    </a:cubicBezTo>
                    <a:cubicBezTo>
                      <a:pt x="2184" y="1172"/>
                      <a:pt x="1885" y="1827"/>
                      <a:pt x="1586" y="2470"/>
                    </a:cubicBezTo>
                    <a:cubicBezTo>
                      <a:pt x="1345" y="2988"/>
                      <a:pt x="1104" y="3517"/>
                      <a:pt x="862" y="4045"/>
                    </a:cubicBezTo>
                    <a:cubicBezTo>
                      <a:pt x="747" y="4298"/>
                      <a:pt x="632" y="4631"/>
                      <a:pt x="805" y="4849"/>
                    </a:cubicBezTo>
                    <a:cubicBezTo>
                      <a:pt x="966" y="5044"/>
                      <a:pt x="1253" y="5044"/>
                      <a:pt x="1495" y="5102"/>
                    </a:cubicBezTo>
                    <a:cubicBezTo>
                      <a:pt x="1735" y="5159"/>
                      <a:pt x="2000" y="5378"/>
                      <a:pt x="1908" y="5596"/>
                    </a:cubicBezTo>
                    <a:cubicBezTo>
                      <a:pt x="1862" y="5688"/>
                      <a:pt x="1781" y="5746"/>
                      <a:pt x="1701" y="5803"/>
                    </a:cubicBezTo>
                    <a:cubicBezTo>
                      <a:pt x="1138" y="6193"/>
                      <a:pt x="667" y="6722"/>
                      <a:pt x="322" y="7309"/>
                    </a:cubicBezTo>
                    <a:cubicBezTo>
                      <a:pt x="139" y="7630"/>
                      <a:pt x="1" y="8055"/>
                      <a:pt x="219" y="8366"/>
                    </a:cubicBezTo>
                    <a:cubicBezTo>
                      <a:pt x="483" y="8744"/>
                      <a:pt x="1173" y="8721"/>
                      <a:pt x="1311" y="9170"/>
                    </a:cubicBezTo>
                    <a:cubicBezTo>
                      <a:pt x="1403" y="9469"/>
                      <a:pt x="1161" y="9768"/>
                      <a:pt x="954" y="9997"/>
                    </a:cubicBezTo>
                    <a:cubicBezTo>
                      <a:pt x="632" y="10353"/>
                      <a:pt x="322" y="10744"/>
                      <a:pt x="253" y="11215"/>
                    </a:cubicBezTo>
                    <a:cubicBezTo>
                      <a:pt x="173" y="11686"/>
                      <a:pt x="425" y="12238"/>
                      <a:pt x="885" y="12353"/>
                    </a:cubicBezTo>
                    <a:cubicBezTo>
                      <a:pt x="1219" y="12434"/>
                      <a:pt x="1689" y="12330"/>
                      <a:pt x="1816" y="12651"/>
                    </a:cubicBezTo>
                    <a:cubicBezTo>
                      <a:pt x="1862" y="12755"/>
                      <a:pt x="1850" y="12870"/>
                      <a:pt x="1827" y="12985"/>
                    </a:cubicBezTo>
                    <a:cubicBezTo>
                      <a:pt x="1781" y="13399"/>
                      <a:pt x="1908" y="13950"/>
                      <a:pt x="2322" y="13996"/>
                    </a:cubicBezTo>
                    <a:cubicBezTo>
                      <a:pt x="2342" y="13999"/>
                      <a:pt x="2362" y="14000"/>
                      <a:pt x="2382" y="14000"/>
                    </a:cubicBezTo>
                    <a:cubicBezTo>
                      <a:pt x="2686" y="14000"/>
                      <a:pt x="2924" y="13677"/>
                      <a:pt x="2988" y="13364"/>
                    </a:cubicBezTo>
                    <a:cubicBezTo>
                      <a:pt x="3045" y="13031"/>
                      <a:pt x="2999" y="12674"/>
                      <a:pt x="3080" y="12353"/>
                    </a:cubicBezTo>
                    <a:cubicBezTo>
                      <a:pt x="3159" y="12068"/>
                      <a:pt x="3406" y="11800"/>
                      <a:pt x="3676" y="11800"/>
                    </a:cubicBezTo>
                    <a:cubicBezTo>
                      <a:pt x="3722" y="11800"/>
                      <a:pt x="3769" y="11807"/>
                      <a:pt x="3816" y="11824"/>
                    </a:cubicBezTo>
                    <a:cubicBezTo>
                      <a:pt x="4032" y="11893"/>
                      <a:pt x="4215" y="12147"/>
                      <a:pt x="4414" y="12147"/>
                    </a:cubicBezTo>
                    <a:cubicBezTo>
                      <a:pt x="4447" y="12147"/>
                      <a:pt x="4481" y="12139"/>
                      <a:pt x="4516" y="12123"/>
                    </a:cubicBezTo>
                    <a:cubicBezTo>
                      <a:pt x="4666" y="12054"/>
                      <a:pt x="4700" y="11870"/>
                      <a:pt x="4700" y="11709"/>
                    </a:cubicBezTo>
                    <a:cubicBezTo>
                      <a:pt x="4700" y="11124"/>
                      <a:pt x="4505" y="10537"/>
                      <a:pt x="4148" y="10066"/>
                    </a:cubicBezTo>
                    <a:cubicBezTo>
                      <a:pt x="3965" y="9848"/>
                      <a:pt x="3747" y="9641"/>
                      <a:pt x="3655" y="9365"/>
                    </a:cubicBezTo>
                    <a:cubicBezTo>
                      <a:pt x="3551" y="9101"/>
                      <a:pt x="3632" y="8733"/>
                      <a:pt x="3896" y="8642"/>
                    </a:cubicBezTo>
                    <a:cubicBezTo>
                      <a:pt x="3954" y="8620"/>
                      <a:pt x="4013" y="8613"/>
                      <a:pt x="4074" y="8613"/>
                    </a:cubicBezTo>
                    <a:cubicBezTo>
                      <a:pt x="4206" y="8613"/>
                      <a:pt x="4343" y="8648"/>
                      <a:pt x="4473" y="8648"/>
                    </a:cubicBezTo>
                    <a:cubicBezTo>
                      <a:pt x="4543" y="8648"/>
                      <a:pt x="4612" y="8638"/>
                      <a:pt x="4677" y="8607"/>
                    </a:cubicBezTo>
                    <a:cubicBezTo>
                      <a:pt x="4976" y="8458"/>
                      <a:pt x="4907" y="8009"/>
                      <a:pt x="4769" y="7699"/>
                    </a:cubicBezTo>
                    <a:cubicBezTo>
                      <a:pt x="4493" y="7067"/>
                      <a:pt x="4137" y="6492"/>
                      <a:pt x="3701" y="5964"/>
                    </a:cubicBezTo>
                    <a:cubicBezTo>
                      <a:pt x="3586" y="5826"/>
                      <a:pt x="3459" y="5677"/>
                      <a:pt x="3436" y="5504"/>
                    </a:cubicBezTo>
                    <a:cubicBezTo>
                      <a:pt x="3402" y="5320"/>
                      <a:pt x="3528" y="5113"/>
                      <a:pt x="3712" y="5113"/>
                    </a:cubicBezTo>
                    <a:cubicBezTo>
                      <a:pt x="3770" y="5113"/>
                      <a:pt x="3816" y="5136"/>
                      <a:pt x="3873" y="5159"/>
                    </a:cubicBezTo>
                    <a:cubicBezTo>
                      <a:pt x="3903" y="5166"/>
                      <a:pt x="3933" y="5169"/>
                      <a:pt x="3962" y="5169"/>
                    </a:cubicBezTo>
                    <a:cubicBezTo>
                      <a:pt x="4291" y="5169"/>
                      <a:pt x="4559" y="4772"/>
                      <a:pt x="4528" y="4424"/>
                    </a:cubicBezTo>
                    <a:cubicBezTo>
                      <a:pt x="4482" y="4045"/>
                      <a:pt x="4229" y="3734"/>
                      <a:pt x="4011" y="3425"/>
                    </a:cubicBezTo>
                    <a:cubicBezTo>
                      <a:pt x="3655" y="2896"/>
                      <a:pt x="3356" y="2287"/>
                      <a:pt x="3333" y="1655"/>
                    </a:cubicBezTo>
                    <a:cubicBezTo>
                      <a:pt x="3321" y="1390"/>
                      <a:pt x="3356" y="1126"/>
                      <a:pt x="3448" y="885"/>
                    </a:cubicBezTo>
                    <a:cubicBezTo>
                      <a:pt x="3505" y="713"/>
                      <a:pt x="3770" y="425"/>
                      <a:pt x="3735" y="241"/>
                    </a:cubicBezTo>
                    <a:cubicBezTo>
                      <a:pt x="3710" y="67"/>
                      <a:pt x="3631" y="0"/>
                      <a:pt x="35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3782;p41">
                <a:extLst>
                  <a:ext uri="{FF2B5EF4-FFF2-40B4-BE49-F238E27FC236}">
                    <a16:creationId xmlns:a16="http://schemas.microsoft.com/office/drawing/2014/main" id="{19104CCD-9198-0AA7-0B84-C8D03BF708E5}"/>
                  </a:ext>
                </a:extLst>
              </p:cNvPr>
              <p:cNvSpPr/>
              <p:nvPr/>
            </p:nvSpPr>
            <p:spPr>
              <a:xfrm>
                <a:off x="5605600" y="4598575"/>
                <a:ext cx="482650" cy="430625"/>
              </a:xfrm>
              <a:custGeom>
                <a:avLst/>
                <a:gdLst/>
                <a:ahLst/>
                <a:cxnLst/>
                <a:rect l="l" t="t" r="r" b="b"/>
                <a:pathLst>
                  <a:path w="19306" h="17225" extrusionOk="0">
                    <a:moveTo>
                      <a:pt x="8736" y="0"/>
                    </a:moveTo>
                    <a:cubicBezTo>
                      <a:pt x="8462" y="0"/>
                      <a:pt x="8183" y="17"/>
                      <a:pt x="7895" y="50"/>
                    </a:cubicBezTo>
                    <a:cubicBezTo>
                      <a:pt x="7895" y="50"/>
                      <a:pt x="7791" y="50"/>
                      <a:pt x="7596" y="61"/>
                    </a:cubicBezTo>
                    <a:cubicBezTo>
                      <a:pt x="7515" y="61"/>
                      <a:pt x="7400" y="73"/>
                      <a:pt x="7274" y="84"/>
                    </a:cubicBezTo>
                    <a:cubicBezTo>
                      <a:pt x="5976" y="211"/>
                      <a:pt x="2942" y="786"/>
                      <a:pt x="1276" y="3383"/>
                    </a:cubicBezTo>
                    <a:cubicBezTo>
                      <a:pt x="1264" y="3394"/>
                      <a:pt x="1264" y="3406"/>
                      <a:pt x="1253" y="3429"/>
                    </a:cubicBezTo>
                    <a:cubicBezTo>
                      <a:pt x="828" y="4095"/>
                      <a:pt x="495" y="4900"/>
                      <a:pt x="299" y="5865"/>
                    </a:cubicBezTo>
                    <a:lnTo>
                      <a:pt x="230" y="6279"/>
                    </a:lnTo>
                    <a:cubicBezTo>
                      <a:pt x="58" y="7416"/>
                      <a:pt x="0" y="8404"/>
                      <a:pt x="23" y="9277"/>
                    </a:cubicBezTo>
                    <a:cubicBezTo>
                      <a:pt x="138" y="13253"/>
                      <a:pt x="1862" y="14793"/>
                      <a:pt x="1874" y="16184"/>
                    </a:cubicBezTo>
                    <a:cubicBezTo>
                      <a:pt x="1884" y="16935"/>
                      <a:pt x="2143" y="17224"/>
                      <a:pt x="2517" y="17224"/>
                    </a:cubicBezTo>
                    <a:cubicBezTo>
                      <a:pt x="2989" y="17224"/>
                      <a:pt x="3647" y="16761"/>
                      <a:pt x="4218" y="16184"/>
                    </a:cubicBezTo>
                    <a:cubicBezTo>
                      <a:pt x="5240" y="15161"/>
                      <a:pt x="6205" y="13702"/>
                      <a:pt x="7895" y="13242"/>
                    </a:cubicBezTo>
                    <a:cubicBezTo>
                      <a:pt x="9596" y="12793"/>
                      <a:pt x="11353" y="12116"/>
                      <a:pt x="12652" y="10415"/>
                    </a:cubicBezTo>
                    <a:cubicBezTo>
                      <a:pt x="13962" y="8715"/>
                      <a:pt x="17869" y="9277"/>
                      <a:pt x="18776" y="7691"/>
                    </a:cubicBezTo>
                    <a:cubicBezTo>
                      <a:pt x="19305" y="6761"/>
                      <a:pt x="18260" y="6393"/>
                      <a:pt x="17811" y="6049"/>
                    </a:cubicBezTo>
                    <a:cubicBezTo>
                      <a:pt x="17501" y="5819"/>
                      <a:pt x="15490" y="2693"/>
                      <a:pt x="12468" y="1039"/>
                    </a:cubicBezTo>
                    <a:cubicBezTo>
                      <a:pt x="11595" y="556"/>
                      <a:pt x="10641" y="188"/>
                      <a:pt x="9607" y="61"/>
                    </a:cubicBezTo>
                    <a:cubicBezTo>
                      <a:pt x="9321" y="20"/>
                      <a:pt x="9032" y="0"/>
                      <a:pt x="87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3783;p41">
                <a:extLst>
                  <a:ext uri="{FF2B5EF4-FFF2-40B4-BE49-F238E27FC236}">
                    <a16:creationId xmlns:a16="http://schemas.microsoft.com/office/drawing/2014/main" id="{E39FDFE5-C199-7BC9-A36F-F07C5B51AC10}"/>
                  </a:ext>
                </a:extLst>
              </p:cNvPr>
              <p:cNvSpPr/>
              <p:nvPr/>
            </p:nvSpPr>
            <p:spPr>
              <a:xfrm>
                <a:off x="5709875" y="4693875"/>
                <a:ext cx="1692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6156" extrusionOk="0">
                    <a:moveTo>
                      <a:pt x="4023" y="0"/>
                    </a:moveTo>
                    <a:cubicBezTo>
                      <a:pt x="2977" y="0"/>
                      <a:pt x="1892" y="473"/>
                      <a:pt x="1173" y="1168"/>
                    </a:cubicBezTo>
                    <a:cubicBezTo>
                      <a:pt x="862" y="1466"/>
                      <a:pt x="609" y="1823"/>
                      <a:pt x="438" y="2214"/>
                    </a:cubicBezTo>
                    <a:cubicBezTo>
                      <a:pt x="1" y="3202"/>
                      <a:pt x="47" y="4362"/>
                      <a:pt x="495" y="5339"/>
                    </a:cubicBezTo>
                    <a:cubicBezTo>
                      <a:pt x="598" y="5557"/>
                      <a:pt x="724" y="5776"/>
                      <a:pt x="908" y="5937"/>
                    </a:cubicBezTo>
                    <a:cubicBezTo>
                      <a:pt x="1060" y="6070"/>
                      <a:pt x="1259" y="6156"/>
                      <a:pt x="1460" y="6156"/>
                    </a:cubicBezTo>
                    <a:cubicBezTo>
                      <a:pt x="1502" y="6156"/>
                      <a:pt x="1545" y="6152"/>
                      <a:pt x="1587" y="6144"/>
                    </a:cubicBezTo>
                    <a:cubicBezTo>
                      <a:pt x="1977" y="6063"/>
                      <a:pt x="2195" y="5649"/>
                      <a:pt x="2529" y="5431"/>
                    </a:cubicBezTo>
                    <a:cubicBezTo>
                      <a:pt x="2862" y="5212"/>
                      <a:pt x="3310" y="5201"/>
                      <a:pt x="3620" y="4960"/>
                    </a:cubicBezTo>
                    <a:cubicBezTo>
                      <a:pt x="3816" y="4799"/>
                      <a:pt x="3942" y="4581"/>
                      <a:pt x="4126" y="4431"/>
                    </a:cubicBezTo>
                    <a:cubicBezTo>
                      <a:pt x="4390" y="4224"/>
                      <a:pt x="4735" y="4178"/>
                      <a:pt x="5057" y="4098"/>
                    </a:cubicBezTo>
                    <a:cubicBezTo>
                      <a:pt x="5471" y="3983"/>
                      <a:pt x="5861" y="3777"/>
                      <a:pt x="6194" y="3512"/>
                    </a:cubicBezTo>
                    <a:cubicBezTo>
                      <a:pt x="6367" y="3374"/>
                      <a:pt x="6528" y="3213"/>
                      <a:pt x="6620" y="3006"/>
                    </a:cubicBezTo>
                    <a:cubicBezTo>
                      <a:pt x="6700" y="2857"/>
                      <a:pt x="6723" y="2684"/>
                      <a:pt x="6735" y="2513"/>
                    </a:cubicBezTo>
                    <a:cubicBezTo>
                      <a:pt x="6769" y="1593"/>
                      <a:pt x="6171" y="708"/>
                      <a:pt x="5344" y="294"/>
                    </a:cubicBezTo>
                    <a:cubicBezTo>
                      <a:pt x="4934" y="91"/>
                      <a:pt x="4482" y="0"/>
                      <a:pt x="40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3784;p41">
                <a:extLst>
                  <a:ext uri="{FF2B5EF4-FFF2-40B4-BE49-F238E27FC236}">
                    <a16:creationId xmlns:a16="http://schemas.microsoft.com/office/drawing/2014/main" id="{F035A7D8-4EC1-D9A8-C4EA-0B273A92F9DD}"/>
                  </a:ext>
                </a:extLst>
              </p:cNvPr>
              <p:cNvSpPr/>
              <p:nvPr/>
            </p:nvSpPr>
            <p:spPr>
              <a:xfrm>
                <a:off x="5605600" y="4745175"/>
                <a:ext cx="29625" cy="853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414" extrusionOk="0">
                    <a:moveTo>
                      <a:pt x="299" y="1"/>
                    </a:moveTo>
                    <a:lnTo>
                      <a:pt x="230" y="415"/>
                    </a:lnTo>
                    <a:cubicBezTo>
                      <a:pt x="58" y="1552"/>
                      <a:pt x="0" y="2540"/>
                      <a:pt x="23" y="3413"/>
                    </a:cubicBezTo>
                    <a:cubicBezTo>
                      <a:pt x="483" y="3356"/>
                      <a:pt x="954" y="2874"/>
                      <a:pt x="1080" y="2437"/>
                    </a:cubicBezTo>
                    <a:cubicBezTo>
                      <a:pt x="1184" y="2046"/>
                      <a:pt x="1126" y="1621"/>
                      <a:pt x="1034" y="1230"/>
                    </a:cubicBezTo>
                    <a:cubicBezTo>
                      <a:pt x="965" y="897"/>
                      <a:pt x="885" y="552"/>
                      <a:pt x="667" y="288"/>
                    </a:cubicBezTo>
                    <a:cubicBezTo>
                      <a:pt x="575" y="162"/>
                      <a:pt x="449" y="58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3785;p41">
                <a:extLst>
                  <a:ext uri="{FF2B5EF4-FFF2-40B4-BE49-F238E27FC236}">
                    <a16:creationId xmlns:a16="http://schemas.microsoft.com/office/drawing/2014/main" id="{E6E184C5-2929-5D9F-075A-76BF0FCE18A5}"/>
                  </a:ext>
                </a:extLst>
              </p:cNvPr>
              <p:cNvSpPr/>
              <p:nvPr/>
            </p:nvSpPr>
            <p:spPr>
              <a:xfrm>
                <a:off x="5838275" y="4600100"/>
                <a:ext cx="7905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478" extrusionOk="0">
                    <a:moveTo>
                      <a:pt x="300" y="0"/>
                    </a:moveTo>
                    <a:cubicBezTo>
                      <a:pt x="289" y="35"/>
                      <a:pt x="266" y="81"/>
                      <a:pt x="254" y="115"/>
                    </a:cubicBezTo>
                    <a:cubicBezTo>
                      <a:pt x="1" y="932"/>
                      <a:pt x="978" y="1287"/>
                      <a:pt x="1599" y="1414"/>
                    </a:cubicBezTo>
                    <a:cubicBezTo>
                      <a:pt x="1761" y="1451"/>
                      <a:pt x="1958" y="1477"/>
                      <a:pt x="2159" y="1477"/>
                    </a:cubicBezTo>
                    <a:cubicBezTo>
                      <a:pt x="2583" y="1477"/>
                      <a:pt x="3021" y="1360"/>
                      <a:pt x="3161" y="978"/>
                    </a:cubicBezTo>
                    <a:cubicBezTo>
                      <a:pt x="2288" y="495"/>
                      <a:pt x="1334" y="127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3786;p41">
                <a:extLst>
                  <a:ext uri="{FF2B5EF4-FFF2-40B4-BE49-F238E27FC236}">
                    <a16:creationId xmlns:a16="http://schemas.microsoft.com/office/drawing/2014/main" id="{3AAEB5E6-9353-ED22-745E-3C15F6A39B2B}"/>
                  </a:ext>
                </a:extLst>
              </p:cNvPr>
              <p:cNvSpPr/>
              <p:nvPr/>
            </p:nvSpPr>
            <p:spPr>
              <a:xfrm>
                <a:off x="5637500" y="4600100"/>
                <a:ext cx="158300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3594" extrusionOk="0">
                    <a:moveTo>
                      <a:pt x="6320" y="0"/>
                    </a:moveTo>
                    <a:cubicBezTo>
                      <a:pt x="6239" y="0"/>
                      <a:pt x="6124" y="12"/>
                      <a:pt x="5998" y="23"/>
                    </a:cubicBezTo>
                    <a:cubicBezTo>
                      <a:pt x="4700" y="150"/>
                      <a:pt x="1666" y="725"/>
                      <a:pt x="0" y="3322"/>
                    </a:cubicBezTo>
                    <a:cubicBezTo>
                      <a:pt x="195" y="3483"/>
                      <a:pt x="437" y="3563"/>
                      <a:pt x="690" y="3586"/>
                    </a:cubicBezTo>
                    <a:cubicBezTo>
                      <a:pt x="742" y="3591"/>
                      <a:pt x="794" y="3593"/>
                      <a:pt x="845" y="3593"/>
                    </a:cubicBezTo>
                    <a:cubicBezTo>
                      <a:pt x="1146" y="3593"/>
                      <a:pt x="1439" y="3512"/>
                      <a:pt x="1724" y="3414"/>
                    </a:cubicBezTo>
                    <a:cubicBezTo>
                      <a:pt x="2999" y="2977"/>
                      <a:pt x="4137" y="2207"/>
                      <a:pt x="5251" y="1448"/>
                    </a:cubicBezTo>
                    <a:cubicBezTo>
                      <a:pt x="5757" y="1104"/>
                      <a:pt x="6308" y="667"/>
                      <a:pt x="6331" y="58"/>
                    </a:cubicBezTo>
                    <a:cubicBezTo>
                      <a:pt x="6331" y="35"/>
                      <a:pt x="6331" y="23"/>
                      <a:pt x="63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7" name="TextBox 4436">
              <a:extLst>
                <a:ext uri="{FF2B5EF4-FFF2-40B4-BE49-F238E27FC236}">
                  <a16:creationId xmlns:a16="http://schemas.microsoft.com/office/drawing/2014/main" id="{D467426B-198B-DF3D-AD58-733B3A1EDA38}"/>
                </a:ext>
              </a:extLst>
            </p:cNvPr>
            <p:cNvSpPr txBox="1"/>
            <p:nvPr/>
          </p:nvSpPr>
          <p:spPr>
            <a:xfrm>
              <a:off x="5099762" y="1201076"/>
              <a:ext cx="22368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가설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추가 데이터를 수집해야 할 수 있다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53" name="그룹 4452">
            <a:extLst>
              <a:ext uri="{FF2B5EF4-FFF2-40B4-BE49-F238E27FC236}">
                <a16:creationId xmlns:a16="http://schemas.microsoft.com/office/drawing/2014/main" id="{A9BD4CD1-4793-CC4D-D0E0-39486DE9D618}"/>
              </a:ext>
            </a:extLst>
          </p:cNvPr>
          <p:cNvGrpSpPr/>
          <p:nvPr/>
        </p:nvGrpSpPr>
        <p:grpSpPr>
          <a:xfrm>
            <a:off x="3303543" y="2428138"/>
            <a:ext cx="2593519" cy="738664"/>
            <a:chOff x="4891252" y="1201076"/>
            <a:chExt cx="2593519" cy="738664"/>
          </a:xfrm>
        </p:grpSpPr>
        <p:grpSp>
          <p:nvGrpSpPr>
            <p:cNvPr id="4454" name="Google Shape;3775;p41">
              <a:extLst>
                <a:ext uri="{FF2B5EF4-FFF2-40B4-BE49-F238E27FC236}">
                  <a16:creationId xmlns:a16="http://schemas.microsoft.com/office/drawing/2014/main" id="{FC3F177E-737C-F8CF-BD17-EB12C9E08013}"/>
                </a:ext>
              </a:extLst>
            </p:cNvPr>
            <p:cNvGrpSpPr/>
            <p:nvPr/>
          </p:nvGrpSpPr>
          <p:grpSpPr>
            <a:xfrm>
              <a:off x="4891252" y="1240511"/>
              <a:ext cx="276881" cy="228901"/>
              <a:chOff x="5605600" y="4598575"/>
              <a:chExt cx="613625" cy="763700"/>
            </a:xfrm>
          </p:grpSpPr>
          <p:sp>
            <p:nvSpPr>
              <p:cNvPr id="4456" name="Google Shape;3776;p41">
                <a:extLst>
                  <a:ext uri="{FF2B5EF4-FFF2-40B4-BE49-F238E27FC236}">
                    <a16:creationId xmlns:a16="http://schemas.microsoft.com/office/drawing/2014/main" id="{7DF3A60E-69C3-0908-27D7-1AFC2EBF1A35}"/>
                  </a:ext>
                </a:extLst>
              </p:cNvPr>
              <p:cNvSpPr/>
              <p:nvPr/>
            </p:nvSpPr>
            <p:spPr>
              <a:xfrm>
                <a:off x="5823925" y="4882850"/>
                <a:ext cx="2241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19177" extrusionOk="0">
                    <a:moveTo>
                      <a:pt x="911" y="0"/>
                    </a:moveTo>
                    <a:cubicBezTo>
                      <a:pt x="851" y="0"/>
                      <a:pt x="791" y="34"/>
                      <a:pt x="759" y="90"/>
                    </a:cubicBezTo>
                    <a:cubicBezTo>
                      <a:pt x="0" y="1595"/>
                      <a:pt x="0" y="3330"/>
                      <a:pt x="794" y="4514"/>
                    </a:cubicBezTo>
                    <a:cubicBezTo>
                      <a:pt x="1299" y="5283"/>
                      <a:pt x="2081" y="5801"/>
                      <a:pt x="2839" y="6295"/>
                    </a:cubicBezTo>
                    <a:lnTo>
                      <a:pt x="3149" y="6502"/>
                    </a:lnTo>
                    <a:cubicBezTo>
                      <a:pt x="3942" y="7030"/>
                      <a:pt x="4793" y="7697"/>
                      <a:pt x="5091" y="8628"/>
                    </a:cubicBezTo>
                    <a:cubicBezTo>
                      <a:pt x="5390" y="9570"/>
                      <a:pt x="5091" y="10535"/>
                      <a:pt x="4793" y="11478"/>
                    </a:cubicBezTo>
                    <a:cubicBezTo>
                      <a:pt x="4666" y="11902"/>
                      <a:pt x="4528" y="12328"/>
                      <a:pt x="4459" y="12753"/>
                    </a:cubicBezTo>
                    <a:cubicBezTo>
                      <a:pt x="4183" y="14212"/>
                      <a:pt x="4586" y="15522"/>
                      <a:pt x="5562" y="16338"/>
                    </a:cubicBezTo>
                    <a:cubicBezTo>
                      <a:pt x="5930" y="16649"/>
                      <a:pt x="6355" y="16878"/>
                      <a:pt x="6769" y="17096"/>
                    </a:cubicBezTo>
                    <a:cubicBezTo>
                      <a:pt x="7229" y="17338"/>
                      <a:pt x="7653" y="17568"/>
                      <a:pt x="8021" y="17901"/>
                    </a:cubicBezTo>
                    <a:cubicBezTo>
                      <a:pt x="8378" y="18234"/>
                      <a:pt x="8596" y="18636"/>
                      <a:pt x="8619" y="19027"/>
                    </a:cubicBezTo>
                    <a:cubicBezTo>
                      <a:pt x="8631" y="19108"/>
                      <a:pt x="8700" y="19177"/>
                      <a:pt x="8791" y="19177"/>
                    </a:cubicBezTo>
                    <a:lnTo>
                      <a:pt x="8802" y="19177"/>
                    </a:lnTo>
                    <a:cubicBezTo>
                      <a:pt x="8894" y="19177"/>
                      <a:pt x="8963" y="19096"/>
                      <a:pt x="8952" y="19004"/>
                    </a:cubicBezTo>
                    <a:cubicBezTo>
                      <a:pt x="8917" y="18521"/>
                      <a:pt x="8665" y="18050"/>
                      <a:pt x="8240" y="17648"/>
                    </a:cubicBezTo>
                    <a:cubicBezTo>
                      <a:pt x="7849" y="17292"/>
                      <a:pt x="7378" y="17039"/>
                      <a:pt x="6930" y="16797"/>
                    </a:cubicBezTo>
                    <a:cubicBezTo>
                      <a:pt x="6516" y="16580"/>
                      <a:pt x="6126" y="16373"/>
                      <a:pt x="5781" y="16085"/>
                    </a:cubicBezTo>
                    <a:cubicBezTo>
                      <a:pt x="4896" y="15339"/>
                      <a:pt x="4528" y="14155"/>
                      <a:pt x="4781" y="12822"/>
                    </a:cubicBezTo>
                    <a:cubicBezTo>
                      <a:pt x="4862" y="12408"/>
                      <a:pt x="4987" y="12006"/>
                      <a:pt x="5114" y="11581"/>
                    </a:cubicBezTo>
                    <a:cubicBezTo>
                      <a:pt x="5424" y="10592"/>
                      <a:pt x="5735" y="9570"/>
                      <a:pt x="5401" y="8524"/>
                    </a:cubicBezTo>
                    <a:cubicBezTo>
                      <a:pt x="5068" y="7490"/>
                      <a:pt x="4172" y="6789"/>
                      <a:pt x="3333" y="6226"/>
                    </a:cubicBezTo>
                    <a:lnTo>
                      <a:pt x="3023" y="6019"/>
                    </a:lnTo>
                    <a:cubicBezTo>
                      <a:pt x="2299" y="5536"/>
                      <a:pt x="1540" y="5043"/>
                      <a:pt x="1069" y="4330"/>
                    </a:cubicBezTo>
                    <a:cubicBezTo>
                      <a:pt x="345" y="3250"/>
                      <a:pt x="345" y="1641"/>
                      <a:pt x="1058" y="239"/>
                    </a:cubicBezTo>
                    <a:cubicBezTo>
                      <a:pt x="1103" y="158"/>
                      <a:pt x="1069" y="67"/>
                      <a:pt x="989" y="21"/>
                    </a:cubicBezTo>
                    <a:cubicBezTo>
                      <a:pt x="964" y="7"/>
                      <a:pt x="938" y="0"/>
                      <a:pt x="9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3777;p41">
                <a:extLst>
                  <a:ext uri="{FF2B5EF4-FFF2-40B4-BE49-F238E27FC236}">
                    <a16:creationId xmlns:a16="http://schemas.microsoft.com/office/drawing/2014/main" id="{198A9130-8FDB-70D2-18A7-E3D9DCFD5540}"/>
                  </a:ext>
                </a:extLst>
              </p:cNvPr>
              <p:cNvSpPr/>
              <p:nvPr/>
            </p:nvSpPr>
            <p:spPr>
              <a:xfrm>
                <a:off x="5754400" y="4882850"/>
                <a:ext cx="175550" cy="4584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8338" extrusionOk="0">
                    <a:moveTo>
                      <a:pt x="3901" y="0"/>
                    </a:moveTo>
                    <a:cubicBezTo>
                      <a:pt x="3868" y="0"/>
                      <a:pt x="3835" y="11"/>
                      <a:pt x="3805" y="33"/>
                    </a:cubicBezTo>
                    <a:cubicBezTo>
                      <a:pt x="2242" y="1067"/>
                      <a:pt x="1012" y="2595"/>
                      <a:pt x="345" y="4353"/>
                    </a:cubicBezTo>
                    <a:cubicBezTo>
                      <a:pt x="184" y="4790"/>
                      <a:pt x="1" y="5364"/>
                      <a:pt x="47" y="5973"/>
                    </a:cubicBezTo>
                    <a:cubicBezTo>
                      <a:pt x="81" y="6410"/>
                      <a:pt x="230" y="6823"/>
                      <a:pt x="380" y="7191"/>
                    </a:cubicBezTo>
                    <a:cubicBezTo>
                      <a:pt x="943" y="8536"/>
                      <a:pt x="1667" y="9581"/>
                      <a:pt x="2541" y="10305"/>
                    </a:cubicBezTo>
                    <a:cubicBezTo>
                      <a:pt x="2678" y="10420"/>
                      <a:pt x="2816" y="10535"/>
                      <a:pt x="2965" y="10638"/>
                    </a:cubicBezTo>
                    <a:cubicBezTo>
                      <a:pt x="3253" y="10857"/>
                      <a:pt x="3529" y="11075"/>
                      <a:pt x="3759" y="11340"/>
                    </a:cubicBezTo>
                    <a:cubicBezTo>
                      <a:pt x="4068" y="11684"/>
                      <a:pt x="4275" y="12109"/>
                      <a:pt x="4356" y="12558"/>
                    </a:cubicBezTo>
                    <a:cubicBezTo>
                      <a:pt x="4459" y="13166"/>
                      <a:pt x="4344" y="13799"/>
                      <a:pt x="4229" y="14419"/>
                    </a:cubicBezTo>
                    <a:cubicBezTo>
                      <a:pt x="4091" y="15201"/>
                      <a:pt x="3942" y="16005"/>
                      <a:pt x="4218" y="16763"/>
                    </a:cubicBezTo>
                    <a:cubicBezTo>
                      <a:pt x="4551" y="17694"/>
                      <a:pt x="5516" y="18337"/>
                      <a:pt x="6493" y="18337"/>
                    </a:cubicBezTo>
                    <a:cubicBezTo>
                      <a:pt x="6619" y="18337"/>
                      <a:pt x="6746" y="18326"/>
                      <a:pt x="6872" y="18303"/>
                    </a:cubicBezTo>
                    <a:cubicBezTo>
                      <a:pt x="6953" y="18280"/>
                      <a:pt x="7022" y="18199"/>
                      <a:pt x="6999" y="18107"/>
                    </a:cubicBezTo>
                    <a:cubicBezTo>
                      <a:pt x="6988" y="18023"/>
                      <a:pt x="6910" y="17968"/>
                      <a:pt x="6826" y="17968"/>
                    </a:cubicBezTo>
                    <a:cubicBezTo>
                      <a:pt x="6818" y="17968"/>
                      <a:pt x="6811" y="17969"/>
                      <a:pt x="6803" y="17970"/>
                    </a:cubicBezTo>
                    <a:cubicBezTo>
                      <a:pt x="6695" y="17990"/>
                      <a:pt x="6585" y="17999"/>
                      <a:pt x="6476" y="17999"/>
                    </a:cubicBezTo>
                    <a:cubicBezTo>
                      <a:pt x="5644" y="17999"/>
                      <a:pt x="4814" y="17442"/>
                      <a:pt x="4540" y="16660"/>
                    </a:cubicBezTo>
                    <a:cubicBezTo>
                      <a:pt x="4287" y="15970"/>
                      <a:pt x="4425" y="15247"/>
                      <a:pt x="4563" y="14476"/>
                    </a:cubicBezTo>
                    <a:cubicBezTo>
                      <a:pt x="4678" y="13833"/>
                      <a:pt x="4793" y="13166"/>
                      <a:pt x="4678" y="12500"/>
                    </a:cubicBezTo>
                    <a:cubicBezTo>
                      <a:pt x="4586" y="11994"/>
                      <a:pt x="4356" y="11512"/>
                      <a:pt x="4011" y="11110"/>
                    </a:cubicBezTo>
                    <a:cubicBezTo>
                      <a:pt x="3759" y="10822"/>
                      <a:pt x="3460" y="10592"/>
                      <a:pt x="3161" y="10374"/>
                    </a:cubicBezTo>
                    <a:cubicBezTo>
                      <a:pt x="3023" y="10271"/>
                      <a:pt x="2885" y="10168"/>
                      <a:pt x="2747" y="10053"/>
                    </a:cubicBezTo>
                    <a:cubicBezTo>
                      <a:pt x="1920" y="9363"/>
                      <a:pt x="1231" y="8363"/>
                      <a:pt x="690" y="7065"/>
                    </a:cubicBezTo>
                    <a:cubicBezTo>
                      <a:pt x="541" y="6720"/>
                      <a:pt x="403" y="6341"/>
                      <a:pt x="380" y="5950"/>
                    </a:cubicBezTo>
                    <a:cubicBezTo>
                      <a:pt x="334" y="5398"/>
                      <a:pt x="506" y="4870"/>
                      <a:pt x="656" y="4468"/>
                    </a:cubicBezTo>
                    <a:cubicBezTo>
                      <a:pt x="1299" y="2778"/>
                      <a:pt x="2483" y="1308"/>
                      <a:pt x="3988" y="308"/>
                    </a:cubicBezTo>
                    <a:cubicBezTo>
                      <a:pt x="4057" y="262"/>
                      <a:pt x="4080" y="158"/>
                      <a:pt x="4034" y="79"/>
                    </a:cubicBezTo>
                    <a:cubicBezTo>
                      <a:pt x="4006" y="28"/>
                      <a:pt x="3955" y="0"/>
                      <a:pt x="3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3778;p41">
                <a:extLst>
                  <a:ext uri="{FF2B5EF4-FFF2-40B4-BE49-F238E27FC236}">
                    <a16:creationId xmlns:a16="http://schemas.microsoft.com/office/drawing/2014/main" id="{2CFF9390-68B3-A68D-4688-743E2BF89E8D}"/>
                  </a:ext>
                </a:extLst>
              </p:cNvPr>
              <p:cNvSpPr/>
              <p:nvPr/>
            </p:nvSpPr>
            <p:spPr>
              <a:xfrm>
                <a:off x="5842025" y="4888150"/>
                <a:ext cx="272650" cy="418675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16747" extrusionOk="0">
                    <a:moveTo>
                      <a:pt x="775" y="0"/>
                    </a:moveTo>
                    <a:cubicBezTo>
                      <a:pt x="566" y="0"/>
                      <a:pt x="357" y="17"/>
                      <a:pt x="150" y="50"/>
                    </a:cubicBezTo>
                    <a:cubicBezTo>
                      <a:pt x="58" y="61"/>
                      <a:pt x="1" y="153"/>
                      <a:pt x="12" y="234"/>
                    </a:cubicBezTo>
                    <a:cubicBezTo>
                      <a:pt x="22" y="314"/>
                      <a:pt x="93" y="377"/>
                      <a:pt x="164" y="377"/>
                    </a:cubicBezTo>
                    <a:cubicBezTo>
                      <a:pt x="174" y="377"/>
                      <a:pt x="185" y="375"/>
                      <a:pt x="196" y="372"/>
                    </a:cubicBezTo>
                    <a:cubicBezTo>
                      <a:pt x="386" y="342"/>
                      <a:pt x="577" y="327"/>
                      <a:pt x="768" y="327"/>
                    </a:cubicBezTo>
                    <a:cubicBezTo>
                      <a:pt x="2164" y="327"/>
                      <a:pt x="3553" y="1113"/>
                      <a:pt x="4240" y="2326"/>
                    </a:cubicBezTo>
                    <a:cubicBezTo>
                      <a:pt x="4781" y="3279"/>
                      <a:pt x="4907" y="4440"/>
                      <a:pt x="5022" y="5566"/>
                    </a:cubicBezTo>
                    <a:cubicBezTo>
                      <a:pt x="5149" y="6830"/>
                      <a:pt x="5287" y="8140"/>
                      <a:pt x="6022" y="9197"/>
                    </a:cubicBezTo>
                    <a:cubicBezTo>
                      <a:pt x="6539" y="9967"/>
                      <a:pt x="7263" y="10518"/>
                      <a:pt x="7964" y="11059"/>
                    </a:cubicBezTo>
                    <a:cubicBezTo>
                      <a:pt x="8400" y="11392"/>
                      <a:pt x="8849" y="11736"/>
                      <a:pt x="9240" y="12116"/>
                    </a:cubicBezTo>
                    <a:cubicBezTo>
                      <a:pt x="10469" y="13345"/>
                      <a:pt x="10527" y="15069"/>
                      <a:pt x="10572" y="16585"/>
                    </a:cubicBezTo>
                    <a:cubicBezTo>
                      <a:pt x="10572" y="16666"/>
                      <a:pt x="10652" y="16746"/>
                      <a:pt x="10733" y="16746"/>
                    </a:cubicBezTo>
                    <a:lnTo>
                      <a:pt x="10744" y="16746"/>
                    </a:lnTo>
                    <a:cubicBezTo>
                      <a:pt x="10836" y="16735"/>
                      <a:pt x="10905" y="16666"/>
                      <a:pt x="10905" y="16574"/>
                    </a:cubicBezTo>
                    <a:cubicBezTo>
                      <a:pt x="10859" y="14989"/>
                      <a:pt x="10802" y="13196"/>
                      <a:pt x="9469" y="11886"/>
                    </a:cubicBezTo>
                    <a:cubicBezTo>
                      <a:pt x="9067" y="11483"/>
                      <a:pt x="8607" y="11128"/>
                      <a:pt x="8170" y="10794"/>
                    </a:cubicBezTo>
                    <a:cubicBezTo>
                      <a:pt x="7458" y="10242"/>
                      <a:pt x="6791" y="9726"/>
                      <a:pt x="6298" y="9013"/>
                    </a:cubicBezTo>
                    <a:cubicBezTo>
                      <a:pt x="5608" y="8025"/>
                      <a:pt x="5481" y="6807"/>
                      <a:pt x="5356" y="5531"/>
                    </a:cubicBezTo>
                    <a:cubicBezTo>
                      <a:pt x="5229" y="4371"/>
                      <a:pt x="5114" y="3176"/>
                      <a:pt x="4528" y="2153"/>
                    </a:cubicBezTo>
                    <a:cubicBezTo>
                      <a:pt x="3792" y="842"/>
                      <a:pt x="2277" y="0"/>
                      <a:pt x="7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3779;p41">
                <a:extLst>
                  <a:ext uri="{FF2B5EF4-FFF2-40B4-BE49-F238E27FC236}">
                    <a16:creationId xmlns:a16="http://schemas.microsoft.com/office/drawing/2014/main" id="{6F7F2ABC-7378-908E-9736-439C5F71BF0A}"/>
                  </a:ext>
                </a:extLst>
              </p:cNvPr>
              <p:cNvSpPr/>
              <p:nvPr/>
            </p:nvSpPr>
            <p:spPr>
              <a:xfrm>
                <a:off x="5842025" y="4882875"/>
                <a:ext cx="377200" cy="384025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5361" extrusionOk="0">
                    <a:moveTo>
                      <a:pt x="727" y="0"/>
                    </a:moveTo>
                    <a:cubicBezTo>
                      <a:pt x="533" y="0"/>
                      <a:pt x="340" y="14"/>
                      <a:pt x="150" y="43"/>
                    </a:cubicBezTo>
                    <a:cubicBezTo>
                      <a:pt x="58" y="55"/>
                      <a:pt x="1" y="146"/>
                      <a:pt x="12" y="238"/>
                    </a:cubicBezTo>
                    <a:cubicBezTo>
                      <a:pt x="23" y="313"/>
                      <a:pt x="93" y="377"/>
                      <a:pt x="176" y="377"/>
                    </a:cubicBezTo>
                    <a:cubicBezTo>
                      <a:pt x="183" y="377"/>
                      <a:pt x="189" y="377"/>
                      <a:pt x="196" y="376"/>
                    </a:cubicBezTo>
                    <a:cubicBezTo>
                      <a:pt x="372" y="349"/>
                      <a:pt x="550" y="336"/>
                      <a:pt x="731" y="336"/>
                    </a:cubicBezTo>
                    <a:cubicBezTo>
                      <a:pt x="1788" y="336"/>
                      <a:pt x="2899" y="788"/>
                      <a:pt x="3793" y="1582"/>
                    </a:cubicBezTo>
                    <a:cubicBezTo>
                      <a:pt x="4666" y="2353"/>
                      <a:pt x="5367" y="3467"/>
                      <a:pt x="5895" y="4892"/>
                    </a:cubicBezTo>
                    <a:lnTo>
                      <a:pt x="6102" y="5478"/>
                    </a:lnTo>
                    <a:cubicBezTo>
                      <a:pt x="6367" y="6260"/>
                      <a:pt x="6643" y="7075"/>
                      <a:pt x="7182" y="7731"/>
                    </a:cubicBezTo>
                    <a:cubicBezTo>
                      <a:pt x="7677" y="8351"/>
                      <a:pt x="8377" y="8788"/>
                      <a:pt x="9148" y="8972"/>
                    </a:cubicBezTo>
                    <a:cubicBezTo>
                      <a:pt x="9538" y="9075"/>
                      <a:pt x="9929" y="9097"/>
                      <a:pt x="10320" y="9132"/>
                    </a:cubicBezTo>
                    <a:cubicBezTo>
                      <a:pt x="10664" y="9155"/>
                      <a:pt x="11009" y="9178"/>
                      <a:pt x="11354" y="9247"/>
                    </a:cubicBezTo>
                    <a:cubicBezTo>
                      <a:pt x="12503" y="9500"/>
                      <a:pt x="13560" y="10361"/>
                      <a:pt x="14112" y="11511"/>
                    </a:cubicBezTo>
                    <a:cubicBezTo>
                      <a:pt x="14628" y="12580"/>
                      <a:pt x="14755" y="13878"/>
                      <a:pt x="14444" y="15154"/>
                    </a:cubicBezTo>
                    <a:cubicBezTo>
                      <a:pt x="14421" y="15246"/>
                      <a:pt x="14479" y="15338"/>
                      <a:pt x="14559" y="15361"/>
                    </a:cubicBezTo>
                    <a:lnTo>
                      <a:pt x="14605" y="15361"/>
                    </a:lnTo>
                    <a:cubicBezTo>
                      <a:pt x="14674" y="15361"/>
                      <a:pt x="14743" y="15315"/>
                      <a:pt x="14766" y="15234"/>
                    </a:cubicBezTo>
                    <a:cubicBezTo>
                      <a:pt x="15088" y="13878"/>
                      <a:pt x="14962" y="12499"/>
                      <a:pt x="14410" y="11362"/>
                    </a:cubicBezTo>
                    <a:cubicBezTo>
                      <a:pt x="13801" y="10109"/>
                      <a:pt x="12687" y="9201"/>
                      <a:pt x="11423" y="8926"/>
                    </a:cubicBezTo>
                    <a:cubicBezTo>
                      <a:pt x="11066" y="8845"/>
                      <a:pt x="10698" y="8822"/>
                      <a:pt x="10343" y="8799"/>
                    </a:cubicBezTo>
                    <a:cubicBezTo>
                      <a:pt x="9952" y="8765"/>
                      <a:pt x="9584" y="8742"/>
                      <a:pt x="9228" y="8650"/>
                    </a:cubicBezTo>
                    <a:cubicBezTo>
                      <a:pt x="8527" y="8477"/>
                      <a:pt x="7895" y="8075"/>
                      <a:pt x="7435" y="7524"/>
                    </a:cubicBezTo>
                    <a:cubicBezTo>
                      <a:pt x="6941" y="6903"/>
                      <a:pt x="6677" y="6133"/>
                      <a:pt x="6413" y="5374"/>
                    </a:cubicBezTo>
                    <a:cubicBezTo>
                      <a:pt x="6344" y="5180"/>
                      <a:pt x="6275" y="4973"/>
                      <a:pt x="6206" y="4777"/>
                    </a:cubicBezTo>
                    <a:cubicBezTo>
                      <a:pt x="5665" y="3306"/>
                      <a:pt x="4919" y="2146"/>
                      <a:pt x="4011" y="1330"/>
                    </a:cubicBezTo>
                    <a:cubicBezTo>
                      <a:pt x="3049" y="477"/>
                      <a:pt x="1862" y="0"/>
                      <a:pt x="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3780;p41">
                <a:extLst>
                  <a:ext uri="{FF2B5EF4-FFF2-40B4-BE49-F238E27FC236}">
                    <a16:creationId xmlns:a16="http://schemas.microsoft.com/office/drawing/2014/main" id="{5F53C117-F558-BBE4-B1EB-3A3310A04CC8}"/>
                  </a:ext>
                </a:extLst>
              </p:cNvPr>
              <p:cNvSpPr/>
              <p:nvPr/>
            </p:nvSpPr>
            <p:spPr>
              <a:xfrm>
                <a:off x="5833700" y="4884025"/>
                <a:ext cx="263725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10135" extrusionOk="0">
                    <a:moveTo>
                      <a:pt x="836" y="1"/>
                    </a:moveTo>
                    <a:cubicBezTo>
                      <a:pt x="439" y="1"/>
                      <a:pt x="0" y="77"/>
                      <a:pt x="230" y="445"/>
                    </a:cubicBezTo>
                    <a:cubicBezTo>
                      <a:pt x="322" y="606"/>
                      <a:pt x="701" y="652"/>
                      <a:pt x="862" y="744"/>
                    </a:cubicBezTo>
                    <a:cubicBezTo>
                      <a:pt x="1092" y="870"/>
                      <a:pt x="1299" y="1043"/>
                      <a:pt x="1460" y="1250"/>
                    </a:cubicBezTo>
                    <a:cubicBezTo>
                      <a:pt x="1851" y="1755"/>
                      <a:pt x="2022" y="2399"/>
                      <a:pt x="2080" y="3042"/>
                    </a:cubicBezTo>
                    <a:cubicBezTo>
                      <a:pt x="2114" y="3421"/>
                      <a:pt x="2126" y="3824"/>
                      <a:pt x="2344" y="4133"/>
                    </a:cubicBezTo>
                    <a:cubicBezTo>
                      <a:pt x="2476" y="4321"/>
                      <a:pt x="2722" y="4441"/>
                      <a:pt x="2943" y="4441"/>
                    </a:cubicBezTo>
                    <a:cubicBezTo>
                      <a:pt x="3088" y="4441"/>
                      <a:pt x="3223" y="4390"/>
                      <a:pt x="3309" y="4271"/>
                    </a:cubicBezTo>
                    <a:cubicBezTo>
                      <a:pt x="3344" y="4225"/>
                      <a:pt x="3378" y="4168"/>
                      <a:pt x="3413" y="4133"/>
                    </a:cubicBezTo>
                    <a:cubicBezTo>
                      <a:pt x="3460" y="4090"/>
                      <a:pt x="3518" y="4071"/>
                      <a:pt x="3578" y="4071"/>
                    </a:cubicBezTo>
                    <a:cubicBezTo>
                      <a:pt x="3693" y="4071"/>
                      <a:pt x="3816" y="4142"/>
                      <a:pt x="3884" y="4248"/>
                    </a:cubicBezTo>
                    <a:cubicBezTo>
                      <a:pt x="3976" y="4398"/>
                      <a:pt x="3976" y="4593"/>
                      <a:pt x="3976" y="4777"/>
                    </a:cubicBezTo>
                    <a:cubicBezTo>
                      <a:pt x="3988" y="5455"/>
                      <a:pt x="4091" y="6133"/>
                      <a:pt x="4287" y="6776"/>
                    </a:cubicBezTo>
                    <a:cubicBezTo>
                      <a:pt x="4370" y="7079"/>
                      <a:pt x="4576" y="7420"/>
                      <a:pt x="4864" y="7420"/>
                    </a:cubicBezTo>
                    <a:cubicBezTo>
                      <a:pt x="4893" y="7420"/>
                      <a:pt x="4923" y="7416"/>
                      <a:pt x="4953" y="7409"/>
                    </a:cubicBezTo>
                    <a:cubicBezTo>
                      <a:pt x="5206" y="7351"/>
                      <a:pt x="5309" y="7029"/>
                      <a:pt x="5562" y="6926"/>
                    </a:cubicBezTo>
                    <a:cubicBezTo>
                      <a:pt x="5604" y="6912"/>
                      <a:pt x="5647" y="6905"/>
                      <a:pt x="5689" y="6905"/>
                    </a:cubicBezTo>
                    <a:cubicBezTo>
                      <a:pt x="5916" y="6905"/>
                      <a:pt x="6142" y="7096"/>
                      <a:pt x="6228" y="7328"/>
                    </a:cubicBezTo>
                    <a:cubicBezTo>
                      <a:pt x="6320" y="7593"/>
                      <a:pt x="6286" y="7891"/>
                      <a:pt x="6309" y="8178"/>
                    </a:cubicBezTo>
                    <a:cubicBezTo>
                      <a:pt x="6332" y="8765"/>
                      <a:pt x="6562" y="9339"/>
                      <a:pt x="6941" y="9787"/>
                    </a:cubicBezTo>
                    <a:cubicBezTo>
                      <a:pt x="7030" y="9885"/>
                      <a:pt x="7151" y="9992"/>
                      <a:pt x="7286" y="9992"/>
                    </a:cubicBezTo>
                    <a:cubicBezTo>
                      <a:pt x="7308" y="9992"/>
                      <a:pt x="7331" y="9989"/>
                      <a:pt x="7354" y="9983"/>
                    </a:cubicBezTo>
                    <a:cubicBezTo>
                      <a:pt x="7607" y="9914"/>
                      <a:pt x="7550" y="9534"/>
                      <a:pt x="7688" y="9304"/>
                    </a:cubicBezTo>
                    <a:cubicBezTo>
                      <a:pt x="7779" y="9146"/>
                      <a:pt x="7947" y="9078"/>
                      <a:pt x="8128" y="9078"/>
                    </a:cubicBezTo>
                    <a:cubicBezTo>
                      <a:pt x="8289" y="9078"/>
                      <a:pt x="8460" y="9132"/>
                      <a:pt x="8595" y="9224"/>
                    </a:cubicBezTo>
                    <a:cubicBezTo>
                      <a:pt x="8871" y="9419"/>
                      <a:pt x="9055" y="9718"/>
                      <a:pt x="9320" y="9925"/>
                    </a:cubicBezTo>
                    <a:cubicBezTo>
                      <a:pt x="9472" y="10051"/>
                      <a:pt x="9682" y="10135"/>
                      <a:pt x="9876" y="10135"/>
                    </a:cubicBezTo>
                    <a:cubicBezTo>
                      <a:pt x="10018" y="10135"/>
                      <a:pt x="10153" y="10090"/>
                      <a:pt x="10250" y="9983"/>
                    </a:cubicBezTo>
                    <a:cubicBezTo>
                      <a:pt x="10526" y="9672"/>
                      <a:pt x="10262" y="9178"/>
                      <a:pt x="9951" y="8891"/>
                    </a:cubicBezTo>
                    <a:cubicBezTo>
                      <a:pt x="9871" y="8822"/>
                      <a:pt x="9779" y="8742"/>
                      <a:pt x="9744" y="8638"/>
                    </a:cubicBezTo>
                    <a:cubicBezTo>
                      <a:pt x="9641" y="8305"/>
                      <a:pt x="10066" y="8075"/>
                      <a:pt x="10262" y="7799"/>
                    </a:cubicBezTo>
                    <a:cubicBezTo>
                      <a:pt x="10549" y="7409"/>
                      <a:pt x="10377" y="6834"/>
                      <a:pt x="10009" y="6523"/>
                    </a:cubicBezTo>
                    <a:cubicBezTo>
                      <a:pt x="9652" y="6214"/>
                      <a:pt x="9159" y="6110"/>
                      <a:pt x="8687" y="6053"/>
                    </a:cubicBezTo>
                    <a:cubicBezTo>
                      <a:pt x="8377" y="6018"/>
                      <a:pt x="7998" y="5949"/>
                      <a:pt x="7872" y="5662"/>
                    </a:cubicBezTo>
                    <a:cubicBezTo>
                      <a:pt x="7688" y="5225"/>
                      <a:pt x="8228" y="4789"/>
                      <a:pt x="8182" y="4329"/>
                    </a:cubicBezTo>
                    <a:cubicBezTo>
                      <a:pt x="8148" y="3961"/>
                      <a:pt x="7768" y="3732"/>
                      <a:pt x="7412" y="3605"/>
                    </a:cubicBezTo>
                    <a:cubicBezTo>
                      <a:pt x="6909" y="3425"/>
                      <a:pt x="6370" y="3330"/>
                      <a:pt x="5835" y="3330"/>
                    </a:cubicBezTo>
                    <a:cubicBezTo>
                      <a:pt x="5686" y="3330"/>
                      <a:pt x="5537" y="3337"/>
                      <a:pt x="5390" y="3352"/>
                    </a:cubicBezTo>
                    <a:cubicBezTo>
                      <a:pt x="5349" y="3357"/>
                      <a:pt x="5306" y="3362"/>
                      <a:pt x="5262" y="3362"/>
                    </a:cubicBezTo>
                    <a:cubicBezTo>
                      <a:pt x="5208" y="3362"/>
                      <a:pt x="5153" y="3354"/>
                      <a:pt x="5102" y="3329"/>
                    </a:cubicBezTo>
                    <a:cubicBezTo>
                      <a:pt x="4884" y="3214"/>
                      <a:pt x="4941" y="2881"/>
                      <a:pt x="5091" y="2674"/>
                    </a:cubicBezTo>
                    <a:cubicBezTo>
                      <a:pt x="5240" y="2479"/>
                      <a:pt x="5459" y="2295"/>
                      <a:pt x="5447" y="2042"/>
                    </a:cubicBezTo>
                    <a:cubicBezTo>
                      <a:pt x="5436" y="1755"/>
                      <a:pt x="5137" y="1582"/>
                      <a:pt x="4884" y="1467"/>
                    </a:cubicBezTo>
                    <a:cubicBezTo>
                      <a:pt x="4356" y="1227"/>
                      <a:pt x="3838" y="985"/>
                      <a:pt x="3309" y="744"/>
                    </a:cubicBezTo>
                    <a:cubicBezTo>
                      <a:pt x="2666" y="445"/>
                      <a:pt x="2011" y="134"/>
                      <a:pt x="1310" y="32"/>
                    </a:cubicBezTo>
                    <a:cubicBezTo>
                      <a:pt x="1222" y="20"/>
                      <a:pt x="1034" y="1"/>
                      <a:pt x="8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3781;p41">
                <a:extLst>
                  <a:ext uri="{FF2B5EF4-FFF2-40B4-BE49-F238E27FC236}">
                    <a16:creationId xmlns:a16="http://schemas.microsoft.com/office/drawing/2014/main" id="{E1CBBB20-0E68-5709-CE92-82F89E6428AD}"/>
                  </a:ext>
                </a:extLst>
              </p:cNvPr>
              <p:cNvSpPr/>
              <p:nvPr/>
            </p:nvSpPr>
            <p:spPr>
              <a:xfrm>
                <a:off x="5748375" y="4892275"/>
                <a:ext cx="12440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14001" extrusionOk="0">
                    <a:moveTo>
                      <a:pt x="3526" y="0"/>
                    </a:moveTo>
                    <a:cubicBezTo>
                      <a:pt x="3243" y="0"/>
                      <a:pt x="2769" y="481"/>
                      <a:pt x="2644" y="632"/>
                    </a:cubicBezTo>
                    <a:cubicBezTo>
                      <a:pt x="2184" y="1172"/>
                      <a:pt x="1885" y="1827"/>
                      <a:pt x="1586" y="2470"/>
                    </a:cubicBezTo>
                    <a:cubicBezTo>
                      <a:pt x="1345" y="2988"/>
                      <a:pt x="1104" y="3517"/>
                      <a:pt x="862" y="4045"/>
                    </a:cubicBezTo>
                    <a:cubicBezTo>
                      <a:pt x="747" y="4298"/>
                      <a:pt x="632" y="4631"/>
                      <a:pt x="805" y="4849"/>
                    </a:cubicBezTo>
                    <a:cubicBezTo>
                      <a:pt x="966" y="5044"/>
                      <a:pt x="1253" y="5044"/>
                      <a:pt x="1495" y="5102"/>
                    </a:cubicBezTo>
                    <a:cubicBezTo>
                      <a:pt x="1735" y="5159"/>
                      <a:pt x="2000" y="5378"/>
                      <a:pt x="1908" y="5596"/>
                    </a:cubicBezTo>
                    <a:cubicBezTo>
                      <a:pt x="1862" y="5688"/>
                      <a:pt x="1781" y="5746"/>
                      <a:pt x="1701" y="5803"/>
                    </a:cubicBezTo>
                    <a:cubicBezTo>
                      <a:pt x="1138" y="6193"/>
                      <a:pt x="667" y="6722"/>
                      <a:pt x="322" y="7309"/>
                    </a:cubicBezTo>
                    <a:cubicBezTo>
                      <a:pt x="139" y="7630"/>
                      <a:pt x="1" y="8055"/>
                      <a:pt x="219" y="8366"/>
                    </a:cubicBezTo>
                    <a:cubicBezTo>
                      <a:pt x="483" y="8744"/>
                      <a:pt x="1173" y="8721"/>
                      <a:pt x="1311" y="9170"/>
                    </a:cubicBezTo>
                    <a:cubicBezTo>
                      <a:pt x="1403" y="9469"/>
                      <a:pt x="1161" y="9768"/>
                      <a:pt x="954" y="9997"/>
                    </a:cubicBezTo>
                    <a:cubicBezTo>
                      <a:pt x="632" y="10353"/>
                      <a:pt x="322" y="10744"/>
                      <a:pt x="253" y="11215"/>
                    </a:cubicBezTo>
                    <a:cubicBezTo>
                      <a:pt x="173" y="11686"/>
                      <a:pt x="425" y="12238"/>
                      <a:pt x="885" y="12353"/>
                    </a:cubicBezTo>
                    <a:cubicBezTo>
                      <a:pt x="1219" y="12434"/>
                      <a:pt x="1689" y="12330"/>
                      <a:pt x="1816" y="12651"/>
                    </a:cubicBezTo>
                    <a:cubicBezTo>
                      <a:pt x="1862" y="12755"/>
                      <a:pt x="1850" y="12870"/>
                      <a:pt x="1827" y="12985"/>
                    </a:cubicBezTo>
                    <a:cubicBezTo>
                      <a:pt x="1781" y="13399"/>
                      <a:pt x="1908" y="13950"/>
                      <a:pt x="2322" y="13996"/>
                    </a:cubicBezTo>
                    <a:cubicBezTo>
                      <a:pt x="2342" y="13999"/>
                      <a:pt x="2362" y="14000"/>
                      <a:pt x="2382" y="14000"/>
                    </a:cubicBezTo>
                    <a:cubicBezTo>
                      <a:pt x="2686" y="14000"/>
                      <a:pt x="2924" y="13677"/>
                      <a:pt x="2988" y="13364"/>
                    </a:cubicBezTo>
                    <a:cubicBezTo>
                      <a:pt x="3045" y="13031"/>
                      <a:pt x="2999" y="12674"/>
                      <a:pt x="3080" y="12353"/>
                    </a:cubicBezTo>
                    <a:cubicBezTo>
                      <a:pt x="3159" y="12068"/>
                      <a:pt x="3406" y="11800"/>
                      <a:pt x="3676" y="11800"/>
                    </a:cubicBezTo>
                    <a:cubicBezTo>
                      <a:pt x="3722" y="11800"/>
                      <a:pt x="3769" y="11807"/>
                      <a:pt x="3816" y="11824"/>
                    </a:cubicBezTo>
                    <a:cubicBezTo>
                      <a:pt x="4032" y="11893"/>
                      <a:pt x="4215" y="12147"/>
                      <a:pt x="4414" y="12147"/>
                    </a:cubicBezTo>
                    <a:cubicBezTo>
                      <a:pt x="4447" y="12147"/>
                      <a:pt x="4481" y="12139"/>
                      <a:pt x="4516" y="12123"/>
                    </a:cubicBezTo>
                    <a:cubicBezTo>
                      <a:pt x="4666" y="12054"/>
                      <a:pt x="4700" y="11870"/>
                      <a:pt x="4700" y="11709"/>
                    </a:cubicBezTo>
                    <a:cubicBezTo>
                      <a:pt x="4700" y="11124"/>
                      <a:pt x="4505" y="10537"/>
                      <a:pt x="4148" y="10066"/>
                    </a:cubicBezTo>
                    <a:cubicBezTo>
                      <a:pt x="3965" y="9848"/>
                      <a:pt x="3747" y="9641"/>
                      <a:pt x="3655" y="9365"/>
                    </a:cubicBezTo>
                    <a:cubicBezTo>
                      <a:pt x="3551" y="9101"/>
                      <a:pt x="3632" y="8733"/>
                      <a:pt x="3896" y="8642"/>
                    </a:cubicBezTo>
                    <a:cubicBezTo>
                      <a:pt x="3954" y="8620"/>
                      <a:pt x="4013" y="8613"/>
                      <a:pt x="4074" y="8613"/>
                    </a:cubicBezTo>
                    <a:cubicBezTo>
                      <a:pt x="4206" y="8613"/>
                      <a:pt x="4343" y="8648"/>
                      <a:pt x="4473" y="8648"/>
                    </a:cubicBezTo>
                    <a:cubicBezTo>
                      <a:pt x="4543" y="8648"/>
                      <a:pt x="4612" y="8638"/>
                      <a:pt x="4677" y="8607"/>
                    </a:cubicBezTo>
                    <a:cubicBezTo>
                      <a:pt x="4976" y="8458"/>
                      <a:pt x="4907" y="8009"/>
                      <a:pt x="4769" y="7699"/>
                    </a:cubicBezTo>
                    <a:cubicBezTo>
                      <a:pt x="4493" y="7067"/>
                      <a:pt x="4137" y="6492"/>
                      <a:pt x="3701" y="5964"/>
                    </a:cubicBezTo>
                    <a:cubicBezTo>
                      <a:pt x="3586" y="5826"/>
                      <a:pt x="3459" y="5677"/>
                      <a:pt x="3436" y="5504"/>
                    </a:cubicBezTo>
                    <a:cubicBezTo>
                      <a:pt x="3402" y="5320"/>
                      <a:pt x="3528" y="5113"/>
                      <a:pt x="3712" y="5113"/>
                    </a:cubicBezTo>
                    <a:cubicBezTo>
                      <a:pt x="3770" y="5113"/>
                      <a:pt x="3816" y="5136"/>
                      <a:pt x="3873" y="5159"/>
                    </a:cubicBezTo>
                    <a:cubicBezTo>
                      <a:pt x="3903" y="5166"/>
                      <a:pt x="3933" y="5169"/>
                      <a:pt x="3962" y="5169"/>
                    </a:cubicBezTo>
                    <a:cubicBezTo>
                      <a:pt x="4291" y="5169"/>
                      <a:pt x="4559" y="4772"/>
                      <a:pt x="4528" y="4424"/>
                    </a:cubicBezTo>
                    <a:cubicBezTo>
                      <a:pt x="4482" y="4045"/>
                      <a:pt x="4229" y="3734"/>
                      <a:pt x="4011" y="3425"/>
                    </a:cubicBezTo>
                    <a:cubicBezTo>
                      <a:pt x="3655" y="2896"/>
                      <a:pt x="3356" y="2287"/>
                      <a:pt x="3333" y="1655"/>
                    </a:cubicBezTo>
                    <a:cubicBezTo>
                      <a:pt x="3321" y="1390"/>
                      <a:pt x="3356" y="1126"/>
                      <a:pt x="3448" y="885"/>
                    </a:cubicBezTo>
                    <a:cubicBezTo>
                      <a:pt x="3505" y="713"/>
                      <a:pt x="3770" y="425"/>
                      <a:pt x="3735" y="241"/>
                    </a:cubicBezTo>
                    <a:cubicBezTo>
                      <a:pt x="3710" y="67"/>
                      <a:pt x="3631" y="0"/>
                      <a:pt x="35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3782;p41">
                <a:extLst>
                  <a:ext uri="{FF2B5EF4-FFF2-40B4-BE49-F238E27FC236}">
                    <a16:creationId xmlns:a16="http://schemas.microsoft.com/office/drawing/2014/main" id="{4DCD5FEB-C5BE-61BE-065E-AB1FB5FDD3E4}"/>
                  </a:ext>
                </a:extLst>
              </p:cNvPr>
              <p:cNvSpPr/>
              <p:nvPr/>
            </p:nvSpPr>
            <p:spPr>
              <a:xfrm>
                <a:off x="5605600" y="4598575"/>
                <a:ext cx="482650" cy="430625"/>
              </a:xfrm>
              <a:custGeom>
                <a:avLst/>
                <a:gdLst/>
                <a:ahLst/>
                <a:cxnLst/>
                <a:rect l="l" t="t" r="r" b="b"/>
                <a:pathLst>
                  <a:path w="19306" h="17225" extrusionOk="0">
                    <a:moveTo>
                      <a:pt x="8736" y="0"/>
                    </a:moveTo>
                    <a:cubicBezTo>
                      <a:pt x="8462" y="0"/>
                      <a:pt x="8183" y="17"/>
                      <a:pt x="7895" y="50"/>
                    </a:cubicBezTo>
                    <a:cubicBezTo>
                      <a:pt x="7895" y="50"/>
                      <a:pt x="7791" y="50"/>
                      <a:pt x="7596" y="61"/>
                    </a:cubicBezTo>
                    <a:cubicBezTo>
                      <a:pt x="7515" y="61"/>
                      <a:pt x="7400" y="73"/>
                      <a:pt x="7274" y="84"/>
                    </a:cubicBezTo>
                    <a:cubicBezTo>
                      <a:pt x="5976" y="211"/>
                      <a:pt x="2942" y="786"/>
                      <a:pt x="1276" y="3383"/>
                    </a:cubicBezTo>
                    <a:cubicBezTo>
                      <a:pt x="1264" y="3394"/>
                      <a:pt x="1264" y="3406"/>
                      <a:pt x="1253" y="3429"/>
                    </a:cubicBezTo>
                    <a:cubicBezTo>
                      <a:pt x="828" y="4095"/>
                      <a:pt x="495" y="4900"/>
                      <a:pt x="299" y="5865"/>
                    </a:cubicBezTo>
                    <a:lnTo>
                      <a:pt x="230" y="6279"/>
                    </a:lnTo>
                    <a:cubicBezTo>
                      <a:pt x="58" y="7416"/>
                      <a:pt x="0" y="8404"/>
                      <a:pt x="23" y="9277"/>
                    </a:cubicBezTo>
                    <a:cubicBezTo>
                      <a:pt x="138" y="13253"/>
                      <a:pt x="1862" y="14793"/>
                      <a:pt x="1874" y="16184"/>
                    </a:cubicBezTo>
                    <a:cubicBezTo>
                      <a:pt x="1884" y="16935"/>
                      <a:pt x="2143" y="17224"/>
                      <a:pt x="2517" y="17224"/>
                    </a:cubicBezTo>
                    <a:cubicBezTo>
                      <a:pt x="2989" y="17224"/>
                      <a:pt x="3647" y="16761"/>
                      <a:pt x="4218" y="16184"/>
                    </a:cubicBezTo>
                    <a:cubicBezTo>
                      <a:pt x="5240" y="15161"/>
                      <a:pt x="6205" y="13702"/>
                      <a:pt x="7895" y="13242"/>
                    </a:cubicBezTo>
                    <a:cubicBezTo>
                      <a:pt x="9596" y="12793"/>
                      <a:pt x="11353" y="12116"/>
                      <a:pt x="12652" y="10415"/>
                    </a:cubicBezTo>
                    <a:cubicBezTo>
                      <a:pt x="13962" y="8715"/>
                      <a:pt x="17869" y="9277"/>
                      <a:pt x="18776" y="7691"/>
                    </a:cubicBezTo>
                    <a:cubicBezTo>
                      <a:pt x="19305" y="6761"/>
                      <a:pt x="18260" y="6393"/>
                      <a:pt x="17811" y="6049"/>
                    </a:cubicBezTo>
                    <a:cubicBezTo>
                      <a:pt x="17501" y="5819"/>
                      <a:pt x="15490" y="2693"/>
                      <a:pt x="12468" y="1039"/>
                    </a:cubicBezTo>
                    <a:cubicBezTo>
                      <a:pt x="11595" y="556"/>
                      <a:pt x="10641" y="188"/>
                      <a:pt x="9607" y="61"/>
                    </a:cubicBezTo>
                    <a:cubicBezTo>
                      <a:pt x="9321" y="20"/>
                      <a:pt x="9032" y="0"/>
                      <a:pt x="87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3783;p41">
                <a:extLst>
                  <a:ext uri="{FF2B5EF4-FFF2-40B4-BE49-F238E27FC236}">
                    <a16:creationId xmlns:a16="http://schemas.microsoft.com/office/drawing/2014/main" id="{DA58ACEA-81A9-6B4C-D5F0-31C89451CFBE}"/>
                  </a:ext>
                </a:extLst>
              </p:cNvPr>
              <p:cNvSpPr/>
              <p:nvPr/>
            </p:nvSpPr>
            <p:spPr>
              <a:xfrm>
                <a:off x="5709875" y="4693875"/>
                <a:ext cx="1692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6156" extrusionOk="0">
                    <a:moveTo>
                      <a:pt x="4023" y="0"/>
                    </a:moveTo>
                    <a:cubicBezTo>
                      <a:pt x="2977" y="0"/>
                      <a:pt x="1892" y="473"/>
                      <a:pt x="1173" y="1168"/>
                    </a:cubicBezTo>
                    <a:cubicBezTo>
                      <a:pt x="862" y="1466"/>
                      <a:pt x="609" y="1823"/>
                      <a:pt x="438" y="2214"/>
                    </a:cubicBezTo>
                    <a:cubicBezTo>
                      <a:pt x="1" y="3202"/>
                      <a:pt x="47" y="4362"/>
                      <a:pt x="495" y="5339"/>
                    </a:cubicBezTo>
                    <a:cubicBezTo>
                      <a:pt x="598" y="5557"/>
                      <a:pt x="724" y="5776"/>
                      <a:pt x="908" y="5937"/>
                    </a:cubicBezTo>
                    <a:cubicBezTo>
                      <a:pt x="1060" y="6070"/>
                      <a:pt x="1259" y="6156"/>
                      <a:pt x="1460" y="6156"/>
                    </a:cubicBezTo>
                    <a:cubicBezTo>
                      <a:pt x="1502" y="6156"/>
                      <a:pt x="1545" y="6152"/>
                      <a:pt x="1587" y="6144"/>
                    </a:cubicBezTo>
                    <a:cubicBezTo>
                      <a:pt x="1977" y="6063"/>
                      <a:pt x="2195" y="5649"/>
                      <a:pt x="2529" y="5431"/>
                    </a:cubicBezTo>
                    <a:cubicBezTo>
                      <a:pt x="2862" y="5212"/>
                      <a:pt x="3310" y="5201"/>
                      <a:pt x="3620" y="4960"/>
                    </a:cubicBezTo>
                    <a:cubicBezTo>
                      <a:pt x="3816" y="4799"/>
                      <a:pt x="3942" y="4581"/>
                      <a:pt x="4126" y="4431"/>
                    </a:cubicBezTo>
                    <a:cubicBezTo>
                      <a:pt x="4390" y="4224"/>
                      <a:pt x="4735" y="4178"/>
                      <a:pt x="5057" y="4098"/>
                    </a:cubicBezTo>
                    <a:cubicBezTo>
                      <a:pt x="5471" y="3983"/>
                      <a:pt x="5861" y="3777"/>
                      <a:pt x="6194" y="3512"/>
                    </a:cubicBezTo>
                    <a:cubicBezTo>
                      <a:pt x="6367" y="3374"/>
                      <a:pt x="6528" y="3213"/>
                      <a:pt x="6620" y="3006"/>
                    </a:cubicBezTo>
                    <a:cubicBezTo>
                      <a:pt x="6700" y="2857"/>
                      <a:pt x="6723" y="2684"/>
                      <a:pt x="6735" y="2513"/>
                    </a:cubicBezTo>
                    <a:cubicBezTo>
                      <a:pt x="6769" y="1593"/>
                      <a:pt x="6171" y="708"/>
                      <a:pt x="5344" y="294"/>
                    </a:cubicBezTo>
                    <a:cubicBezTo>
                      <a:pt x="4934" y="91"/>
                      <a:pt x="4482" y="0"/>
                      <a:pt x="40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3784;p41">
                <a:extLst>
                  <a:ext uri="{FF2B5EF4-FFF2-40B4-BE49-F238E27FC236}">
                    <a16:creationId xmlns:a16="http://schemas.microsoft.com/office/drawing/2014/main" id="{EC20C299-E201-93F9-D31F-542A6698AFEB}"/>
                  </a:ext>
                </a:extLst>
              </p:cNvPr>
              <p:cNvSpPr/>
              <p:nvPr/>
            </p:nvSpPr>
            <p:spPr>
              <a:xfrm>
                <a:off x="5605600" y="4745175"/>
                <a:ext cx="29625" cy="853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414" extrusionOk="0">
                    <a:moveTo>
                      <a:pt x="299" y="1"/>
                    </a:moveTo>
                    <a:lnTo>
                      <a:pt x="230" y="415"/>
                    </a:lnTo>
                    <a:cubicBezTo>
                      <a:pt x="58" y="1552"/>
                      <a:pt x="0" y="2540"/>
                      <a:pt x="23" y="3413"/>
                    </a:cubicBezTo>
                    <a:cubicBezTo>
                      <a:pt x="483" y="3356"/>
                      <a:pt x="954" y="2874"/>
                      <a:pt x="1080" y="2437"/>
                    </a:cubicBezTo>
                    <a:cubicBezTo>
                      <a:pt x="1184" y="2046"/>
                      <a:pt x="1126" y="1621"/>
                      <a:pt x="1034" y="1230"/>
                    </a:cubicBezTo>
                    <a:cubicBezTo>
                      <a:pt x="965" y="897"/>
                      <a:pt x="885" y="552"/>
                      <a:pt x="667" y="288"/>
                    </a:cubicBezTo>
                    <a:cubicBezTo>
                      <a:pt x="575" y="162"/>
                      <a:pt x="449" y="58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3785;p41">
                <a:extLst>
                  <a:ext uri="{FF2B5EF4-FFF2-40B4-BE49-F238E27FC236}">
                    <a16:creationId xmlns:a16="http://schemas.microsoft.com/office/drawing/2014/main" id="{538595E3-4157-F605-303E-061A8EACD801}"/>
                  </a:ext>
                </a:extLst>
              </p:cNvPr>
              <p:cNvSpPr/>
              <p:nvPr/>
            </p:nvSpPr>
            <p:spPr>
              <a:xfrm>
                <a:off x="5838275" y="4600100"/>
                <a:ext cx="7905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478" extrusionOk="0">
                    <a:moveTo>
                      <a:pt x="300" y="0"/>
                    </a:moveTo>
                    <a:cubicBezTo>
                      <a:pt x="289" y="35"/>
                      <a:pt x="266" y="81"/>
                      <a:pt x="254" y="115"/>
                    </a:cubicBezTo>
                    <a:cubicBezTo>
                      <a:pt x="1" y="932"/>
                      <a:pt x="978" y="1287"/>
                      <a:pt x="1599" y="1414"/>
                    </a:cubicBezTo>
                    <a:cubicBezTo>
                      <a:pt x="1761" y="1451"/>
                      <a:pt x="1958" y="1477"/>
                      <a:pt x="2159" y="1477"/>
                    </a:cubicBezTo>
                    <a:cubicBezTo>
                      <a:pt x="2583" y="1477"/>
                      <a:pt x="3021" y="1360"/>
                      <a:pt x="3161" y="978"/>
                    </a:cubicBezTo>
                    <a:cubicBezTo>
                      <a:pt x="2288" y="495"/>
                      <a:pt x="1334" y="127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3786;p41">
                <a:extLst>
                  <a:ext uri="{FF2B5EF4-FFF2-40B4-BE49-F238E27FC236}">
                    <a16:creationId xmlns:a16="http://schemas.microsoft.com/office/drawing/2014/main" id="{CAE7C0ED-5C9E-D570-BD82-804CC8071AAF}"/>
                  </a:ext>
                </a:extLst>
              </p:cNvPr>
              <p:cNvSpPr/>
              <p:nvPr/>
            </p:nvSpPr>
            <p:spPr>
              <a:xfrm>
                <a:off x="5637500" y="4600100"/>
                <a:ext cx="158300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3594" extrusionOk="0">
                    <a:moveTo>
                      <a:pt x="6320" y="0"/>
                    </a:moveTo>
                    <a:cubicBezTo>
                      <a:pt x="6239" y="0"/>
                      <a:pt x="6124" y="12"/>
                      <a:pt x="5998" y="23"/>
                    </a:cubicBezTo>
                    <a:cubicBezTo>
                      <a:pt x="4700" y="150"/>
                      <a:pt x="1666" y="725"/>
                      <a:pt x="0" y="3322"/>
                    </a:cubicBezTo>
                    <a:cubicBezTo>
                      <a:pt x="195" y="3483"/>
                      <a:pt x="437" y="3563"/>
                      <a:pt x="690" y="3586"/>
                    </a:cubicBezTo>
                    <a:cubicBezTo>
                      <a:pt x="742" y="3591"/>
                      <a:pt x="794" y="3593"/>
                      <a:pt x="845" y="3593"/>
                    </a:cubicBezTo>
                    <a:cubicBezTo>
                      <a:pt x="1146" y="3593"/>
                      <a:pt x="1439" y="3512"/>
                      <a:pt x="1724" y="3414"/>
                    </a:cubicBezTo>
                    <a:cubicBezTo>
                      <a:pt x="2999" y="2977"/>
                      <a:pt x="4137" y="2207"/>
                      <a:pt x="5251" y="1448"/>
                    </a:cubicBezTo>
                    <a:cubicBezTo>
                      <a:pt x="5757" y="1104"/>
                      <a:pt x="6308" y="667"/>
                      <a:pt x="6331" y="58"/>
                    </a:cubicBezTo>
                    <a:cubicBezTo>
                      <a:pt x="6331" y="35"/>
                      <a:pt x="6331" y="23"/>
                      <a:pt x="63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5" name="TextBox 4454">
              <a:extLst>
                <a:ext uri="{FF2B5EF4-FFF2-40B4-BE49-F238E27FC236}">
                  <a16:creationId xmlns:a16="http://schemas.microsoft.com/office/drawing/2014/main" id="{6EC5D79A-9967-18AC-1209-A8C5C7F38DF3}"/>
                </a:ext>
              </a:extLst>
            </p:cNvPr>
            <p:cNvSpPr txBox="1"/>
            <p:nvPr/>
          </p:nvSpPr>
          <p:spPr>
            <a:xfrm>
              <a:off x="5099762" y="1201076"/>
              <a:ext cx="238500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가설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이미 증강된 데이터는 증강 효과가 낮을 수 있다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67" name="그룹 4466">
            <a:extLst>
              <a:ext uri="{FF2B5EF4-FFF2-40B4-BE49-F238E27FC236}">
                <a16:creationId xmlns:a16="http://schemas.microsoft.com/office/drawing/2014/main" id="{A5333546-86CA-1B5E-EE14-B301D1FB3554}"/>
              </a:ext>
            </a:extLst>
          </p:cNvPr>
          <p:cNvGrpSpPr/>
          <p:nvPr/>
        </p:nvGrpSpPr>
        <p:grpSpPr>
          <a:xfrm>
            <a:off x="6089019" y="2428138"/>
            <a:ext cx="2310965" cy="523220"/>
            <a:chOff x="4891252" y="1140401"/>
            <a:chExt cx="2310965" cy="523220"/>
          </a:xfrm>
        </p:grpSpPr>
        <p:grpSp>
          <p:nvGrpSpPr>
            <p:cNvPr id="4468" name="Google Shape;3775;p41">
              <a:extLst>
                <a:ext uri="{FF2B5EF4-FFF2-40B4-BE49-F238E27FC236}">
                  <a16:creationId xmlns:a16="http://schemas.microsoft.com/office/drawing/2014/main" id="{2FFC51C5-5B4D-3AE4-EE7B-37C9B7E6FEFD}"/>
                </a:ext>
              </a:extLst>
            </p:cNvPr>
            <p:cNvGrpSpPr/>
            <p:nvPr/>
          </p:nvGrpSpPr>
          <p:grpSpPr>
            <a:xfrm>
              <a:off x="4891252" y="1240511"/>
              <a:ext cx="276881" cy="228901"/>
              <a:chOff x="5605600" y="4598575"/>
              <a:chExt cx="613625" cy="763700"/>
            </a:xfrm>
          </p:grpSpPr>
          <p:sp>
            <p:nvSpPr>
              <p:cNvPr id="4470" name="Google Shape;3776;p41">
                <a:extLst>
                  <a:ext uri="{FF2B5EF4-FFF2-40B4-BE49-F238E27FC236}">
                    <a16:creationId xmlns:a16="http://schemas.microsoft.com/office/drawing/2014/main" id="{71600F20-4C1C-97C6-52F3-9F0FDAADB3C6}"/>
                  </a:ext>
                </a:extLst>
              </p:cNvPr>
              <p:cNvSpPr/>
              <p:nvPr/>
            </p:nvSpPr>
            <p:spPr>
              <a:xfrm>
                <a:off x="5823925" y="4882850"/>
                <a:ext cx="2241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19177" extrusionOk="0">
                    <a:moveTo>
                      <a:pt x="911" y="0"/>
                    </a:moveTo>
                    <a:cubicBezTo>
                      <a:pt x="851" y="0"/>
                      <a:pt x="791" y="34"/>
                      <a:pt x="759" y="90"/>
                    </a:cubicBezTo>
                    <a:cubicBezTo>
                      <a:pt x="0" y="1595"/>
                      <a:pt x="0" y="3330"/>
                      <a:pt x="794" y="4514"/>
                    </a:cubicBezTo>
                    <a:cubicBezTo>
                      <a:pt x="1299" y="5283"/>
                      <a:pt x="2081" y="5801"/>
                      <a:pt x="2839" y="6295"/>
                    </a:cubicBezTo>
                    <a:lnTo>
                      <a:pt x="3149" y="6502"/>
                    </a:lnTo>
                    <a:cubicBezTo>
                      <a:pt x="3942" y="7030"/>
                      <a:pt x="4793" y="7697"/>
                      <a:pt x="5091" y="8628"/>
                    </a:cubicBezTo>
                    <a:cubicBezTo>
                      <a:pt x="5390" y="9570"/>
                      <a:pt x="5091" y="10535"/>
                      <a:pt x="4793" y="11478"/>
                    </a:cubicBezTo>
                    <a:cubicBezTo>
                      <a:pt x="4666" y="11902"/>
                      <a:pt x="4528" y="12328"/>
                      <a:pt x="4459" y="12753"/>
                    </a:cubicBezTo>
                    <a:cubicBezTo>
                      <a:pt x="4183" y="14212"/>
                      <a:pt x="4586" y="15522"/>
                      <a:pt x="5562" y="16338"/>
                    </a:cubicBezTo>
                    <a:cubicBezTo>
                      <a:pt x="5930" y="16649"/>
                      <a:pt x="6355" y="16878"/>
                      <a:pt x="6769" y="17096"/>
                    </a:cubicBezTo>
                    <a:cubicBezTo>
                      <a:pt x="7229" y="17338"/>
                      <a:pt x="7653" y="17568"/>
                      <a:pt x="8021" y="17901"/>
                    </a:cubicBezTo>
                    <a:cubicBezTo>
                      <a:pt x="8378" y="18234"/>
                      <a:pt x="8596" y="18636"/>
                      <a:pt x="8619" y="19027"/>
                    </a:cubicBezTo>
                    <a:cubicBezTo>
                      <a:pt x="8631" y="19108"/>
                      <a:pt x="8700" y="19177"/>
                      <a:pt x="8791" y="19177"/>
                    </a:cubicBezTo>
                    <a:lnTo>
                      <a:pt x="8802" y="19177"/>
                    </a:lnTo>
                    <a:cubicBezTo>
                      <a:pt x="8894" y="19177"/>
                      <a:pt x="8963" y="19096"/>
                      <a:pt x="8952" y="19004"/>
                    </a:cubicBezTo>
                    <a:cubicBezTo>
                      <a:pt x="8917" y="18521"/>
                      <a:pt x="8665" y="18050"/>
                      <a:pt x="8240" y="17648"/>
                    </a:cubicBezTo>
                    <a:cubicBezTo>
                      <a:pt x="7849" y="17292"/>
                      <a:pt x="7378" y="17039"/>
                      <a:pt x="6930" y="16797"/>
                    </a:cubicBezTo>
                    <a:cubicBezTo>
                      <a:pt x="6516" y="16580"/>
                      <a:pt x="6126" y="16373"/>
                      <a:pt x="5781" y="16085"/>
                    </a:cubicBezTo>
                    <a:cubicBezTo>
                      <a:pt x="4896" y="15339"/>
                      <a:pt x="4528" y="14155"/>
                      <a:pt x="4781" y="12822"/>
                    </a:cubicBezTo>
                    <a:cubicBezTo>
                      <a:pt x="4862" y="12408"/>
                      <a:pt x="4987" y="12006"/>
                      <a:pt x="5114" y="11581"/>
                    </a:cubicBezTo>
                    <a:cubicBezTo>
                      <a:pt x="5424" y="10592"/>
                      <a:pt x="5735" y="9570"/>
                      <a:pt x="5401" y="8524"/>
                    </a:cubicBezTo>
                    <a:cubicBezTo>
                      <a:pt x="5068" y="7490"/>
                      <a:pt x="4172" y="6789"/>
                      <a:pt x="3333" y="6226"/>
                    </a:cubicBezTo>
                    <a:lnTo>
                      <a:pt x="3023" y="6019"/>
                    </a:lnTo>
                    <a:cubicBezTo>
                      <a:pt x="2299" y="5536"/>
                      <a:pt x="1540" y="5043"/>
                      <a:pt x="1069" y="4330"/>
                    </a:cubicBezTo>
                    <a:cubicBezTo>
                      <a:pt x="345" y="3250"/>
                      <a:pt x="345" y="1641"/>
                      <a:pt x="1058" y="239"/>
                    </a:cubicBezTo>
                    <a:cubicBezTo>
                      <a:pt x="1103" y="158"/>
                      <a:pt x="1069" y="67"/>
                      <a:pt x="989" y="21"/>
                    </a:cubicBezTo>
                    <a:cubicBezTo>
                      <a:pt x="964" y="7"/>
                      <a:pt x="938" y="0"/>
                      <a:pt x="9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3777;p41">
                <a:extLst>
                  <a:ext uri="{FF2B5EF4-FFF2-40B4-BE49-F238E27FC236}">
                    <a16:creationId xmlns:a16="http://schemas.microsoft.com/office/drawing/2014/main" id="{1098B758-FBE1-1AF8-8D59-8E0735F07DA1}"/>
                  </a:ext>
                </a:extLst>
              </p:cNvPr>
              <p:cNvSpPr/>
              <p:nvPr/>
            </p:nvSpPr>
            <p:spPr>
              <a:xfrm>
                <a:off x="5754400" y="4882850"/>
                <a:ext cx="175550" cy="4584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8338" extrusionOk="0">
                    <a:moveTo>
                      <a:pt x="3901" y="0"/>
                    </a:moveTo>
                    <a:cubicBezTo>
                      <a:pt x="3868" y="0"/>
                      <a:pt x="3835" y="11"/>
                      <a:pt x="3805" y="33"/>
                    </a:cubicBezTo>
                    <a:cubicBezTo>
                      <a:pt x="2242" y="1067"/>
                      <a:pt x="1012" y="2595"/>
                      <a:pt x="345" y="4353"/>
                    </a:cubicBezTo>
                    <a:cubicBezTo>
                      <a:pt x="184" y="4790"/>
                      <a:pt x="1" y="5364"/>
                      <a:pt x="47" y="5973"/>
                    </a:cubicBezTo>
                    <a:cubicBezTo>
                      <a:pt x="81" y="6410"/>
                      <a:pt x="230" y="6823"/>
                      <a:pt x="380" y="7191"/>
                    </a:cubicBezTo>
                    <a:cubicBezTo>
                      <a:pt x="943" y="8536"/>
                      <a:pt x="1667" y="9581"/>
                      <a:pt x="2541" y="10305"/>
                    </a:cubicBezTo>
                    <a:cubicBezTo>
                      <a:pt x="2678" y="10420"/>
                      <a:pt x="2816" y="10535"/>
                      <a:pt x="2965" y="10638"/>
                    </a:cubicBezTo>
                    <a:cubicBezTo>
                      <a:pt x="3253" y="10857"/>
                      <a:pt x="3529" y="11075"/>
                      <a:pt x="3759" y="11340"/>
                    </a:cubicBezTo>
                    <a:cubicBezTo>
                      <a:pt x="4068" y="11684"/>
                      <a:pt x="4275" y="12109"/>
                      <a:pt x="4356" y="12558"/>
                    </a:cubicBezTo>
                    <a:cubicBezTo>
                      <a:pt x="4459" y="13166"/>
                      <a:pt x="4344" y="13799"/>
                      <a:pt x="4229" y="14419"/>
                    </a:cubicBezTo>
                    <a:cubicBezTo>
                      <a:pt x="4091" y="15201"/>
                      <a:pt x="3942" y="16005"/>
                      <a:pt x="4218" y="16763"/>
                    </a:cubicBezTo>
                    <a:cubicBezTo>
                      <a:pt x="4551" y="17694"/>
                      <a:pt x="5516" y="18337"/>
                      <a:pt x="6493" y="18337"/>
                    </a:cubicBezTo>
                    <a:cubicBezTo>
                      <a:pt x="6619" y="18337"/>
                      <a:pt x="6746" y="18326"/>
                      <a:pt x="6872" y="18303"/>
                    </a:cubicBezTo>
                    <a:cubicBezTo>
                      <a:pt x="6953" y="18280"/>
                      <a:pt x="7022" y="18199"/>
                      <a:pt x="6999" y="18107"/>
                    </a:cubicBezTo>
                    <a:cubicBezTo>
                      <a:pt x="6988" y="18023"/>
                      <a:pt x="6910" y="17968"/>
                      <a:pt x="6826" y="17968"/>
                    </a:cubicBezTo>
                    <a:cubicBezTo>
                      <a:pt x="6818" y="17968"/>
                      <a:pt x="6811" y="17969"/>
                      <a:pt x="6803" y="17970"/>
                    </a:cubicBezTo>
                    <a:cubicBezTo>
                      <a:pt x="6695" y="17990"/>
                      <a:pt x="6585" y="17999"/>
                      <a:pt x="6476" y="17999"/>
                    </a:cubicBezTo>
                    <a:cubicBezTo>
                      <a:pt x="5644" y="17999"/>
                      <a:pt x="4814" y="17442"/>
                      <a:pt x="4540" y="16660"/>
                    </a:cubicBezTo>
                    <a:cubicBezTo>
                      <a:pt x="4287" y="15970"/>
                      <a:pt x="4425" y="15247"/>
                      <a:pt x="4563" y="14476"/>
                    </a:cubicBezTo>
                    <a:cubicBezTo>
                      <a:pt x="4678" y="13833"/>
                      <a:pt x="4793" y="13166"/>
                      <a:pt x="4678" y="12500"/>
                    </a:cubicBezTo>
                    <a:cubicBezTo>
                      <a:pt x="4586" y="11994"/>
                      <a:pt x="4356" y="11512"/>
                      <a:pt x="4011" y="11110"/>
                    </a:cubicBezTo>
                    <a:cubicBezTo>
                      <a:pt x="3759" y="10822"/>
                      <a:pt x="3460" y="10592"/>
                      <a:pt x="3161" y="10374"/>
                    </a:cubicBezTo>
                    <a:cubicBezTo>
                      <a:pt x="3023" y="10271"/>
                      <a:pt x="2885" y="10168"/>
                      <a:pt x="2747" y="10053"/>
                    </a:cubicBezTo>
                    <a:cubicBezTo>
                      <a:pt x="1920" y="9363"/>
                      <a:pt x="1231" y="8363"/>
                      <a:pt x="690" y="7065"/>
                    </a:cubicBezTo>
                    <a:cubicBezTo>
                      <a:pt x="541" y="6720"/>
                      <a:pt x="403" y="6341"/>
                      <a:pt x="380" y="5950"/>
                    </a:cubicBezTo>
                    <a:cubicBezTo>
                      <a:pt x="334" y="5398"/>
                      <a:pt x="506" y="4870"/>
                      <a:pt x="656" y="4468"/>
                    </a:cubicBezTo>
                    <a:cubicBezTo>
                      <a:pt x="1299" y="2778"/>
                      <a:pt x="2483" y="1308"/>
                      <a:pt x="3988" y="308"/>
                    </a:cubicBezTo>
                    <a:cubicBezTo>
                      <a:pt x="4057" y="262"/>
                      <a:pt x="4080" y="158"/>
                      <a:pt x="4034" y="79"/>
                    </a:cubicBezTo>
                    <a:cubicBezTo>
                      <a:pt x="4006" y="28"/>
                      <a:pt x="3955" y="0"/>
                      <a:pt x="3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3778;p41">
                <a:extLst>
                  <a:ext uri="{FF2B5EF4-FFF2-40B4-BE49-F238E27FC236}">
                    <a16:creationId xmlns:a16="http://schemas.microsoft.com/office/drawing/2014/main" id="{935D177D-F471-FDF4-1F46-F46B036D03A1}"/>
                  </a:ext>
                </a:extLst>
              </p:cNvPr>
              <p:cNvSpPr/>
              <p:nvPr/>
            </p:nvSpPr>
            <p:spPr>
              <a:xfrm>
                <a:off x="5842025" y="4888150"/>
                <a:ext cx="272650" cy="418675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16747" extrusionOk="0">
                    <a:moveTo>
                      <a:pt x="775" y="0"/>
                    </a:moveTo>
                    <a:cubicBezTo>
                      <a:pt x="566" y="0"/>
                      <a:pt x="357" y="17"/>
                      <a:pt x="150" y="50"/>
                    </a:cubicBezTo>
                    <a:cubicBezTo>
                      <a:pt x="58" y="61"/>
                      <a:pt x="1" y="153"/>
                      <a:pt x="12" y="234"/>
                    </a:cubicBezTo>
                    <a:cubicBezTo>
                      <a:pt x="22" y="314"/>
                      <a:pt x="93" y="377"/>
                      <a:pt x="164" y="377"/>
                    </a:cubicBezTo>
                    <a:cubicBezTo>
                      <a:pt x="174" y="377"/>
                      <a:pt x="185" y="375"/>
                      <a:pt x="196" y="372"/>
                    </a:cubicBezTo>
                    <a:cubicBezTo>
                      <a:pt x="386" y="342"/>
                      <a:pt x="577" y="327"/>
                      <a:pt x="768" y="327"/>
                    </a:cubicBezTo>
                    <a:cubicBezTo>
                      <a:pt x="2164" y="327"/>
                      <a:pt x="3553" y="1113"/>
                      <a:pt x="4240" y="2326"/>
                    </a:cubicBezTo>
                    <a:cubicBezTo>
                      <a:pt x="4781" y="3279"/>
                      <a:pt x="4907" y="4440"/>
                      <a:pt x="5022" y="5566"/>
                    </a:cubicBezTo>
                    <a:cubicBezTo>
                      <a:pt x="5149" y="6830"/>
                      <a:pt x="5287" y="8140"/>
                      <a:pt x="6022" y="9197"/>
                    </a:cubicBezTo>
                    <a:cubicBezTo>
                      <a:pt x="6539" y="9967"/>
                      <a:pt x="7263" y="10518"/>
                      <a:pt x="7964" y="11059"/>
                    </a:cubicBezTo>
                    <a:cubicBezTo>
                      <a:pt x="8400" y="11392"/>
                      <a:pt x="8849" y="11736"/>
                      <a:pt x="9240" y="12116"/>
                    </a:cubicBezTo>
                    <a:cubicBezTo>
                      <a:pt x="10469" y="13345"/>
                      <a:pt x="10527" y="15069"/>
                      <a:pt x="10572" y="16585"/>
                    </a:cubicBezTo>
                    <a:cubicBezTo>
                      <a:pt x="10572" y="16666"/>
                      <a:pt x="10652" y="16746"/>
                      <a:pt x="10733" y="16746"/>
                    </a:cubicBezTo>
                    <a:lnTo>
                      <a:pt x="10744" y="16746"/>
                    </a:lnTo>
                    <a:cubicBezTo>
                      <a:pt x="10836" y="16735"/>
                      <a:pt x="10905" y="16666"/>
                      <a:pt x="10905" y="16574"/>
                    </a:cubicBezTo>
                    <a:cubicBezTo>
                      <a:pt x="10859" y="14989"/>
                      <a:pt x="10802" y="13196"/>
                      <a:pt x="9469" y="11886"/>
                    </a:cubicBezTo>
                    <a:cubicBezTo>
                      <a:pt x="9067" y="11483"/>
                      <a:pt x="8607" y="11128"/>
                      <a:pt x="8170" y="10794"/>
                    </a:cubicBezTo>
                    <a:cubicBezTo>
                      <a:pt x="7458" y="10242"/>
                      <a:pt x="6791" y="9726"/>
                      <a:pt x="6298" y="9013"/>
                    </a:cubicBezTo>
                    <a:cubicBezTo>
                      <a:pt x="5608" y="8025"/>
                      <a:pt x="5481" y="6807"/>
                      <a:pt x="5356" y="5531"/>
                    </a:cubicBezTo>
                    <a:cubicBezTo>
                      <a:pt x="5229" y="4371"/>
                      <a:pt x="5114" y="3176"/>
                      <a:pt x="4528" y="2153"/>
                    </a:cubicBezTo>
                    <a:cubicBezTo>
                      <a:pt x="3792" y="842"/>
                      <a:pt x="2277" y="0"/>
                      <a:pt x="7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3779;p41">
                <a:extLst>
                  <a:ext uri="{FF2B5EF4-FFF2-40B4-BE49-F238E27FC236}">
                    <a16:creationId xmlns:a16="http://schemas.microsoft.com/office/drawing/2014/main" id="{C6313930-80A8-37C5-DF72-741B55A1978B}"/>
                  </a:ext>
                </a:extLst>
              </p:cNvPr>
              <p:cNvSpPr/>
              <p:nvPr/>
            </p:nvSpPr>
            <p:spPr>
              <a:xfrm>
                <a:off x="5842025" y="4882875"/>
                <a:ext cx="377200" cy="384025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5361" extrusionOk="0">
                    <a:moveTo>
                      <a:pt x="727" y="0"/>
                    </a:moveTo>
                    <a:cubicBezTo>
                      <a:pt x="533" y="0"/>
                      <a:pt x="340" y="14"/>
                      <a:pt x="150" y="43"/>
                    </a:cubicBezTo>
                    <a:cubicBezTo>
                      <a:pt x="58" y="55"/>
                      <a:pt x="1" y="146"/>
                      <a:pt x="12" y="238"/>
                    </a:cubicBezTo>
                    <a:cubicBezTo>
                      <a:pt x="23" y="313"/>
                      <a:pt x="93" y="377"/>
                      <a:pt x="176" y="377"/>
                    </a:cubicBezTo>
                    <a:cubicBezTo>
                      <a:pt x="183" y="377"/>
                      <a:pt x="189" y="377"/>
                      <a:pt x="196" y="376"/>
                    </a:cubicBezTo>
                    <a:cubicBezTo>
                      <a:pt x="372" y="349"/>
                      <a:pt x="550" y="336"/>
                      <a:pt x="731" y="336"/>
                    </a:cubicBezTo>
                    <a:cubicBezTo>
                      <a:pt x="1788" y="336"/>
                      <a:pt x="2899" y="788"/>
                      <a:pt x="3793" y="1582"/>
                    </a:cubicBezTo>
                    <a:cubicBezTo>
                      <a:pt x="4666" y="2353"/>
                      <a:pt x="5367" y="3467"/>
                      <a:pt x="5895" y="4892"/>
                    </a:cubicBezTo>
                    <a:lnTo>
                      <a:pt x="6102" y="5478"/>
                    </a:lnTo>
                    <a:cubicBezTo>
                      <a:pt x="6367" y="6260"/>
                      <a:pt x="6643" y="7075"/>
                      <a:pt x="7182" y="7731"/>
                    </a:cubicBezTo>
                    <a:cubicBezTo>
                      <a:pt x="7677" y="8351"/>
                      <a:pt x="8377" y="8788"/>
                      <a:pt x="9148" y="8972"/>
                    </a:cubicBezTo>
                    <a:cubicBezTo>
                      <a:pt x="9538" y="9075"/>
                      <a:pt x="9929" y="9097"/>
                      <a:pt x="10320" y="9132"/>
                    </a:cubicBezTo>
                    <a:cubicBezTo>
                      <a:pt x="10664" y="9155"/>
                      <a:pt x="11009" y="9178"/>
                      <a:pt x="11354" y="9247"/>
                    </a:cubicBezTo>
                    <a:cubicBezTo>
                      <a:pt x="12503" y="9500"/>
                      <a:pt x="13560" y="10361"/>
                      <a:pt x="14112" y="11511"/>
                    </a:cubicBezTo>
                    <a:cubicBezTo>
                      <a:pt x="14628" y="12580"/>
                      <a:pt x="14755" y="13878"/>
                      <a:pt x="14444" y="15154"/>
                    </a:cubicBezTo>
                    <a:cubicBezTo>
                      <a:pt x="14421" y="15246"/>
                      <a:pt x="14479" y="15338"/>
                      <a:pt x="14559" y="15361"/>
                    </a:cubicBezTo>
                    <a:lnTo>
                      <a:pt x="14605" y="15361"/>
                    </a:lnTo>
                    <a:cubicBezTo>
                      <a:pt x="14674" y="15361"/>
                      <a:pt x="14743" y="15315"/>
                      <a:pt x="14766" y="15234"/>
                    </a:cubicBezTo>
                    <a:cubicBezTo>
                      <a:pt x="15088" y="13878"/>
                      <a:pt x="14962" y="12499"/>
                      <a:pt x="14410" y="11362"/>
                    </a:cubicBezTo>
                    <a:cubicBezTo>
                      <a:pt x="13801" y="10109"/>
                      <a:pt x="12687" y="9201"/>
                      <a:pt x="11423" y="8926"/>
                    </a:cubicBezTo>
                    <a:cubicBezTo>
                      <a:pt x="11066" y="8845"/>
                      <a:pt x="10698" y="8822"/>
                      <a:pt x="10343" y="8799"/>
                    </a:cubicBezTo>
                    <a:cubicBezTo>
                      <a:pt x="9952" y="8765"/>
                      <a:pt x="9584" y="8742"/>
                      <a:pt x="9228" y="8650"/>
                    </a:cubicBezTo>
                    <a:cubicBezTo>
                      <a:pt x="8527" y="8477"/>
                      <a:pt x="7895" y="8075"/>
                      <a:pt x="7435" y="7524"/>
                    </a:cubicBezTo>
                    <a:cubicBezTo>
                      <a:pt x="6941" y="6903"/>
                      <a:pt x="6677" y="6133"/>
                      <a:pt x="6413" y="5374"/>
                    </a:cubicBezTo>
                    <a:cubicBezTo>
                      <a:pt x="6344" y="5180"/>
                      <a:pt x="6275" y="4973"/>
                      <a:pt x="6206" y="4777"/>
                    </a:cubicBezTo>
                    <a:cubicBezTo>
                      <a:pt x="5665" y="3306"/>
                      <a:pt x="4919" y="2146"/>
                      <a:pt x="4011" y="1330"/>
                    </a:cubicBezTo>
                    <a:cubicBezTo>
                      <a:pt x="3049" y="477"/>
                      <a:pt x="1862" y="0"/>
                      <a:pt x="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3780;p41">
                <a:extLst>
                  <a:ext uri="{FF2B5EF4-FFF2-40B4-BE49-F238E27FC236}">
                    <a16:creationId xmlns:a16="http://schemas.microsoft.com/office/drawing/2014/main" id="{09826AF5-BFDE-5FA0-5345-316374A3A90C}"/>
                  </a:ext>
                </a:extLst>
              </p:cNvPr>
              <p:cNvSpPr/>
              <p:nvPr/>
            </p:nvSpPr>
            <p:spPr>
              <a:xfrm>
                <a:off x="5833700" y="4884025"/>
                <a:ext cx="263725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10135" extrusionOk="0">
                    <a:moveTo>
                      <a:pt x="836" y="1"/>
                    </a:moveTo>
                    <a:cubicBezTo>
                      <a:pt x="439" y="1"/>
                      <a:pt x="0" y="77"/>
                      <a:pt x="230" y="445"/>
                    </a:cubicBezTo>
                    <a:cubicBezTo>
                      <a:pt x="322" y="606"/>
                      <a:pt x="701" y="652"/>
                      <a:pt x="862" y="744"/>
                    </a:cubicBezTo>
                    <a:cubicBezTo>
                      <a:pt x="1092" y="870"/>
                      <a:pt x="1299" y="1043"/>
                      <a:pt x="1460" y="1250"/>
                    </a:cubicBezTo>
                    <a:cubicBezTo>
                      <a:pt x="1851" y="1755"/>
                      <a:pt x="2022" y="2399"/>
                      <a:pt x="2080" y="3042"/>
                    </a:cubicBezTo>
                    <a:cubicBezTo>
                      <a:pt x="2114" y="3421"/>
                      <a:pt x="2126" y="3824"/>
                      <a:pt x="2344" y="4133"/>
                    </a:cubicBezTo>
                    <a:cubicBezTo>
                      <a:pt x="2476" y="4321"/>
                      <a:pt x="2722" y="4441"/>
                      <a:pt x="2943" y="4441"/>
                    </a:cubicBezTo>
                    <a:cubicBezTo>
                      <a:pt x="3088" y="4441"/>
                      <a:pt x="3223" y="4390"/>
                      <a:pt x="3309" y="4271"/>
                    </a:cubicBezTo>
                    <a:cubicBezTo>
                      <a:pt x="3344" y="4225"/>
                      <a:pt x="3378" y="4168"/>
                      <a:pt x="3413" y="4133"/>
                    </a:cubicBezTo>
                    <a:cubicBezTo>
                      <a:pt x="3460" y="4090"/>
                      <a:pt x="3518" y="4071"/>
                      <a:pt x="3578" y="4071"/>
                    </a:cubicBezTo>
                    <a:cubicBezTo>
                      <a:pt x="3693" y="4071"/>
                      <a:pt x="3816" y="4142"/>
                      <a:pt x="3884" y="4248"/>
                    </a:cubicBezTo>
                    <a:cubicBezTo>
                      <a:pt x="3976" y="4398"/>
                      <a:pt x="3976" y="4593"/>
                      <a:pt x="3976" y="4777"/>
                    </a:cubicBezTo>
                    <a:cubicBezTo>
                      <a:pt x="3988" y="5455"/>
                      <a:pt x="4091" y="6133"/>
                      <a:pt x="4287" y="6776"/>
                    </a:cubicBezTo>
                    <a:cubicBezTo>
                      <a:pt x="4370" y="7079"/>
                      <a:pt x="4576" y="7420"/>
                      <a:pt x="4864" y="7420"/>
                    </a:cubicBezTo>
                    <a:cubicBezTo>
                      <a:pt x="4893" y="7420"/>
                      <a:pt x="4923" y="7416"/>
                      <a:pt x="4953" y="7409"/>
                    </a:cubicBezTo>
                    <a:cubicBezTo>
                      <a:pt x="5206" y="7351"/>
                      <a:pt x="5309" y="7029"/>
                      <a:pt x="5562" y="6926"/>
                    </a:cubicBezTo>
                    <a:cubicBezTo>
                      <a:pt x="5604" y="6912"/>
                      <a:pt x="5647" y="6905"/>
                      <a:pt x="5689" y="6905"/>
                    </a:cubicBezTo>
                    <a:cubicBezTo>
                      <a:pt x="5916" y="6905"/>
                      <a:pt x="6142" y="7096"/>
                      <a:pt x="6228" y="7328"/>
                    </a:cubicBezTo>
                    <a:cubicBezTo>
                      <a:pt x="6320" y="7593"/>
                      <a:pt x="6286" y="7891"/>
                      <a:pt x="6309" y="8178"/>
                    </a:cubicBezTo>
                    <a:cubicBezTo>
                      <a:pt x="6332" y="8765"/>
                      <a:pt x="6562" y="9339"/>
                      <a:pt x="6941" y="9787"/>
                    </a:cubicBezTo>
                    <a:cubicBezTo>
                      <a:pt x="7030" y="9885"/>
                      <a:pt x="7151" y="9992"/>
                      <a:pt x="7286" y="9992"/>
                    </a:cubicBezTo>
                    <a:cubicBezTo>
                      <a:pt x="7308" y="9992"/>
                      <a:pt x="7331" y="9989"/>
                      <a:pt x="7354" y="9983"/>
                    </a:cubicBezTo>
                    <a:cubicBezTo>
                      <a:pt x="7607" y="9914"/>
                      <a:pt x="7550" y="9534"/>
                      <a:pt x="7688" y="9304"/>
                    </a:cubicBezTo>
                    <a:cubicBezTo>
                      <a:pt x="7779" y="9146"/>
                      <a:pt x="7947" y="9078"/>
                      <a:pt x="8128" y="9078"/>
                    </a:cubicBezTo>
                    <a:cubicBezTo>
                      <a:pt x="8289" y="9078"/>
                      <a:pt x="8460" y="9132"/>
                      <a:pt x="8595" y="9224"/>
                    </a:cubicBezTo>
                    <a:cubicBezTo>
                      <a:pt x="8871" y="9419"/>
                      <a:pt x="9055" y="9718"/>
                      <a:pt x="9320" y="9925"/>
                    </a:cubicBezTo>
                    <a:cubicBezTo>
                      <a:pt x="9472" y="10051"/>
                      <a:pt x="9682" y="10135"/>
                      <a:pt x="9876" y="10135"/>
                    </a:cubicBezTo>
                    <a:cubicBezTo>
                      <a:pt x="10018" y="10135"/>
                      <a:pt x="10153" y="10090"/>
                      <a:pt x="10250" y="9983"/>
                    </a:cubicBezTo>
                    <a:cubicBezTo>
                      <a:pt x="10526" y="9672"/>
                      <a:pt x="10262" y="9178"/>
                      <a:pt x="9951" y="8891"/>
                    </a:cubicBezTo>
                    <a:cubicBezTo>
                      <a:pt x="9871" y="8822"/>
                      <a:pt x="9779" y="8742"/>
                      <a:pt x="9744" y="8638"/>
                    </a:cubicBezTo>
                    <a:cubicBezTo>
                      <a:pt x="9641" y="8305"/>
                      <a:pt x="10066" y="8075"/>
                      <a:pt x="10262" y="7799"/>
                    </a:cubicBezTo>
                    <a:cubicBezTo>
                      <a:pt x="10549" y="7409"/>
                      <a:pt x="10377" y="6834"/>
                      <a:pt x="10009" y="6523"/>
                    </a:cubicBezTo>
                    <a:cubicBezTo>
                      <a:pt x="9652" y="6214"/>
                      <a:pt x="9159" y="6110"/>
                      <a:pt x="8687" y="6053"/>
                    </a:cubicBezTo>
                    <a:cubicBezTo>
                      <a:pt x="8377" y="6018"/>
                      <a:pt x="7998" y="5949"/>
                      <a:pt x="7872" y="5662"/>
                    </a:cubicBezTo>
                    <a:cubicBezTo>
                      <a:pt x="7688" y="5225"/>
                      <a:pt x="8228" y="4789"/>
                      <a:pt x="8182" y="4329"/>
                    </a:cubicBezTo>
                    <a:cubicBezTo>
                      <a:pt x="8148" y="3961"/>
                      <a:pt x="7768" y="3732"/>
                      <a:pt x="7412" y="3605"/>
                    </a:cubicBezTo>
                    <a:cubicBezTo>
                      <a:pt x="6909" y="3425"/>
                      <a:pt x="6370" y="3330"/>
                      <a:pt x="5835" y="3330"/>
                    </a:cubicBezTo>
                    <a:cubicBezTo>
                      <a:pt x="5686" y="3330"/>
                      <a:pt x="5537" y="3337"/>
                      <a:pt x="5390" y="3352"/>
                    </a:cubicBezTo>
                    <a:cubicBezTo>
                      <a:pt x="5349" y="3357"/>
                      <a:pt x="5306" y="3362"/>
                      <a:pt x="5262" y="3362"/>
                    </a:cubicBezTo>
                    <a:cubicBezTo>
                      <a:pt x="5208" y="3362"/>
                      <a:pt x="5153" y="3354"/>
                      <a:pt x="5102" y="3329"/>
                    </a:cubicBezTo>
                    <a:cubicBezTo>
                      <a:pt x="4884" y="3214"/>
                      <a:pt x="4941" y="2881"/>
                      <a:pt x="5091" y="2674"/>
                    </a:cubicBezTo>
                    <a:cubicBezTo>
                      <a:pt x="5240" y="2479"/>
                      <a:pt x="5459" y="2295"/>
                      <a:pt x="5447" y="2042"/>
                    </a:cubicBezTo>
                    <a:cubicBezTo>
                      <a:pt x="5436" y="1755"/>
                      <a:pt x="5137" y="1582"/>
                      <a:pt x="4884" y="1467"/>
                    </a:cubicBezTo>
                    <a:cubicBezTo>
                      <a:pt x="4356" y="1227"/>
                      <a:pt x="3838" y="985"/>
                      <a:pt x="3309" y="744"/>
                    </a:cubicBezTo>
                    <a:cubicBezTo>
                      <a:pt x="2666" y="445"/>
                      <a:pt x="2011" y="134"/>
                      <a:pt x="1310" y="32"/>
                    </a:cubicBezTo>
                    <a:cubicBezTo>
                      <a:pt x="1222" y="20"/>
                      <a:pt x="1034" y="1"/>
                      <a:pt x="8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3781;p41">
                <a:extLst>
                  <a:ext uri="{FF2B5EF4-FFF2-40B4-BE49-F238E27FC236}">
                    <a16:creationId xmlns:a16="http://schemas.microsoft.com/office/drawing/2014/main" id="{7F70A948-5F89-F693-8CD0-6A3FB52C750C}"/>
                  </a:ext>
                </a:extLst>
              </p:cNvPr>
              <p:cNvSpPr/>
              <p:nvPr/>
            </p:nvSpPr>
            <p:spPr>
              <a:xfrm>
                <a:off x="5748375" y="4892275"/>
                <a:ext cx="12440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14001" extrusionOk="0">
                    <a:moveTo>
                      <a:pt x="3526" y="0"/>
                    </a:moveTo>
                    <a:cubicBezTo>
                      <a:pt x="3243" y="0"/>
                      <a:pt x="2769" y="481"/>
                      <a:pt x="2644" y="632"/>
                    </a:cubicBezTo>
                    <a:cubicBezTo>
                      <a:pt x="2184" y="1172"/>
                      <a:pt x="1885" y="1827"/>
                      <a:pt x="1586" y="2470"/>
                    </a:cubicBezTo>
                    <a:cubicBezTo>
                      <a:pt x="1345" y="2988"/>
                      <a:pt x="1104" y="3517"/>
                      <a:pt x="862" y="4045"/>
                    </a:cubicBezTo>
                    <a:cubicBezTo>
                      <a:pt x="747" y="4298"/>
                      <a:pt x="632" y="4631"/>
                      <a:pt x="805" y="4849"/>
                    </a:cubicBezTo>
                    <a:cubicBezTo>
                      <a:pt x="966" y="5044"/>
                      <a:pt x="1253" y="5044"/>
                      <a:pt x="1495" y="5102"/>
                    </a:cubicBezTo>
                    <a:cubicBezTo>
                      <a:pt x="1735" y="5159"/>
                      <a:pt x="2000" y="5378"/>
                      <a:pt x="1908" y="5596"/>
                    </a:cubicBezTo>
                    <a:cubicBezTo>
                      <a:pt x="1862" y="5688"/>
                      <a:pt x="1781" y="5746"/>
                      <a:pt x="1701" y="5803"/>
                    </a:cubicBezTo>
                    <a:cubicBezTo>
                      <a:pt x="1138" y="6193"/>
                      <a:pt x="667" y="6722"/>
                      <a:pt x="322" y="7309"/>
                    </a:cubicBezTo>
                    <a:cubicBezTo>
                      <a:pt x="139" y="7630"/>
                      <a:pt x="1" y="8055"/>
                      <a:pt x="219" y="8366"/>
                    </a:cubicBezTo>
                    <a:cubicBezTo>
                      <a:pt x="483" y="8744"/>
                      <a:pt x="1173" y="8721"/>
                      <a:pt x="1311" y="9170"/>
                    </a:cubicBezTo>
                    <a:cubicBezTo>
                      <a:pt x="1403" y="9469"/>
                      <a:pt x="1161" y="9768"/>
                      <a:pt x="954" y="9997"/>
                    </a:cubicBezTo>
                    <a:cubicBezTo>
                      <a:pt x="632" y="10353"/>
                      <a:pt x="322" y="10744"/>
                      <a:pt x="253" y="11215"/>
                    </a:cubicBezTo>
                    <a:cubicBezTo>
                      <a:pt x="173" y="11686"/>
                      <a:pt x="425" y="12238"/>
                      <a:pt x="885" y="12353"/>
                    </a:cubicBezTo>
                    <a:cubicBezTo>
                      <a:pt x="1219" y="12434"/>
                      <a:pt x="1689" y="12330"/>
                      <a:pt x="1816" y="12651"/>
                    </a:cubicBezTo>
                    <a:cubicBezTo>
                      <a:pt x="1862" y="12755"/>
                      <a:pt x="1850" y="12870"/>
                      <a:pt x="1827" y="12985"/>
                    </a:cubicBezTo>
                    <a:cubicBezTo>
                      <a:pt x="1781" y="13399"/>
                      <a:pt x="1908" y="13950"/>
                      <a:pt x="2322" y="13996"/>
                    </a:cubicBezTo>
                    <a:cubicBezTo>
                      <a:pt x="2342" y="13999"/>
                      <a:pt x="2362" y="14000"/>
                      <a:pt x="2382" y="14000"/>
                    </a:cubicBezTo>
                    <a:cubicBezTo>
                      <a:pt x="2686" y="14000"/>
                      <a:pt x="2924" y="13677"/>
                      <a:pt x="2988" y="13364"/>
                    </a:cubicBezTo>
                    <a:cubicBezTo>
                      <a:pt x="3045" y="13031"/>
                      <a:pt x="2999" y="12674"/>
                      <a:pt x="3080" y="12353"/>
                    </a:cubicBezTo>
                    <a:cubicBezTo>
                      <a:pt x="3159" y="12068"/>
                      <a:pt x="3406" y="11800"/>
                      <a:pt x="3676" y="11800"/>
                    </a:cubicBezTo>
                    <a:cubicBezTo>
                      <a:pt x="3722" y="11800"/>
                      <a:pt x="3769" y="11807"/>
                      <a:pt x="3816" y="11824"/>
                    </a:cubicBezTo>
                    <a:cubicBezTo>
                      <a:pt x="4032" y="11893"/>
                      <a:pt x="4215" y="12147"/>
                      <a:pt x="4414" y="12147"/>
                    </a:cubicBezTo>
                    <a:cubicBezTo>
                      <a:pt x="4447" y="12147"/>
                      <a:pt x="4481" y="12139"/>
                      <a:pt x="4516" y="12123"/>
                    </a:cubicBezTo>
                    <a:cubicBezTo>
                      <a:pt x="4666" y="12054"/>
                      <a:pt x="4700" y="11870"/>
                      <a:pt x="4700" y="11709"/>
                    </a:cubicBezTo>
                    <a:cubicBezTo>
                      <a:pt x="4700" y="11124"/>
                      <a:pt x="4505" y="10537"/>
                      <a:pt x="4148" y="10066"/>
                    </a:cubicBezTo>
                    <a:cubicBezTo>
                      <a:pt x="3965" y="9848"/>
                      <a:pt x="3747" y="9641"/>
                      <a:pt x="3655" y="9365"/>
                    </a:cubicBezTo>
                    <a:cubicBezTo>
                      <a:pt x="3551" y="9101"/>
                      <a:pt x="3632" y="8733"/>
                      <a:pt x="3896" y="8642"/>
                    </a:cubicBezTo>
                    <a:cubicBezTo>
                      <a:pt x="3954" y="8620"/>
                      <a:pt x="4013" y="8613"/>
                      <a:pt x="4074" y="8613"/>
                    </a:cubicBezTo>
                    <a:cubicBezTo>
                      <a:pt x="4206" y="8613"/>
                      <a:pt x="4343" y="8648"/>
                      <a:pt x="4473" y="8648"/>
                    </a:cubicBezTo>
                    <a:cubicBezTo>
                      <a:pt x="4543" y="8648"/>
                      <a:pt x="4612" y="8638"/>
                      <a:pt x="4677" y="8607"/>
                    </a:cubicBezTo>
                    <a:cubicBezTo>
                      <a:pt x="4976" y="8458"/>
                      <a:pt x="4907" y="8009"/>
                      <a:pt x="4769" y="7699"/>
                    </a:cubicBezTo>
                    <a:cubicBezTo>
                      <a:pt x="4493" y="7067"/>
                      <a:pt x="4137" y="6492"/>
                      <a:pt x="3701" y="5964"/>
                    </a:cubicBezTo>
                    <a:cubicBezTo>
                      <a:pt x="3586" y="5826"/>
                      <a:pt x="3459" y="5677"/>
                      <a:pt x="3436" y="5504"/>
                    </a:cubicBezTo>
                    <a:cubicBezTo>
                      <a:pt x="3402" y="5320"/>
                      <a:pt x="3528" y="5113"/>
                      <a:pt x="3712" y="5113"/>
                    </a:cubicBezTo>
                    <a:cubicBezTo>
                      <a:pt x="3770" y="5113"/>
                      <a:pt x="3816" y="5136"/>
                      <a:pt x="3873" y="5159"/>
                    </a:cubicBezTo>
                    <a:cubicBezTo>
                      <a:pt x="3903" y="5166"/>
                      <a:pt x="3933" y="5169"/>
                      <a:pt x="3962" y="5169"/>
                    </a:cubicBezTo>
                    <a:cubicBezTo>
                      <a:pt x="4291" y="5169"/>
                      <a:pt x="4559" y="4772"/>
                      <a:pt x="4528" y="4424"/>
                    </a:cubicBezTo>
                    <a:cubicBezTo>
                      <a:pt x="4482" y="4045"/>
                      <a:pt x="4229" y="3734"/>
                      <a:pt x="4011" y="3425"/>
                    </a:cubicBezTo>
                    <a:cubicBezTo>
                      <a:pt x="3655" y="2896"/>
                      <a:pt x="3356" y="2287"/>
                      <a:pt x="3333" y="1655"/>
                    </a:cubicBezTo>
                    <a:cubicBezTo>
                      <a:pt x="3321" y="1390"/>
                      <a:pt x="3356" y="1126"/>
                      <a:pt x="3448" y="885"/>
                    </a:cubicBezTo>
                    <a:cubicBezTo>
                      <a:pt x="3505" y="713"/>
                      <a:pt x="3770" y="425"/>
                      <a:pt x="3735" y="241"/>
                    </a:cubicBezTo>
                    <a:cubicBezTo>
                      <a:pt x="3710" y="67"/>
                      <a:pt x="3631" y="0"/>
                      <a:pt x="35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3782;p41">
                <a:extLst>
                  <a:ext uri="{FF2B5EF4-FFF2-40B4-BE49-F238E27FC236}">
                    <a16:creationId xmlns:a16="http://schemas.microsoft.com/office/drawing/2014/main" id="{3312E127-E66E-3460-2787-A907DC2F39A3}"/>
                  </a:ext>
                </a:extLst>
              </p:cNvPr>
              <p:cNvSpPr/>
              <p:nvPr/>
            </p:nvSpPr>
            <p:spPr>
              <a:xfrm>
                <a:off x="5605600" y="4598575"/>
                <a:ext cx="482650" cy="430625"/>
              </a:xfrm>
              <a:custGeom>
                <a:avLst/>
                <a:gdLst/>
                <a:ahLst/>
                <a:cxnLst/>
                <a:rect l="l" t="t" r="r" b="b"/>
                <a:pathLst>
                  <a:path w="19306" h="17225" extrusionOk="0">
                    <a:moveTo>
                      <a:pt x="8736" y="0"/>
                    </a:moveTo>
                    <a:cubicBezTo>
                      <a:pt x="8462" y="0"/>
                      <a:pt x="8183" y="17"/>
                      <a:pt x="7895" y="50"/>
                    </a:cubicBezTo>
                    <a:cubicBezTo>
                      <a:pt x="7895" y="50"/>
                      <a:pt x="7791" y="50"/>
                      <a:pt x="7596" y="61"/>
                    </a:cubicBezTo>
                    <a:cubicBezTo>
                      <a:pt x="7515" y="61"/>
                      <a:pt x="7400" y="73"/>
                      <a:pt x="7274" y="84"/>
                    </a:cubicBezTo>
                    <a:cubicBezTo>
                      <a:pt x="5976" y="211"/>
                      <a:pt x="2942" y="786"/>
                      <a:pt x="1276" y="3383"/>
                    </a:cubicBezTo>
                    <a:cubicBezTo>
                      <a:pt x="1264" y="3394"/>
                      <a:pt x="1264" y="3406"/>
                      <a:pt x="1253" y="3429"/>
                    </a:cubicBezTo>
                    <a:cubicBezTo>
                      <a:pt x="828" y="4095"/>
                      <a:pt x="495" y="4900"/>
                      <a:pt x="299" y="5865"/>
                    </a:cubicBezTo>
                    <a:lnTo>
                      <a:pt x="230" y="6279"/>
                    </a:lnTo>
                    <a:cubicBezTo>
                      <a:pt x="58" y="7416"/>
                      <a:pt x="0" y="8404"/>
                      <a:pt x="23" y="9277"/>
                    </a:cubicBezTo>
                    <a:cubicBezTo>
                      <a:pt x="138" y="13253"/>
                      <a:pt x="1862" y="14793"/>
                      <a:pt x="1874" y="16184"/>
                    </a:cubicBezTo>
                    <a:cubicBezTo>
                      <a:pt x="1884" y="16935"/>
                      <a:pt x="2143" y="17224"/>
                      <a:pt x="2517" y="17224"/>
                    </a:cubicBezTo>
                    <a:cubicBezTo>
                      <a:pt x="2989" y="17224"/>
                      <a:pt x="3647" y="16761"/>
                      <a:pt x="4218" y="16184"/>
                    </a:cubicBezTo>
                    <a:cubicBezTo>
                      <a:pt x="5240" y="15161"/>
                      <a:pt x="6205" y="13702"/>
                      <a:pt x="7895" y="13242"/>
                    </a:cubicBezTo>
                    <a:cubicBezTo>
                      <a:pt x="9596" y="12793"/>
                      <a:pt x="11353" y="12116"/>
                      <a:pt x="12652" y="10415"/>
                    </a:cubicBezTo>
                    <a:cubicBezTo>
                      <a:pt x="13962" y="8715"/>
                      <a:pt x="17869" y="9277"/>
                      <a:pt x="18776" y="7691"/>
                    </a:cubicBezTo>
                    <a:cubicBezTo>
                      <a:pt x="19305" y="6761"/>
                      <a:pt x="18260" y="6393"/>
                      <a:pt x="17811" y="6049"/>
                    </a:cubicBezTo>
                    <a:cubicBezTo>
                      <a:pt x="17501" y="5819"/>
                      <a:pt x="15490" y="2693"/>
                      <a:pt x="12468" y="1039"/>
                    </a:cubicBezTo>
                    <a:cubicBezTo>
                      <a:pt x="11595" y="556"/>
                      <a:pt x="10641" y="188"/>
                      <a:pt x="9607" y="61"/>
                    </a:cubicBezTo>
                    <a:cubicBezTo>
                      <a:pt x="9321" y="20"/>
                      <a:pt x="9032" y="0"/>
                      <a:pt x="87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3783;p41">
                <a:extLst>
                  <a:ext uri="{FF2B5EF4-FFF2-40B4-BE49-F238E27FC236}">
                    <a16:creationId xmlns:a16="http://schemas.microsoft.com/office/drawing/2014/main" id="{B96A3AD3-A4A0-956A-D0E3-88AC9612C5B6}"/>
                  </a:ext>
                </a:extLst>
              </p:cNvPr>
              <p:cNvSpPr/>
              <p:nvPr/>
            </p:nvSpPr>
            <p:spPr>
              <a:xfrm>
                <a:off x="5709875" y="4693875"/>
                <a:ext cx="1692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6156" extrusionOk="0">
                    <a:moveTo>
                      <a:pt x="4023" y="0"/>
                    </a:moveTo>
                    <a:cubicBezTo>
                      <a:pt x="2977" y="0"/>
                      <a:pt x="1892" y="473"/>
                      <a:pt x="1173" y="1168"/>
                    </a:cubicBezTo>
                    <a:cubicBezTo>
                      <a:pt x="862" y="1466"/>
                      <a:pt x="609" y="1823"/>
                      <a:pt x="438" y="2214"/>
                    </a:cubicBezTo>
                    <a:cubicBezTo>
                      <a:pt x="1" y="3202"/>
                      <a:pt x="47" y="4362"/>
                      <a:pt x="495" y="5339"/>
                    </a:cubicBezTo>
                    <a:cubicBezTo>
                      <a:pt x="598" y="5557"/>
                      <a:pt x="724" y="5776"/>
                      <a:pt x="908" y="5937"/>
                    </a:cubicBezTo>
                    <a:cubicBezTo>
                      <a:pt x="1060" y="6070"/>
                      <a:pt x="1259" y="6156"/>
                      <a:pt x="1460" y="6156"/>
                    </a:cubicBezTo>
                    <a:cubicBezTo>
                      <a:pt x="1502" y="6156"/>
                      <a:pt x="1545" y="6152"/>
                      <a:pt x="1587" y="6144"/>
                    </a:cubicBezTo>
                    <a:cubicBezTo>
                      <a:pt x="1977" y="6063"/>
                      <a:pt x="2195" y="5649"/>
                      <a:pt x="2529" y="5431"/>
                    </a:cubicBezTo>
                    <a:cubicBezTo>
                      <a:pt x="2862" y="5212"/>
                      <a:pt x="3310" y="5201"/>
                      <a:pt x="3620" y="4960"/>
                    </a:cubicBezTo>
                    <a:cubicBezTo>
                      <a:pt x="3816" y="4799"/>
                      <a:pt x="3942" y="4581"/>
                      <a:pt x="4126" y="4431"/>
                    </a:cubicBezTo>
                    <a:cubicBezTo>
                      <a:pt x="4390" y="4224"/>
                      <a:pt x="4735" y="4178"/>
                      <a:pt x="5057" y="4098"/>
                    </a:cubicBezTo>
                    <a:cubicBezTo>
                      <a:pt x="5471" y="3983"/>
                      <a:pt x="5861" y="3777"/>
                      <a:pt x="6194" y="3512"/>
                    </a:cubicBezTo>
                    <a:cubicBezTo>
                      <a:pt x="6367" y="3374"/>
                      <a:pt x="6528" y="3213"/>
                      <a:pt x="6620" y="3006"/>
                    </a:cubicBezTo>
                    <a:cubicBezTo>
                      <a:pt x="6700" y="2857"/>
                      <a:pt x="6723" y="2684"/>
                      <a:pt x="6735" y="2513"/>
                    </a:cubicBezTo>
                    <a:cubicBezTo>
                      <a:pt x="6769" y="1593"/>
                      <a:pt x="6171" y="708"/>
                      <a:pt x="5344" y="294"/>
                    </a:cubicBezTo>
                    <a:cubicBezTo>
                      <a:pt x="4934" y="91"/>
                      <a:pt x="4482" y="0"/>
                      <a:pt x="40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3784;p41">
                <a:extLst>
                  <a:ext uri="{FF2B5EF4-FFF2-40B4-BE49-F238E27FC236}">
                    <a16:creationId xmlns:a16="http://schemas.microsoft.com/office/drawing/2014/main" id="{572467B0-7584-F9C4-309A-B0B360CE5628}"/>
                  </a:ext>
                </a:extLst>
              </p:cNvPr>
              <p:cNvSpPr/>
              <p:nvPr/>
            </p:nvSpPr>
            <p:spPr>
              <a:xfrm>
                <a:off x="5605600" y="4745175"/>
                <a:ext cx="29625" cy="853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414" extrusionOk="0">
                    <a:moveTo>
                      <a:pt x="299" y="1"/>
                    </a:moveTo>
                    <a:lnTo>
                      <a:pt x="230" y="415"/>
                    </a:lnTo>
                    <a:cubicBezTo>
                      <a:pt x="58" y="1552"/>
                      <a:pt x="0" y="2540"/>
                      <a:pt x="23" y="3413"/>
                    </a:cubicBezTo>
                    <a:cubicBezTo>
                      <a:pt x="483" y="3356"/>
                      <a:pt x="954" y="2874"/>
                      <a:pt x="1080" y="2437"/>
                    </a:cubicBezTo>
                    <a:cubicBezTo>
                      <a:pt x="1184" y="2046"/>
                      <a:pt x="1126" y="1621"/>
                      <a:pt x="1034" y="1230"/>
                    </a:cubicBezTo>
                    <a:cubicBezTo>
                      <a:pt x="965" y="897"/>
                      <a:pt x="885" y="552"/>
                      <a:pt x="667" y="288"/>
                    </a:cubicBezTo>
                    <a:cubicBezTo>
                      <a:pt x="575" y="162"/>
                      <a:pt x="449" y="58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3785;p41">
                <a:extLst>
                  <a:ext uri="{FF2B5EF4-FFF2-40B4-BE49-F238E27FC236}">
                    <a16:creationId xmlns:a16="http://schemas.microsoft.com/office/drawing/2014/main" id="{8F0453CC-19BB-D285-CBD3-38BD4AB6BB86}"/>
                  </a:ext>
                </a:extLst>
              </p:cNvPr>
              <p:cNvSpPr/>
              <p:nvPr/>
            </p:nvSpPr>
            <p:spPr>
              <a:xfrm>
                <a:off x="5838275" y="4600100"/>
                <a:ext cx="7905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478" extrusionOk="0">
                    <a:moveTo>
                      <a:pt x="300" y="0"/>
                    </a:moveTo>
                    <a:cubicBezTo>
                      <a:pt x="289" y="35"/>
                      <a:pt x="266" y="81"/>
                      <a:pt x="254" y="115"/>
                    </a:cubicBezTo>
                    <a:cubicBezTo>
                      <a:pt x="1" y="932"/>
                      <a:pt x="978" y="1287"/>
                      <a:pt x="1599" y="1414"/>
                    </a:cubicBezTo>
                    <a:cubicBezTo>
                      <a:pt x="1761" y="1451"/>
                      <a:pt x="1958" y="1477"/>
                      <a:pt x="2159" y="1477"/>
                    </a:cubicBezTo>
                    <a:cubicBezTo>
                      <a:pt x="2583" y="1477"/>
                      <a:pt x="3021" y="1360"/>
                      <a:pt x="3161" y="978"/>
                    </a:cubicBezTo>
                    <a:cubicBezTo>
                      <a:pt x="2288" y="495"/>
                      <a:pt x="1334" y="127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3786;p41">
                <a:extLst>
                  <a:ext uri="{FF2B5EF4-FFF2-40B4-BE49-F238E27FC236}">
                    <a16:creationId xmlns:a16="http://schemas.microsoft.com/office/drawing/2014/main" id="{030666B1-8F8E-6E52-3E6A-37F0CF13647B}"/>
                  </a:ext>
                </a:extLst>
              </p:cNvPr>
              <p:cNvSpPr/>
              <p:nvPr/>
            </p:nvSpPr>
            <p:spPr>
              <a:xfrm>
                <a:off x="5637500" y="4600100"/>
                <a:ext cx="158300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3594" extrusionOk="0">
                    <a:moveTo>
                      <a:pt x="6320" y="0"/>
                    </a:moveTo>
                    <a:cubicBezTo>
                      <a:pt x="6239" y="0"/>
                      <a:pt x="6124" y="12"/>
                      <a:pt x="5998" y="23"/>
                    </a:cubicBezTo>
                    <a:cubicBezTo>
                      <a:pt x="4700" y="150"/>
                      <a:pt x="1666" y="725"/>
                      <a:pt x="0" y="3322"/>
                    </a:cubicBezTo>
                    <a:cubicBezTo>
                      <a:pt x="195" y="3483"/>
                      <a:pt x="437" y="3563"/>
                      <a:pt x="690" y="3586"/>
                    </a:cubicBezTo>
                    <a:cubicBezTo>
                      <a:pt x="742" y="3591"/>
                      <a:pt x="794" y="3593"/>
                      <a:pt x="845" y="3593"/>
                    </a:cubicBezTo>
                    <a:cubicBezTo>
                      <a:pt x="1146" y="3593"/>
                      <a:pt x="1439" y="3512"/>
                      <a:pt x="1724" y="3414"/>
                    </a:cubicBezTo>
                    <a:cubicBezTo>
                      <a:pt x="2999" y="2977"/>
                      <a:pt x="4137" y="2207"/>
                      <a:pt x="5251" y="1448"/>
                    </a:cubicBezTo>
                    <a:cubicBezTo>
                      <a:pt x="5757" y="1104"/>
                      <a:pt x="6308" y="667"/>
                      <a:pt x="6331" y="58"/>
                    </a:cubicBezTo>
                    <a:cubicBezTo>
                      <a:pt x="6331" y="35"/>
                      <a:pt x="6331" y="23"/>
                      <a:pt x="63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9" name="TextBox 4468">
              <a:extLst>
                <a:ext uri="{FF2B5EF4-FFF2-40B4-BE49-F238E27FC236}">
                  <a16:creationId xmlns:a16="http://schemas.microsoft.com/office/drawing/2014/main" id="{9FC52876-C892-AEC3-AA63-544F1BD1F4DE}"/>
                </a:ext>
              </a:extLst>
            </p:cNvPr>
            <p:cNvSpPr txBox="1"/>
            <p:nvPr/>
          </p:nvSpPr>
          <p:spPr>
            <a:xfrm>
              <a:off x="5099051" y="1140401"/>
              <a:ext cx="21031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가설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전이 학습 모델이 효과적일 수 있다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3E53C4-CC80-BB36-5B76-68491D764EB5}"/>
              </a:ext>
            </a:extLst>
          </p:cNvPr>
          <p:cNvGrpSpPr/>
          <p:nvPr/>
        </p:nvGrpSpPr>
        <p:grpSpPr>
          <a:xfrm>
            <a:off x="617501" y="3546130"/>
            <a:ext cx="2214206" cy="738664"/>
            <a:chOff x="670448" y="2997490"/>
            <a:chExt cx="2214206" cy="738664"/>
          </a:xfrm>
        </p:grpSpPr>
        <p:grpSp>
          <p:nvGrpSpPr>
            <p:cNvPr id="33" name="Google Shape;1662;p43">
              <a:extLst>
                <a:ext uri="{FF2B5EF4-FFF2-40B4-BE49-F238E27FC236}">
                  <a16:creationId xmlns:a16="http://schemas.microsoft.com/office/drawing/2014/main" id="{2D8390C0-D62E-CB19-AF49-8BC8B01DC8EA}"/>
                </a:ext>
              </a:extLst>
            </p:cNvPr>
            <p:cNvGrpSpPr/>
            <p:nvPr/>
          </p:nvGrpSpPr>
          <p:grpSpPr>
            <a:xfrm>
              <a:off x="670448" y="3032928"/>
              <a:ext cx="225803" cy="182991"/>
              <a:chOff x="6228719" y="4788870"/>
              <a:chExt cx="1003191" cy="835855"/>
            </a:xfrm>
          </p:grpSpPr>
          <p:sp>
            <p:nvSpPr>
              <p:cNvPr id="34" name="Google Shape;1663;p43">
                <a:extLst>
                  <a:ext uri="{FF2B5EF4-FFF2-40B4-BE49-F238E27FC236}">
                    <a16:creationId xmlns:a16="http://schemas.microsoft.com/office/drawing/2014/main" id="{76696CFE-19F2-5E8C-84F8-9E6A3349C11D}"/>
                  </a:ext>
                </a:extLst>
              </p:cNvPr>
              <p:cNvSpPr/>
              <p:nvPr/>
            </p:nvSpPr>
            <p:spPr>
              <a:xfrm>
                <a:off x="6228719" y="4918458"/>
                <a:ext cx="402977" cy="443422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670" extrusionOk="0">
                    <a:moveTo>
                      <a:pt x="1349" y="1"/>
                    </a:moveTo>
                    <a:cubicBezTo>
                      <a:pt x="1064" y="1"/>
                      <a:pt x="836" y="148"/>
                      <a:pt x="716" y="520"/>
                    </a:cubicBezTo>
                    <a:cubicBezTo>
                      <a:pt x="231" y="2042"/>
                      <a:pt x="0" y="3642"/>
                      <a:pt x="47" y="5238"/>
                    </a:cubicBezTo>
                    <a:cubicBezTo>
                      <a:pt x="47" y="5359"/>
                      <a:pt x="58" y="5497"/>
                      <a:pt x="149" y="5587"/>
                    </a:cubicBezTo>
                    <a:cubicBezTo>
                      <a:pt x="213" y="5650"/>
                      <a:pt x="302" y="5670"/>
                      <a:pt x="396" y="5670"/>
                    </a:cubicBezTo>
                    <a:cubicBezTo>
                      <a:pt x="462" y="5670"/>
                      <a:pt x="531" y="5660"/>
                      <a:pt x="594" y="5649"/>
                    </a:cubicBezTo>
                    <a:cubicBezTo>
                      <a:pt x="1541" y="5481"/>
                      <a:pt x="2500" y="5309"/>
                      <a:pt x="3384" y="4929"/>
                    </a:cubicBezTo>
                    <a:cubicBezTo>
                      <a:pt x="3724" y="4780"/>
                      <a:pt x="4057" y="4605"/>
                      <a:pt x="4331" y="4358"/>
                    </a:cubicBezTo>
                    <a:cubicBezTo>
                      <a:pt x="5152" y="3619"/>
                      <a:pt x="4847" y="2683"/>
                      <a:pt x="4182" y="1963"/>
                    </a:cubicBezTo>
                    <a:cubicBezTo>
                      <a:pt x="4100" y="1873"/>
                      <a:pt x="3967" y="1737"/>
                      <a:pt x="3803" y="1576"/>
                    </a:cubicBezTo>
                    <a:cubicBezTo>
                      <a:pt x="3179" y="960"/>
                      <a:pt x="2077" y="1"/>
                      <a:pt x="1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64;p43">
                <a:extLst>
                  <a:ext uri="{FF2B5EF4-FFF2-40B4-BE49-F238E27FC236}">
                    <a16:creationId xmlns:a16="http://schemas.microsoft.com/office/drawing/2014/main" id="{9C3B7C01-3364-DDD5-3E86-01A82C179E11}"/>
                  </a:ext>
                </a:extLst>
              </p:cNvPr>
              <p:cNvSpPr/>
              <p:nvPr/>
            </p:nvSpPr>
            <p:spPr>
              <a:xfrm>
                <a:off x="6478351" y="4788870"/>
                <a:ext cx="753559" cy="83585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0688" extrusionOk="0">
                    <a:moveTo>
                      <a:pt x="2178" y="1"/>
                    </a:moveTo>
                    <a:cubicBezTo>
                      <a:pt x="2020" y="1"/>
                      <a:pt x="1879" y="27"/>
                      <a:pt x="1769" y="92"/>
                    </a:cubicBezTo>
                    <a:cubicBezTo>
                      <a:pt x="1467" y="267"/>
                      <a:pt x="1557" y="498"/>
                      <a:pt x="1597" y="788"/>
                    </a:cubicBezTo>
                    <a:cubicBezTo>
                      <a:pt x="1651" y="1203"/>
                      <a:pt x="1647" y="1590"/>
                      <a:pt x="1530" y="1997"/>
                    </a:cubicBezTo>
                    <a:cubicBezTo>
                      <a:pt x="1335" y="2685"/>
                      <a:pt x="931" y="3288"/>
                      <a:pt x="599" y="3922"/>
                    </a:cubicBezTo>
                    <a:cubicBezTo>
                      <a:pt x="266" y="4552"/>
                      <a:pt x="1" y="5260"/>
                      <a:pt x="98" y="5964"/>
                    </a:cubicBezTo>
                    <a:cubicBezTo>
                      <a:pt x="216" y="6793"/>
                      <a:pt x="822" y="7490"/>
                      <a:pt x="939" y="8319"/>
                    </a:cubicBezTo>
                    <a:cubicBezTo>
                      <a:pt x="1037" y="9008"/>
                      <a:pt x="783" y="9692"/>
                      <a:pt x="618" y="10373"/>
                    </a:cubicBezTo>
                    <a:cubicBezTo>
                      <a:pt x="595" y="10471"/>
                      <a:pt x="579" y="10592"/>
                      <a:pt x="658" y="10651"/>
                    </a:cubicBezTo>
                    <a:cubicBezTo>
                      <a:pt x="696" y="10680"/>
                      <a:pt x="744" y="10687"/>
                      <a:pt x="791" y="10687"/>
                    </a:cubicBezTo>
                    <a:cubicBezTo>
                      <a:pt x="805" y="10687"/>
                      <a:pt x="820" y="10687"/>
                      <a:pt x="833" y="10686"/>
                    </a:cubicBezTo>
                    <a:cubicBezTo>
                      <a:pt x="1232" y="10678"/>
                      <a:pt x="1628" y="10666"/>
                      <a:pt x="2027" y="10655"/>
                    </a:cubicBezTo>
                    <a:cubicBezTo>
                      <a:pt x="2312" y="10647"/>
                      <a:pt x="2594" y="10639"/>
                      <a:pt x="2876" y="10624"/>
                    </a:cubicBezTo>
                    <a:cubicBezTo>
                      <a:pt x="3083" y="10612"/>
                      <a:pt x="3291" y="10596"/>
                      <a:pt x="3494" y="10568"/>
                    </a:cubicBezTo>
                    <a:cubicBezTo>
                      <a:pt x="4018" y="10506"/>
                      <a:pt x="4531" y="10389"/>
                      <a:pt x="5028" y="10220"/>
                    </a:cubicBezTo>
                    <a:cubicBezTo>
                      <a:pt x="5689" y="9998"/>
                      <a:pt x="6319" y="9685"/>
                      <a:pt x="6898" y="9301"/>
                    </a:cubicBezTo>
                    <a:cubicBezTo>
                      <a:pt x="7673" y="8781"/>
                      <a:pt x="8357" y="8131"/>
                      <a:pt x="8901" y="7376"/>
                    </a:cubicBezTo>
                    <a:cubicBezTo>
                      <a:pt x="9300" y="6821"/>
                      <a:pt x="9636" y="6175"/>
                      <a:pt x="9616" y="5491"/>
                    </a:cubicBezTo>
                    <a:cubicBezTo>
                      <a:pt x="9605" y="4927"/>
                      <a:pt x="9347" y="4391"/>
                      <a:pt x="8995" y="3953"/>
                    </a:cubicBezTo>
                    <a:cubicBezTo>
                      <a:pt x="8639" y="3511"/>
                      <a:pt x="8197" y="3159"/>
                      <a:pt x="7751" y="2815"/>
                    </a:cubicBezTo>
                    <a:cubicBezTo>
                      <a:pt x="7610" y="2705"/>
                      <a:pt x="7473" y="2600"/>
                      <a:pt x="7328" y="2494"/>
                    </a:cubicBezTo>
                    <a:cubicBezTo>
                      <a:pt x="6705" y="2024"/>
                      <a:pt x="6060" y="1574"/>
                      <a:pt x="5387" y="1188"/>
                    </a:cubicBezTo>
                    <a:cubicBezTo>
                      <a:pt x="4887" y="901"/>
                      <a:pt x="4374" y="651"/>
                      <a:pt x="3834" y="451"/>
                    </a:cubicBezTo>
                    <a:cubicBezTo>
                      <a:pt x="3701" y="404"/>
                      <a:pt x="3525" y="334"/>
                      <a:pt x="3322" y="260"/>
                    </a:cubicBezTo>
                    <a:cubicBezTo>
                      <a:pt x="2960" y="130"/>
                      <a:pt x="2528" y="1"/>
                      <a:pt x="2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1EE7A7-7816-116B-B7C6-02EB1798A625}"/>
                </a:ext>
              </a:extLst>
            </p:cNvPr>
            <p:cNvSpPr txBox="1"/>
            <p:nvPr/>
          </p:nvSpPr>
          <p:spPr>
            <a:xfrm>
              <a:off x="894730" y="2997490"/>
              <a:ext cx="19899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: 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직접 만들어보고 성능이 낮으면 추가 하자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28C7B7-75D8-DB6C-240C-2A750A0B414F}"/>
              </a:ext>
            </a:extLst>
          </p:cNvPr>
          <p:cNvGrpSpPr/>
          <p:nvPr/>
        </p:nvGrpSpPr>
        <p:grpSpPr>
          <a:xfrm>
            <a:off x="3303543" y="3546130"/>
            <a:ext cx="2214206" cy="523220"/>
            <a:chOff x="670448" y="2997490"/>
            <a:chExt cx="2214206" cy="523220"/>
          </a:xfrm>
        </p:grpSpPr>
        <p:grpSp>
          <p:nvGrpSpPr>
            <p:cNvPr id="40" name="Google Shape;1662;p43">
              <a:extLst>
                <a:ext uri="{FF2B5EF4-FFF2-40B4-BE49-F238E27FC236}">
                  <a16:creationId xmlns:a16="http://schemas.microsoft.com/office/drawing/2014/main" id="{DDAE1FC3-8811-2AF0-2576-44D4940859C3}"/>
                </a:ext>
              </a:extLst>
            </p:cNvPr>
            <p:cNvGrpSpPr/>
            <p:nvPr/>
          </p:nvGrpSpPr>
          <p:grpSpPr>
            <a:xfrm>
              <a:off x="670448" y="3032928"/>
              <a:ext cx="225803" cy="182991"/>
              <a:chOff x="6228719" y="4788870"/>
              <a:chExt cx="1003191" cy="835855"/>
            </a:xfrm>
          </p:grpSpPr>
          <p:sp>
            <p:nvSpPr>
              <p:cNvPr id="42" name="Google Shape;1663;p43">
                <a:extLst>
                  <a:ext uri="{FF2B5EF4-FFF2-40B4-BE49-F238E27FC236}">
                    <a16:creationId xmlns:a16="http://schemas.microsoft.com/office/drawing/2014/main" id="{FA88B368-FD69-91A5-C86C-861C13D128DB}"/>
                  </a:ext>
                </a:extLst>
              </p:cNvPr>
              <p:cNvSpPr/>
              <p:nvPr/>
            </p:nvSpPr>
            <p:spPr>
              <a:xfrm>
                <a:off x="6228719" y="4918458"/>
                <a:ext cx="402977" cy="443422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670" extrusionOk="0">
                    <a:moveTo>
                      <a:pt x="1349" y="1"/>
                    </a:moveTo>
                    <a:cubicBezTo>
                      <a:pt x="1064" y="1"/>
                      <a:pt x="836" y="148"/>
                      <a:pt x="716" y="520"/>
                    </a:cubicBezTo>
                    <a:cubicBezTo>
                      <a:pt x="231" y="2042"/>
                      <a:pt x="0" y="3642"/>
                      <a:pt x="47" y="5238"/>
                    </a:cubicBezTo>
                    <a:cubicBezTo>
                      <a:pt x="47" y="5359"/>
                      <a:pt x="58" y="5497"/>
                      <a:pt x="149" y="5587"/>
                    </a:cubicBezTo>
                    <a:cubicBezTo>
                      <a:pt x="213" y="5650"/>
                      <a:pt x="302" y="5670"/>
                      <a:pt x="396" y="5670"/>
                    </a:cubicBezTo>
                    <a:cubicBezTo>
                      <a:pt x="462" y="5670"/>
                      <a:pt x="531" y="5660"/>
                      <a:pt x="594" y="5649"/>
                    </a:cubicBezTo>
                    <a:cubicBezTo>
                      <a:pt x="1541" y="5481"/>
                      <a:pt x="2500" y="5309"/>
                      <a:pt x="3384" y="4929"/>
                    </a:cubicBezTo>
                    <a:cubicBezTo>
                      <a:pt x="3724" y="4780"/>
                      <a:pt x="4057" y="4605"/>
                      <a:pt x="4331" y="4358"/>
                    </a:cubicBezTo>
                    <a:cubicBezTo>
                      <a:pt x="5152" y="3619"/>
                      <a:pt x="4847" y="2683"/>
                      <a:pt x="4182" y="1963"/>
                    </a:cubicBezTo>
                    <a:cubicBezTo>
                      <a:pt x="4100" y="1873"/>
                      <a:pt x="3967" y="1737"/>
                      <a:pt x="3803" y="1576"/>
                    </a:cubicBezTo>
                    <a:cubicBezTo>
                      <a:pt x="3179" y="960"/>
                      <a:pt x="2077" y="1"/>
                      <a:pt x="1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4;p43">
                <a:extLst>
                  <a:ext uri="{FF2B5EF4-FFF2-40B4-BE49-F238E27FC236}">
                    <a16:creationId xmlns:a16="http://schemas.microsoft.com/office/drawing/2014/main" id="{51BF51B2-A4ED-CB93-3D5D-5F18220DA631}"/>
                  </a:ext>
                </a:extLst>
              </p:cNvPr>
              <p:cNvSpPr/>
              <p:nvPr/>
            </p:nvSpPr>
            <p:spPr>
              <a:xfrm>
                <a:off x="6478351" y="4788870"/>
                <a:ext cx="753559" cy="83585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0688" extrusionOk="0">
                    <a:moveTo>
                      <a:pt x="2178" y="1"/>
                    </a:moveTo>
                    <a:cubicBezTo>
                      <a:pt x="2020" y="1"/>
                      <a:pt x="1879" y="27"/>
                      <a:pt x="1769" y="92"/>
                    </a:cubicBezTo>
                    <a:cubicBezTo>
                      <a:pt x="1467" y="267"/>
                      <a:pt x="1557" y="498"/>
                      <a:pt x="1597" y="788"/>
                    </a:cubicBezTo>
                    <a:cubicBezTo>
                      <a:pt x="1651" y="1203"/>
                      <a:pt x="1647" y="1590"/>
                      <a:pt x="1530" y="1997"/>
                    </a:cubicBezTo>
                    <a:cubicBezTo>
                      <a:pt x="1335" y="2685"/>
                      <a:pt x="931" y="3288"/>
                      <a:pt x="599" y="3922"/>
                    </a:cubicBezTo>
                    <a:cubicBezTo>
                      <a:pt x="266" y="4552"/>
                      <a:pt x="1" y="5260"/>
                      <a:pt x="98" y="5964"/>
                    </a:cubicBezTo>
                    <a:cubicBezTo>
                      <a:pt x="216" y="6793"/>
                      <a:pt x="822" y="7490"/>
                      <a:pt x="939" y="8319"/>
                    </a:cubicBezTo>
                    <a:cubicBezTo>
                      <a:pt x="1037" y="9008"/>
                      <a:pt x="783" y="9692"/>
                      <a:pt x="618" y="10373"/>
                    </a:cubicBezTo>
                    <a:cubicBezTo>
                      <a:pt x="595" y="10471"/>
                      <a:pt x="579" y="10592"/>
                      <a:pt x="658" y="10651"/>
                    </a:cubicBezTo>
                    <a:cubicBezTo>
                      <a:pt x="696" y="10680"/>
                      <a:pt x="744" y="10687"/>
                      <a:pt x="791" y="10687"/>
                    </a:cubicBezTo>
                    <a:cubicBezTo>
                      <a:pt x="805" y="10687"/>
                      <a:pt x="820" y="10687"/>
                      <a:pt x="833" y="10686"/>
                    </a:cubicBezTo>
                    <a:cubicBezTo>
                      <a:pt x="1232" y="10678"/>
                      <a:pt x="1628" y="10666"/>
                      <a:pt x="2027" y="10655"/>
                    </a:cubicBezTo>
                    <a:cubicBezTo>
                      <a:pt x="2312" y="10647"/>
                      <a:pt x="2594" y="10639"/>
                      <a:pt x="2876" y="10624"/>
                    </a:cubicBezTo>
                    <a:cubicBezTo>
                      <a:pt x="3083" y="10612"/>
                      <a:pt x="3291" y="10596"/>
                      <a:pt x="3494" y="10568"/>
                    </a:cubicBezTo>
                    <a:cubicBezTo>
                      <a:pt x="4018" y="10506"/>
                      <a:pt x="4531" y="10389"/>
                      <a:pt x="5028" y="10220"/>
                    </a:cubicBezTo>
                    <a:cubicBezTo>
                      <a:pt x="5689" y="9998"/>
                      <a:pt x="6319" y="9685"/>
                      <a:pt x="6898" y="9301"/>
                    </a:cubicBezTo>
                    <a:cubicBezTo>
                      <a:pt x="7673" y="8781"/>
                      <a:pt x="8357" y="8131"/>
                      <a:pt x="8901" y="7376"/>
                    </a:cubicBezTo>
                    <a:cubicBezTo>
                      <a:pt x="9300" y="6821"/>
                      <a:pt x="9636" y="6175"/>
                      <a:pt x="9616" y="5491"/>
                    </a:cubicBezTo>
                    <a:cubicBezTo>
                      <a:pt x="9605" y="4927"/>
                      <a:pt x="9347" y="4391"/>
                      <a:pt x="8995" y="3953"/>
                    </a:cubicBezTo>
                    <a:cubicBezTo>
                      <a:pt x="8639" y="3511"/>
                      <a:pt x="8197" y="3159"/>
                      <a:pt x="7751" y="2815"/>
                    </a:cubicBezTo>
                    <a:cubicBezTo>
                      <a:pt x="7610" y="2705"/>
                      <a:pt x="7473" y="2600"/>
                      <a:pt x="7328" y="2494"/>
                    </a:cubicBezTo>
                    <a:cubicBezTo>
                      <a:pt x="6705" y="2024"/>
                      <a:pt x="6060" y="1574"/>
                      <a:pt x="5387" y="1188"/>
                    </a:cubicBezTo>
                    <a:cubicBezTo>
                      <a:pt x="4887" y="901"/>
                      <a:pt x="4374" y="651"/>
                      <a:pt x="3834" y="451"/>
                    </a:cubicBezTo>
                    <a:cubicBezTo>
                      <a:pt x="3701" y="404"/>
                      <a:pt x="3525" y="334"/>
                      <a:pt x="3322" y="260"/>
                    </a:cubicBezTo>
                    <a:cubicBezTo>
                      <a:pt x="2960" y="130"/>
                      <a:pt x="2528" y="1"/>
                      <a:pt x="2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2ADA5D-33A3-C5A3-9E14-DA864B8FAEAE}"/>
                </a:ext>
              </a:extLst>
            </p:cNvPr>
            <p:cNvSpPr txBox="1"/>
            <p:nvPr/>
          </p:nvSpPr>
          <p:spPr>
            <a:xfrm>
              <a:off x="894730" y="2997490"/>
              <a:ext cx="19899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: 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직접 만들면서 검증해보자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DAC2913-74EE-3272-1391-6B763B845D94}"/>
              </a:ext>
            </a:extLst>
          </p:cNvPr>
          <p:cNvGrpSpPr/>
          <p:nvPr/>
        </p:nvGrpSpPr>
        <p:grpSpPr>
          <a:xfrm>
            <a:off x="6089019" y="3546130"/>
            <a:ext cx="2487392" cy="523220"/>
            <a:chOff x="670448" y="2997490"/>
            <a:chExt cx="2487392" cy="523220"/>
          </a:xfrm>
        </p:grpSpPr>
        <p:grpSp>
          <p:nvGrpSpPr>
            <p:cNvPr id="45" name="Google Shape;1662;p43">
              <a:extLst>
                <a:ext uri="{FF2B5EF4-FFF2-40B4-BE49-F238E27FC236}">
                  <a16:creationId xmlns:a16="http://schemas.microsoft.com/office/drawing/2014/main" id="{202AAF84-1823-B6FC-BC74-D31FE20BFC27}"/>
                </a:ext>
              </a:extLst>
            </p:cNvPr>
            <p:cNvGrpSpPr/>
            <p:nvPr/>
          </p:nvGrpSpPr>
          <p:grpSpPr>
            <a:xfrm>
              <a:off x="670448" y="3032928"/>
              <a:ext cx="225803" cy="182991"/>
              <a:chOff x="6228719" y="4788870"/>
              <a:chExt cx="1003191" cy="835855"/>
            </a:xfrm>
          </p:grpSpPr>
          <p:sp>
            <p:nvSpPr>
              <p:cNvPr id="47" name="Google Shape;1663;p43">
                <a:extLst>
                  <a:ext uri="{FF2B5EF4-FFF2-40B4-BE49-F238E27FC236}">
                    <a16:creationId xmlns:a16="http://schemas.microsoft.com/office/drawing/2014/main" id="{46FA541A-EE90-094A-8C45-0DA33783F7D6}"/>
                  </a:ext>
                </a:extLst>
              </p:cNvPr>
              <p:cNvSpPr/>
              <p:nvPr/>
            </p:nvSpPr>
            <p:spPr>
              <a:xfrm>
                <a:off x="6228719" y="4918458"/>
                <a:ext cx="402977" cy="443422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670" extrusionOk="0">
                    <a:moveTo>
                      <a:pt x="1349" y="1"/>
                    </a:moveTo>
                    <a:cubicBezTo>
                      <a:pt x="1064" y="1"/>
                      <a:pt x="836" y="148"/>
                      <a:pt x="716" y="520"/>
                    </a:cubicBezTo>
                    <a:cubicBezTo>
                      <a:pt x="231" y="2042"/>
                      <a:pt x="0" y="3642"/>
                      <a:pt x="47" y="5238"/>
                    </a:cubicBezTo>
                    <a:cubicBezTo>
                      <a:pt x="47" y="5359"/>
                      <a:pt x="58" y="5497"/>
                      <a:pt x="149" y="5587"/>
                    </a:cubicBezTo>
                    <a:cubicBezTo>
                      <a:pt x="213" y="5650"/>
                      <a:pt x="302" y="5670"/>
                      <a:pt x="396" y="5670"/>
                    </a:cubicBezTo>
                    <a:cubicBezTo>
                      <a:pt x="462" y="5670"/>
                      <a:pt x="531" y="5660"/>
                      <a:pt x="594" y="5649"/>
                    </a:cubicBezTo>
                    <a:cubicBezTo>
                      <a:pt x="1541" y="5481"/>
                      <a:pt x="2500" y="5309"/>
                      <a:pt x="3384" y="4929"/>
                    </a:cubicBezTo>
                    <a:cubicBezTo>
                      <a:pt x="3724" y="4780"/>
                      <a:pt x="4057" y="4605"/>
                      <a:pt x="4331" y="4358"/>
                    </a:cubicBezTo>
                    <a:cubicBezTo>
                      <a:pt x="5152" y="3619"/>
                      <a:pt x="4847" y="2683"/>
                      <a:pt x="4182" y="1963"/>
                    </a:cubicBezTo>
                    <a:cubicBezTo>
                      <a:pt x="4100" y="1873"/>
                      <a:pt x="3967" y="1737"/>
                      <a:pt x="3803" y="1576"/>
                    </a:cubicBezTo>
                    <a:cubicBezTo>
                      <a:pt x="3179" y="960"/>
                      <a:pt x="2077" y="1"/>
                      <a:pt x="1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64;p43">
                <a:extLst>
                  <a:ext uri="{FF2B5EF4-FFF2-40B4-BE49-F238E27FC236}">
                    <a16:creationId xmlns:a16="http://schemas.microsoft.com/office/drawing/2014/main" id="{95A67415-3E2A-CB38-EF3B-1F0E63EC752D}"/>
                  </a:ext>
                </a:extLst>
              </p:cNvPr>
              <p:cNvSpPr/>
              <p:nvPr/>
            </p:nvSpPr>
            <p:spPr>
              <a:xfrm>
                <a:off x="6478351" y="4788870"/>
                <a:ext cx="753559" cy="83585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0688" extrusionOk="0">
                    <a:moveTo>
                      <a:pt x="2178" y="1"/>
                    </a:moveTo>
                    <a:cubicBezTo>
                      <a:pt x="2020" y="1"/>
                      <a:pt x="1879" y="27"/>
                      <a:pt x="1769" y="92"/>
                    </a:cubicBezTo>
                    <a:cubicBezTo>
                      <a:pt x="1467" y="267"/>
                      <a:pt x="1557" y="498"/>
                      <a:pt x="1597" y="788"/>
                    </a:cubicBezTo>
                    <a:cubicBezTo>
                      <a:pt x="1651" y="1203"/>
                      <a:pt x="1647" y="1590"/>
                      <a:pt x="1530" y="1997"/>
                    </a:cubicBezTo>
                    <a:cubicBezTo>
                      <a:pt x="1335" y="2685"/>
                      <a:pt x="931" y="3288"/>
                      <a:pt x="599" y="3922"/>
                    </a:cubicBezTo>
                    <a:cubicBezTo>
                      <a:pt x="266" y="4552"/>
                      <a:pt x="1" y="5260"/>
                      <a:pt x="98" y="5964"/>
                    </a:cubicBezTo>
                    <a:cubicBezTo>
                      <a:pt x="216" y="6793"/>
                      <a:pt x="822" y="7490"/>
                      <a:pt x="939" y="8319"/>
                    </a:cubicBezTo>
                    <a:cubicBezTo>
                      <a:pt x="1037" y="9008"/>
                      <a:pt x="783" y="9692"/>
                      <a:pt x="618" y="10373"/>
                    </a:cubicBezTo>
                    <a:cubicBezTo>
                      <a:pt x="595" y="10471"/>
                      <a:pt x="579" y="10592"/>
                      <a:pt x="658" y="10651"/>
                    </a:cubicBezTo>
                    <a:cubicBezTo>
                      <a:pt x="696" y="10680"/>
                      <a:pt x="744" y="10687"/>
                      <a:pt x="791" y="10687"/>
                    </a:cubicBezTo>
                    <a:cubicBezTo>
                      <a:pt x="805" y="10687"/>
                      <a:pt x="820" y="10687"/>
                      <a:pt x="833" y="10686"/>
                    </a:cubicBezTo>
                    <a:cubicBezTo>
                      <a:pt x="1232" y="10678"/>
                      <a:pt x="1628" y="10666"/>
                      <a:pt x="2027" y="10655"/>
                    </a:cubicBezTo>
                    <a:cubicBezTo>
                      <a:pt x="2312" y="10647"/>
                      <a:pt x="2594" y="10639"/>
                      <a:pt x="2876" y="10624"/>
                    </a:cubicBezTo>
                    <a:cubicBezTo>
                      <a:pt x="3083" y="10612"/>
                      <a:pt x="3291" y="10596"/>
                      <a:pt x="3494" y="10568"/>
                    </a:cubicBezTo>
                    <a:cubicBezTo>
                      <a:pt x="4018" y="10506"/>
                      <a:pt x="4531" y="10389"/>
                      <a:pt x="5028" y="10220"/>
                    </a:cubicBezTo>
                    <a:cubicBezTo>
                      <a:pt x="5689" y="9998"/>
                      <a:pt x="6319" y="9685"/>
                      <a:pt x="6898" y="9301"/>
                    </a:cubicBezTo>
                    <a:cubicBezTo>
                      <a:pt x="7673" y="8781"/>
                      <a:pt x="8357" y="8131"/>
                      <a:pt x="8901" y="7376"/>
                    </a:cubicBezTo>
                    <a:cubicBezTo>
                      <a:pt x="9300" y="6821"/>
                      <a:pt x="9636" y="6175"/>
                      <a:pt x="9616" y="5491"/>
                    </a:cubicBezTo>
                    <a:cubicBezTo>
                      <a:pt x="9605" y="4927"/>
                      <a:pt x="9347" y="4391"/>
                      <a:pt x="8995" y="3953"/>
                    </a:cubicBezTo>
                    <a:cubicBezTo>
                      <a:pt x="8639" y="3511"/>
                      <a:pt x="8197" y="3159"/>
                      <a:pt x="7751" y="2815"/>
                    </a:cubicBezTo>
                    <a:cubicBezTo>
                      <a:pt x="7610" y="2705"/>
                      <a:pt x="7473" y="2600"/>
                      <a:pt x="7328" y="2494"/>
                    </a:cubicBezTo>
                    <a:cubicBezTo>
                      <a:pt x="6705" y="2024"/>
                      <a:pt x="6060" y="1574"/>
                      <a:pt x="5387" y="1188"/>
                    </a:cubicBezTo>
                    <a:cubicBezTo>
                      <a:pt x="4887" y="901"/>
                      <a:pt x="4374" y="651"/>
                      <a:pt x="3834" y="451"/>
                    </a:cubicBezTo>
                    <a:cubicBezTo>
                      <a:pt x="3701" y="404"/>
                      <a:pt x="3525" y="334"/>
                      <a:pt x="3322" y="260"/>
                    </a:cubicBezTo>
                    <a:cubicBezTo>
                      <a:pt x="2960" y="130"/>
                      <a:pt x="2528" y="1"/>
                      <a:pt x="2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0CB30A-0D50-4682-360C-2ED0C01D20A6}"/>
                </a:ext>
              </a:extLst>
            </p:cNvPr>
            <p:cNvSpPr txBox="1"/>
            <p:nvPr/>
          </p:nvSpPr>
          <p:spPr>
            <a:xfrm>
              <a:off x="894729" y="2997490"/>
              <a:ext cx="22631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전이 학습 모델은 이미 완성형이다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B0DF30-A516-509A-9561-A0187A9B6EB5}"/>
              </a:ext>
            </a:extLst>
          </p:cNvPr>
          <p:cNvSpPr/>
          <p:nvPr/>
        </p:nvSpPr>
        <p:spPr>
          <a:xfrm>
            <a:off x="6034128" y="3473271"/>
            <a:ext cx="2429289" cy="66261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7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p47"/>
          <p:cNvSpPr/>
          <p:nvPr/>
        </p:nvSpPr>
        <p:spPr>
          <a:xfrm flipH="1">
            <a:off x="795219" y="180586"/>
            <a:ext cx="106500" cy="106500"/>
          </a:xfrm>
          <a:prstGeom prst="ellipse">
            <a:avLst/>
          </a:prstGeom>
          <a:gradFill>
            <a:gsLst>
              <a:gs pos="0">
                <a:schemeClr val="accent2">
                  <a:alpha val="13020"/>
                </a:schemeClr>
              </a:gs>
              <a:gs pos="100000">
                <a:schemeClr val="lt2">
                  <a:alpha val="1302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264930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6" y="526302"/>
            <a:ext cx="3492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정의 </a:t>
            </a:r>
            <a:r>
              <a:rPr lang="en-US" altLang="ko-KR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가설 수립</a:t>
            </a:r>
          </a:p>
        </p:txBody>
      </p:sp>
      <p:sp>
        <p:nvSpPr>
          <p:cNvPr id="4329" name="Google Shape;4047;p44">
            <a:extLst>
              <a:ext uri="{FF2B5EF4-FFF2-40B4-BE49-F238E27FC236}">
                <a16:creationId xmlns:a16="http://schemas.microsoft.com/office/drawing/2014/main" id="{75D6C053-8DCF-5E80-B890-C95E36CC7442}"/>
              </a:ext>
            </a:extLst>
          </p:cNvPr>
          <p:cNvSpPr/>
          <p:nvPr/>
        </p:nvSpPr>
        <p:spPr>
          <a:xfrm rot="458927">
            <a:off x="6247596" y="2377216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047;p44">
            <a:extLst>
              <a:ext uri="{FF2B5EF4-FFF2-40B4-BE49-F238E27FC236}">
                <a16:creationId xmlns:a16="http://schemas.microsoft.com/office/drawing/2014/main" id="{D9AAD2FC-9ED3-1563-B1F3-4F8A17D7C00D}"/>
              </a:ext>
            </a:extLst>
          </p:cNvPr>
          <p:cNvSpPr/>
          <p:nvPr/>
        </p:nvSpPr>
        <p:spPr>
          <a:xfrm rot="458927">
            <a:off x="6278103" y="4054128"/>
            <a:ext cx="7511" cy="81620"/>
          </a:xfrm>
          <a:custGeom>
            <a:avLst/>
            <a:gdLst/>
            <a:ahLst/>
            <a:cxnLst/>
            <a:rect l="l" t="t" r="r" b="b"/>
            <a:pathLst>
              <a:path w="128" h="1391" extrusionOk="0">
                <a:moveTo>
                  <a:pt x="81" y="1"/>
                </a:moveTo>
                <a:cubicBezTo>
                  <a:pt x="12" y="494"/>
                  <a:pt x="0" y="954"/>
                  <a:pt x="12" y="1391"/>
                </a:cubicBezTo>
                <a:cubicBezTo>
                  <a:pt x="46" y="1276"/>
                  <a:pt x="69" y="1173"/>
                  <a:pt x="81" y="1058"/>
                </a:cubicBezTo>
                <a:cubicBezTo>
                  <a:pt x="127" y="770"/>
                  <a:pt x="115" y="471"/>
                  <a:pt x="92" y="196"/>
                </a:cubicBezTo>
                <a:cubicBezTo>
                  <a:pt x="92" y="127"/>
                  <a:pt x="81" y="70"/>
                  <a:pt x="81" y="1"/>
                </a:cubicBezTo>
                <a:close/>
              </a:path>
            </a:pathLst>
          </a:custGeom>
          <a:solidFill>
            <a:srgbClr val="8BCB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그룹 4323">
            <a:extLst>
              <a:ext uri="{FF2B5EF4-FFF2-40B4-BE49-F238E27FC236}">
                <a16:creationId xmlns:a16="http://schemas.microsoft.com/office/drawing/2014/main" id="{0C89EC81-391B-3FAB-F0E7-AA34749DD285}"/>
              </a:ext>
            </a:extLst>
          </p:cNvPr>
          <p:cNvGrpSpPr/>
          <p:nvPr/>
        </p:nvGrpSpPr>
        <p:grpSpPr>
          <a:xfrm>
            <a:off x="575318" y="1428599"/>
            <a:ext cx="2675844" cy="307777"/>
            <a:chOff x="781040" y="1227420"/>
            <a:chExt cx="2675844" cy="307777"/>
          </a:xfrm>
        </p:grpSpPr>
        <p:grpSp>
          <p:nvGrpSpPr>
            <p:cNvPr id="12" name="Google Shape;4389;p47">
              <a:extLst>
                <a:ext uri="{FF2B5EF4-FFF2-40B4-BE49-F238E27FC236}">
                  <a16:creationId xmlns:a16="http://schemas.microsoft.com/office/drawing/2014/main" id="{C15175F8-AAA4-1F24-0103-D59A5BF04D48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13" name="Google Shape;4390;p47">
                <a:extLst>
                  <a:ext uri="{FF2B5EF4-FFF2-40B4-BE49-F238E27FC236}">
                    <a16:creationId xmlns:a16="http://schemas.microsoft.com/office/drawing/2014/main" id="{979EAB39-DE90-0782-7982-C43005C5CCDB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1;p47">
                <a:extLst>
                  <a:ext uri="{FF2B5EF4-FFF2-40B4-BE49-F238E27FC236}">
                    <a16:creationId xmlns:a16="http://schemas.microsoft.com/office/drawing/2014/main" id="{2DA4F170-3546-F866-FCE3-562ECC75A2D4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92;p47">
                <a:extLst>
                  <a:ext uri="{FF2B5EF4-FFF2-40B4-BE49-F238E27FC236}">
                    <a16:creationId xmlns:a16="http://schemas.microsoft.com/office/drawing/2014/main" id="{33528ED9-DCCD-5E21-4A44-EA6172EC38C9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4393;p47">
                <a:extLst>
                  <a:ext uri="{FF2B5EF4-FFF2-40B4-BE49-F238E27FC236}">
                    <a16:creationId xmlns:a16="http://schemas.microsoft.com/office/drawing/2014/main" id="{1C10B50C-BD5F-E558-7B74-803795FFD202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94;p47">
                <a:extLst>
                  <a:ext uri="{FF2B5EF4-FFF2-40B4-BE49-F238E27FC236}">
                    <a16:creationId xmlns:a16="http://schemas.microsoft.com/office/drawing/2014/main" id="{3EF66FE8-6194-3922-EDBB-81620A998C66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95;p47">
                <a:extLst>
                  <a:ext uri="{FF2B5EF4-FFF2-40B4-BE49-F238E27FC236}">
                    <a16:creationId xmlns:a16="http://schemas.microsoft.com/office/drawing/2014/main" id="{C30F92CB-354A-544A-6BE8-18B5246604A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396;p47">
                <a:extLst>
                  <a:ext uri="{FF2B5EF4-FFF2-40B4-BE49-F238E27FC236}">
                    <a16:creationId xmlns:a16="http://schemas.microsoft.com/office/drawing/2014/main" id="{0BC7B2C9-50A0-B8A8-A8FD-D1D6ABDFBFA9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397;p47">
                <a:extLst>
                  <a:ext uri="{FF2B5EF4-FFF2-40B4-BE49-F238E27FC236}">
                    <a16:creationId xmlns:a16="http://schemas.microsoft.com/office/drawing/2014/main" id="{236A2F72-4137-DAFF-8C99-CE44786A87FF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98;p47">
                <a:extLst>
                  <a:ext uri="{FF2B5EF4-FFF2-40B4-BE49-F238E27FC236}">
                    <a16:creationId xmlns:a16="http://schemas.microsoft.com/office/drawing/2014/main" id="{A8D7A549-AFEA-0425-72E4-2F1122B24DB7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99;p47">
                <a:extLst>
                  <a:ext uri="{FF2B5EF4-FFF2-40B4-BE49-F238E27FC236}">
                    <a16:creationId xmlns:a16="http://schemas.microsoft.com/office/drawing/2014/main" id="{A529789D-FDED-78FB-9B16-753999CBD7A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00;p47">
                <a:extLst>
                  <a:ext uri="{FF2B5EF4-FFF2-40B4-BE49-F238E27FC236}">
                    <a16:creationId xmlns:a16="http://schemas.microsoft.com/office/drawing/2014/main" id="{6F0740C8-3DAD-011B-EE67-3011C7D17AA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01;p47">
                <a:extLst>
                  <a:ext uri="{FF2B5EF4-FFF2-40B4-BE49-F238E27FC236}">
                    <a16:creationId xmlns:a16="http://schemas.microsoft.com/office/drawing/2014/main" id="{A6E811B7-AC46-F1A3-998B-A0243CAEEDBB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02;p47">
                <a:extLst>
                  <a:ext uri="{FF2B5EF4-FFF2-40B4-BE49-F238E27FC236}">
                    <a16:creationId xmlns:a16="http://schemas.microsoft.com/office/drawing/2014/main" id="{454E98B2-9E5A-17AF-71C1-1D0C8F8D11C9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03;p47">
                <a:extLst>
                  <a:ext uri="{FF2B5EF4-FFF2-40B4-BE49-F238E27FC236}">
                    <a16:creationId xmlns:a16="http://schemas.microsoft.com/office/drawing/2014/main" id="{D441D636-157C-7460-0F55-B765E65D65DF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TextBox 4306">
              <a:extLst>
                <a:ext uri="{FF2B5EF4-FFF2-40B4-BE49-F238E27FC236}">
                  <a16:creationId xmlns:a16="http://schemas.microsoft.com/office/drawing/2014/main" id="{6FED1D7A-B36F-53C5-3E26-E97B4F788067}"/>
                </a:ext>
              </a:extLst>
            </p:cNvPr>
            <p:cNvSpPr txBox="1"/>
            <p:nvPr/>
          </p:nvSpPr>
          <p:spPr>
            <a:xfrm>
              <a:off x="974068" y="1227420"/>
              <a:ext cx="24828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너무 적은 데이터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325" name="그룹 4324">
            <a:extLst>
              <a:ext uri="{FF2B5EF4-FFF2-40B4-BE49-F238E27FC236}">
                <a16:creationId xmlns:a16="http://schemas.microsoft.com/office/drawing/2014/main" id="{6FE620CD-83A8-329F-5F92-DEAAD62C32AA}"/>
              </a:ext>
            </a:extLst>
          </p:cNvPr>
          <p:cNvGrpSpPr/>
          <p:nvPr/>
        </p:nvGrpSpPr>
        <p:grpSpPr>
          <a:xfrm>
            <a:off x="3261360" y="1428599"/>
            <a:ext cx="2712018" cy="307777"/>
            <a:chOff x="781040" y="1227420"/>
            <a:chExt cx="2712018" cy="307777"/>
          </a:xfrm>
        </p:grpSpPr>
        <p:grpSp>
          <p:nvGrpSpPr>
            <p:cNvPr id="4326" name="Google Shape;4389;p47">
              <a:extLst>
                <a:ext uri="{FF2B5EF4-FFF2-40B4-BE49-F238E27FC236}">
                  <a16:creationId xmlns:a16="http://schemas.microsoft.com/office/drawing/2014/main" id="{D0E7C7EE-E420-162A-3B34-B3DEC22463E5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4328" name="Google Shape;4390;p47">
                <a:extLst>
                  <a:ext uri="{FF2B5EF4-FFF2-40B4-BE49-F238E27FC236}">
                    <a16:creationId xmlns:a16="http://schemas.microsoft.com/office/drawing/2014/main" id="{7EE492CF-47C5-B390-9B3A-1F21F3A5C834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91;p47">
                <a:extLst>
                  <a:ext uri="{FF2B5EF4-FFF2-40B4-BE49-F238E27FC236}">
                    <a16:creationId xmlns:a16="http://schemas.microsoft.com/office/drawing/2014/main" id="{0C5D4411-B0C4-E532-0731-1B70EE9CEF76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92;p47">
                <a:extLst>
                  <a:ext uri="{FF2B5EF4-FFF2-40B4-BE49-F238E27FC236}">
                    <a16:creationId xmlns:a16="http://schemas.microsoft.com/office/drawing/2014/main" id="{14A428FE-83AF-B958-0E1C-1DE4F3458EBC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2" name="Google Shape;4393;p47">
                <a:extLst>
                  <a:ext uri="{FF2B5EF4-FFF2-40B4-BE49-F238E27FC236}">
                    <a16:creationId xmlns:a16="http://schemas.microsoft.com/office/drawing/2014/main" id="{273A39DC-1870-4E7A-760E-D06D275F6E60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94;p47">
                <a:extLst>
                  <a:ext uri="{FF2B5EF4-FFF2-40B4-BE49-F238E27FC236}">
                    <a16:creationId xmlns:a16="http://schemas.microsoft.com/office/drawing/2014/main" id="{5965E617-11EE-FBB6-E935-DC3180822E3D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95;p47">
                <a:extLst>
                  <a:ext uri="{FF2B5EF4-FFF2-40B4-BE49-F238E27FC236}">
                    <a16:creationId xmlns:a16="http://schemas.microsoft.com/office/drawing/2014/main" id="{87D3F17F-03D7-31FD-3293-8D4A85B7C462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96;p47">
                <a:extLst>
                  <a:ext uri="{FF2B5EF4-FFF2-40B4-BE49-F238E27FC236}">
                    <a16:creationId xmlns:a16="http://schemas.microsoft.com/office/drawing/2014/main" id="{FE514ED2-222E-F649-7024-857105E2287C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97;p47">
                <a:extLst>
                  <a:ext uri="{FF2B5EF4-FFF2-40B4-BE49-F238E27FC236}">
                    <a16:creationId xmlns:a16="http://schemas.microsoft.com/office/drawing/2014/main" id="{6ED483C0-C6E9-7DDD-AC4B-C1EDBF65656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98;p47">
                <a:extLst>
                  <a:ext uri="{FF2B5EF4-FFF2-40B4-BE49-F238E27FC236}">
                    <a16:creationId xmlns:a16="http://schemas.microsoft.com/office/drawing/2014/main" id="{87BADEF0-DEBA-BB3B-E523-E15FE0972BBB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99;p47">
                <a:extLst>
                  <a:ext uri="{FF2B5EF4-FFF2-40B4-BE49-F238E27FC236}">
                    <a16:creationId xmlns:a16="http://schemas.microsoft.com/office/drawing/2014/main" id="{F91AD04B-11A0-65C1-0982-6562A8C9E6AE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400;p47">
                <a:extLst>
                  <a:ext uri="{FF2B5EF4-FFF2-40B4-BE49-F238E27FC236}">
                    <a16:creationId xmlns:a16="http://schemas.microsoft.com/office/drawing/2014/main" id="{742C5824-9784-DEFC-11CD-DA6633D41958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401;p47">
                <a:extLst>
                  <a:ext uri="{FF2B5EF4-FFF2-40B4-BE49-F238E27FC236}">
                    <a16:creationId xmlns:a16="http://schemas.microsoft.com/office/drawing/2014/main" id="{93BED7E9-763E-362B-C401-4BDCAEA3E042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402;p47">
                <a:extLst>
                  <a:ext uri="{FF2B5EF4-FFF2-40B4-BE49-F238E27FC236}">
                    <a16:creationId xmlns:a16="http://schemas.microsoft.com/office/drawing/2014/main" id="{86675B00-618E-72B7-8CAD-305BCB540C0B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403;p47">
                <a:extLst>
                  <a:ext uri="{FF2B5EF4-FFF2-40B4-BE49-F238E27FC236}">
                    <a16:creationId xmlns:a16="http://schemas.microsoft.com/office/drawing/2014/main" id="{305020EC-FB7B-10CA-73F1-3D819CAD6D8D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7" name="TextBox 4326">
              <a:extLst>
                <a:ext uri="{FF2B5EF4-FFF2-40B4-BE49-F238E27FC236}">
                  <a16:creationId xmlns:a16="http://schemas.microsoft.com/office/drawing/2014/main" id="{083AC507-141F-3865-1466-E8BD10059EBA}"/>
                </a:ext>
              </a:extLst>
            </p:cNvPr>
            <p:cNvSpPr txBox="1"/>
            <p:nvPr/>
          </p:nvSpPr>
          <p:spPr>
            <a:xfrm>
              <a:off x="974068" y="1227420"/>
              <a:ext cx="25189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이미 증강 된 데이터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343" name="그룹 4342">
            <a:extLst>
              <a:ext uri="{FF2B5EF4-FFF2-40B4-BE49-F238E27FC236}">
                <a16:creationId xmlns:a16="http://schemas.microsoft.com/office/drawing/2014/main" id="{4ACEA5C4-3A2A-6FE9-8917-A3F177DF5509}"/>
              </a:ext>
            </a:extLst>
          </p:cNvPr>
          <p:cNvGrpSpPr/>
          <p:nvPr/>
        </p:nvGrpSpPr>
        <p:grpSpPr>
          <a:xfrm>
            <a:off x="6046836" y="1428599"/>
            <a:ext cx="2462207" cy="307777"/>
            <a:chOff x="781040" y="1227420"/>
            <a:chExt cx="2462207" cy="307777"/>
          </a:xfrm>
        </p:grpSpPr>
        <p:grpSp>
          <p:nvGrpSpPr>
            <p:cNvPr id="4344" name="Google Shape;4389;p47">
              <a:extLst>
                <a:ext uri="{FF2B5EF4-FFF2-40B4-BE49-F238E27FC236}">
                  <a16:creationId xmlns:a16="http://schemas.microsoft.com/office/drawing/2014/main" id="{FF98EE1D-B81F-3CB2-45E9-B06D3A2D1A24}"/>
                </a:ext>
              </a:extLst>
            </p:cNvPr>
            <p:cNvGrpSpPr/>
            <p:nvPr/>
          </p:nvGrpSpPr>
          <p:grpSpPr>
            <a:xfrm>
              <a:off x="781040" y="1278741"/>
              <a:ext cx="216469" cy="205134"/>
              <a:chOff x="2613200" y="238125"/>
              <a:chExt cx="1560700" cy="1478975"/>
            </a:xfrm>
          </p:grpSpPr>
          <p:sp>
            <p:nvSpPr>
              <p:cNvPr id="4346" name="Google Shape;4390;p47">
                <a:extLst>
                  <a:ext uri="{FF2B5EF4-FFF2-40B4-BE49-F238E27FC236}">
                    <a16:creationId xmlns:a16="http://schemas.microsoft.com/office/drawing/2014/main" id="{462ECEDE-7B38-7D20-217F-DF6AACC0C2C5}"/>
                  </a:ext>
                </a:extLst>
              </p:cNvPr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91;p47">
                <a:extLst>
                  <a:ext uri="{FF2B5EF4-FFF2-40B4-BE49-F238E27FC236}">
                    <a16:creationId xmlns:a16="http://schemas.microsoft.com/office/drawing/2014/main" id="{57940BB2-21E2-C29F-49C2-B1F790FD1B12}"/>
                  </a:ext>
                </a:extLst>
              </p:cNvPr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92;p47">
                <a:extLst>
                  <a:ext uri="{FF2B5EF4-FFF2-40B4-BE49-F238E27FC236}">
                    <a16:creationId xmlns:a16="http://schemas.microsoft.com/office/drawing/2014/main" id="{C20FAEB3-082E-0BD6-24EF-59C0005FB2D5}"/>
                  </a:ext>
                </a:extLst>
              </p:cNvPr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49" name="Google Shape;4393;p47">
                <a:extLst>
                  <a:ext uri="{FF2B5EF4-FFF2-40B4-BE49-F238E27FC236}">
                    <a16:creationId xmlns:a16="http://schemas.microsoft.com/office/drawing/2014/main" id="{BB3A7DAD-5A8B-1AF9-290E-6550950BA027}"/>
                  </a:ext>
                </a:extLst>
              </p:cNvPr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94;p47">
                <a:extLst>
                  <a:ext uri="{FF2B5EF4-FFF2-40B4-BE49-F238E27FC236}">
                    <a16:creationId xmlns:a16="http://schemas.microsoft.com/office/drawing/2014/main" id="{48231904-EB8F-2533-9F3E-9210BB1ECD83}"/>
                  </a:ext>
                </a:extLst>
              </p:cNvPr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95;p47">
                <a:extLst>
                  <a:ext uri="{FF2B5EF4-FFF2-40B4-BE49-F238E27FC236}">
                    <a16:creationId xmlns:a16="http://schemas.microsoft.com/office/drawing/2014/main" id="{865A1AB1-437F-6497-0E7B-35BD32C6B645}"/>
                  </a:ext>
                </a:extLst>
              </p:cNvPr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396;p47">
                <a:extLst>
                  <a:ext uri="{FF2B5EF4-FFF2-40B4-BE49-F238E27FC236}">
                    <a16:creationId xmlns:a16="http://schemas.microsoft.com/office/drawing/2014/main" id="{A3A92294-2410-C14B-685B-1A435F9E6FA5}"/>
                  </a:ext>
                </a:extLst>
              </p:cNvPr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397;p47">
                <a:extLst>
                  <a:ext uri="{FF2B5EF4-FFF2-40B4-BE49-F238E27FC236}">
                    <a16:creationId xmlns:a16="http://schemas.microsoft.com/office/drawing/2014/main" id="{5139BFA3-4BC3-E62D-1821-EDA439B2DAC7}"/>
                  </a:ext>
                </a:extLst>
              </p:cNvPr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398;p47">
                <a:extLst>
                  <a:ext uri="{FF2B5EF4-FFF2-40B4-BE49-F238E27FC236}">
                    <a16:creationId xmlns:a16="http://schemas.microsoft.com/office/drawing/2014/main" id="{4E9CC66E-C37A-F7E9-AD23-9FB38790154B}"/>
                  </a:ext>
                </a:extLst>
              </p:cNvPr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399;p47">
                <a:extLst>
                  <a:ext uri="{FF2B5EF4-FFF2-40B4-BE49-F238E27FC236}">
                    <a16:creationId xmlns:a16="http://schemas.microsoft.com/office/drawing/2014/main" id="{25A63804-648D-7478-59FB-DAD6D384B222}"/>
                  </a:ext>
                </a:extLst>
              </p:cNvPr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00;p47">
                <a:extLst>
                  <a:ext uri="{FF2B5EF4-FFF2-40B4-BE49-F238E27FC236}">
                    <a16:creationId xmlns:a16="http://schemas.microsoft.com/office/drawing/2014/main" id="{D6A02F95-9451-E91F-C910-7645CDFC8939}"/>
                  </a:ext>
                </a:extLst>
              </p:cNvPr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01;p47">
                <a:extLst>
                  <a:ext uri="{FF2B5EF4-FFF2-40B4-BE49-F238E27FC236}">
                    <a16:creationId xmlns:a16="http://schemas.microsoft.com/office/drawing/2014/main" id="{9274DAE6-009B-AA72-CAB3-82F5CE23CEF7}"/>
                  </a:ext>
                </a:extLst>
              </p:cNvPr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02;p47">
                <a:extLst>
                  <a:ext uri="{FF2B5EF4-FFF2-40B4-BE49-F238E27FC236}">
                    <a16:creationId xmlns:a16="http://schemas.microsoft.com/office/drawing/2014/main" id="{0397A34F-D8F5-47B2-BA56-405E59E38F4F}"/>
                  </a:ext>
                </a:extLst>
              </p:cNvPr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03;p47">
                <a:extLst>
                  <a:ext uri="{FF2B5EF4-FFF2-40B4-BE49-F238E27FC236}">
                    <a16:creationId xmlns:a16="http://schemas.microsoft.com/office/drawing/2014/main" id="{F13E8807-BE94-116F-3AB9-F20AF62FDB5A}"/>
                  </a:ext>
                </a:extLst>
              </p:cNvPr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5" name="TextBox 4344">
              <a:extLst>
                <a:ext uri="{FF2B5EF4-FFF2-40B4-BE49-F238E27FC236}">
                  <a16:creationId xmlns:a16="http://schemas.microsoft.com/office/drawing/2014/main" id="{4512CA32-3113-08E0-8635-BC67B6053D7A}"/>
                </a:ext>
              </a:extLst>
            </p:cNvPr>
            <p:cNvSpPr txBox="1"/>
            <p:nvPr/>
          </p:nvSpPr>
          <p:spPr>
            <a:xfrm>
              <a:off x="974066" y="1227420"/>
              <a:ext cx="22691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문제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적절한 모델 선정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52" name="그룹 4451">
            <a:extLst>
              <a:ext uri="{FF2B5EF4-FFF2-40B4-BE49-F238E27FC236}">
                <a16:creationId xmlns:a16="http://schemas.microsoft.com/office/drawing/2014/main" id="{A341B5CF-72AC-FEA2-21E2-67CA037DBF57}"/>
              </a:ext>
            </a:extLst>
          </p:cNvPr>
          <p:cNvGrpSpPr/>
          <p:nvPr/>
        </p:nvGrpSpPr>
        <p:grpSpPr>
          <a:xfrm>
            <a:off x="575318" y="2428138"/>
            <a:ext cx="2445383" cy="523220"/>
            <a:chOff x="4891252" y="1201076"/>
            <a:chExt cx="2445383" cy="523220"/>
          </a:xfrm>
        </p:grpSpPr>
        <p:grpSp>
          <p:nvGrpSpPr>
            <p:cNvPr id="4424" name="Google Shape;3775;p41">
              <a:extLst>
                <a:ext uri="{FF2B5EF4-FFF2-40B4-BE49-F238E27FC236}">
                  <a16:creationId xmlns:a16="http://schemas.microsoft.com/office/drawing/2014/main" id="{1D788A11-8117-466D-466E-896FF3FD8B8D}"/>
                </a:ext>
              </a:extLst>
            </p:cNvPr>
            <p:cNvGrpSpPr/>
            <p:nvPr/>
          </p:nvGrpSpPr>
          <p:grpSpPr>
            <a:xfrm>
              <a:off x="4891252" y="1240511"/>
              <a:ext cx="276881" cy="228901"/>
              <a:chOff x="5605600" y="4598575"/>
              <a:chExt cx="613625" cy="763700"/>
            </a:xfrm>
          </p:grpSpPr>
          <p:sp>
            <p:nvSpPr>
              <p:cNvPr id="4425" name="Google Shape;3776;p41">
                <a:extLst>
                  <a:ext uri="{FF2B5EF4-FFF2-40B4-BE49-F238E27FC236}">
                    <a16:creationId xmlns:a16="http://schemas.microsoft.com/office/drawing/2014/main" id="{A40D635B-998D-79EC-D819-86141A6CE33B}"/>
                  </a:ext>
                </a:extLst>
              </p:cNvPr>
              <p:cNvSpPr/>
              <p:nvPr/>
            </p:nvSpPr>
            <p:spPr>
              <a:xfrm>
                <a:off x="5823925" y="4882850"/>
                <a:ext cx="2241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19177" extrusionOk="0">
                    <a:moveTo>
                      <a:pt x="911" y="0"/>
                    </a:moveTo>
                    <a:cubicBezTo>
                      <a:pt x="851" y="0"/>
                      <a:pt x="791" y="34"/>
                      <a:pt x="759" y="90"/>
                    </a:cubicBezTo>
                    <a:cubicBezTo>
                      <a:pt x="0" y="1595"/>
                      <a:pt x="0" y="3330"/>
                      <a:pt x="794" y="4514"/>
                    </a:cubicBezTo>
                    <a:cubicBezTo>
                      <a:pt x="1299" y="5283"/>
                      <a:pt x="2081" y="5801"/>
                      <a:pt x="2839" y="6295"/>
                    </a:cubicBezTo>
                    <a:lnTo>
                      <a:pt x="3149" y="6502"/>
                    </a:lnTo>
                    <a:cubicBezTo>
                      <a:pt x="3942" y="7030"/>
                      <a:pt x="4793" y="7697"/>
                      <a:pt x="5091" y="8628"/>
                    </a:cubicBezTo>
                    <a:cubicBezTo>
                      <a:pt x="5390" y="9570"/>
                      <a:pt x="5091" y="10535"/>
                      <a:pt x="4793" y="11478"/>
                    </a:cubicBezTo>
                    <a:cubicBezTo>
                      <a:pt x="4666" y="11902"/>
                      <a:pt x="4528" y="12328"/>
                      <a:pt x="4459" y="12753"/>
                    </a:cubicBezTo>
                    <a:cubicBezTo>
                      <a:pt x="4183" y="14212"/>
                      <a:pt x="4586" y="15522"/>
                      <a:pt x="5562" y="16338"/>
                    </a:cubicBezTo>
                    <a:cubicBezTo>
                      <a:pt x="5930" y="16649"/>
                      <a:pt x="6355" y="16878"/>
                      <a:pt x="6769" y="17096"/>
                    </a:cubicBezTo>
                    <a:cubicBezTo>
                      <a:pt x="7229" y="17338"/>
                      <a:pt x="7653" y="17568"/>
                      <a:pt x="8021" y="17901"/>
                    </a:cubicBezTo>
                    <a:cubicBezTo>
                      <a:pt x="8378" y="18234"/>
                      <a:pt x="8596" y="18636"/>
                      <a:pt x="8619" y="19027"/>
                    </a:cubicBezTo>
                    <a:cubicBezTo>
                      <a:pt x="8631" y="19108"/>
                      <a:pt x="8700" y="19177"/>
                      <a:pt x="8791" y="19177"/>
                    </a:cubicBezTo>
                    <a:lnTo>
                      <a:pt x="8802" y="19177"/>
                    </a:lnTo>
                    <a:cubicBezTo>
                      <a:pt x="8894" y="19177"/>
                      <a:pt x="8963" y="19096"/>
                      <a:pt x="8952" y="19004"/>
                    </a:cubicBezTo>
                    <a:cubicBezTo>
                      <a:pt x="8917" y="18521"/>
                      <a:pt x="8665" y="18050"/>
                      <a:pt x="8240" y="17648"/>
                    </a:cubicBezTo>
                    <a:cubicBezTo>
                      <a:pt x="7849" y="17292"/>
                      <a:pt x="7378" y="17039"/>
                      <a:pt x="6930" y="16797"/>
                    </a:cubicBezTo>
                    <a:cubicBezTo>
                      <a:pt x="6516" y="16580"/>
                      <a:pt x="6126" y="16373"/>
                      <a:pt x="5781" y="16085"/>
                    </a:cubicBezTo>
                    <a:cubicBezTo>
                      <a:pt x="4896" y="15339"/>
                      <a:pt x="4528" y="14155"/>
                      <a:pt x="4781" y="12822"/>
                    </a:cubicBezTo>
                    <a:cubicBezTo>
                      <a:pt x="4862" y="12408"/>
                      <a:pt x="4987" y="12006"/>
                      <a:pt x="5114" y="11581"/>
                    </a:cubicBezTo>
                    <a:cubicBezTo>
                      <a:pt x="5424" y="10592"/>
                      <a:pt x="5735" y="9570"/>
                      <a:pt x="5401" y="8524"/>
                    </a:cubicBezTo>
                    <a:cubicBezTo>
                      <a:pt x="5068" y="7490"/>
                      <a:pt x="4172" y="6789"/>
                      <a:pt x="3333" y="6226"/>
                    </a:cubicBezTo>
                    <a:lnTo>
                      <a:pt x="3023" y="6019"/>
                    </a:lnTo>
                    <a:cubicBezTo>
                      <a:pt x="2299" y="5536"/>
                      <a:pt x="1540" y="5043"/>
                      <a:pt x="1069" y="4330"/>
                    </a:cubicBezTo>
                    <a:cubicBezTo>
                      <a:pt x="345" y="3250"/>
                      <a:pt x="345" y="1641"/>
                      <a:pt x="1058" y="239"/>
                    </a:cubicBezTo>
                    <a:cubicBezTo>
                      <a:pt x="1103" y="158"/>
                      <a:pt x="1069" y="67"/>
                      <a:pt x="989" y="21"/>
                    </a:cubicBezTo>
                    <a:cubicBezTo>
                      <a:pt x="964" y="7"/>
                      <a:pt x="938" y="0"/>
                      <a:pt x="9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3777;p41">
                <a:extLst>
                  <a:ext uri="{FF2B5EF4-FFF2-40B4-BE49-F238E27FC236}">
                    <a16:creationId xmlns:a16="http://schemas.microsoft.com/office/drawing/2014/main" id="{6C0EC0DF-4134-1418-D058-F65982D6A082}"/>
                  </a:ext>
                </a:extLst>
              </p:cNvPr>
              <p:cNvSpPr/>
              <p:nvPr/>
            </p:nvSpPr>
            <p:spPr>
              <a:xfrm>
                <a:off x="5754400" y="4882850"/>
                <a:ext cx="175550" cy="4584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8338" extrusionOk="0">
                    <a:moveTo>
                      <a:pt x="3901" y="0"/>
                    </a:moveTo>
                    <a:cubicBezTo>
                      <a:pt x="3868" y="0"/>
                      <a:pt x="3835" y="11"/>
                      <a:pt x="3805" y="33"/>
                    </a:cubicBezTo>
                    <a:cubicBezTo>
                      <a:pt x="2242" y="1067"/>
                      <a:pt x="1012" y="2595"/>
                      <a:pt x="345" y="4353"/>
                    </a:cubicBezTo>
                    <a:cubicBezTo>
                      <a:pt x="184" y="4790"/>
                      <a:pt x="1" y="5364"/>
                      <a:pt x="47" y="5973"/>
                    </a:cubicBezTo>
                    <a:cubicBezTo>
                      <a:pt x="81" y="6410"/>
                      <a:pt x="230" y="6823"/>
                      <a:pt x="380" y="7191"/>
                    </a:cubicBezTo>
                    <a:cubicBezTo>
                      <a:pt x="943" y="8536"/>
                      <a:pt x="1667" y="9581"/>
                      <a:pt x="2541" y="10305"/>
                    </a:cubicBezTo>
                    <a:cubicBezTo>
                      <a:pt x="2678" y="10420"/>
                      <a:pt x="2816" y="10535"/>
                      <a:pt x="2965" y="10638"/>
                    </a:cubicBezTo>
                    <a:cubicBezTo>
                      <a:pt x="3253" y="10857"/>
                      <a:pt x="3529" y="11075"/>
                      <a:pt x="3759" y="11340"/>
                    </a:cubicBezTo>
                    <a:cubicBezTo>
                      <a:pt x="4068" y="11684"/>
                      <a:pt x="4275" y="12109"/>
                      <a:pt x="4356" y="12558"/>
                    </a:cubicBezTo>
                    <a:cubicBezTo>
                      <a:pt x="4459" y="13166"/>
                      <a:pt x="4344" y="13799"/>
                      <a:pt x="4229" y="14419"/>
                    </a:cubicBezTo>
                    <a:cubicBezTo>
                      <a:pt x="4091" y="15201"/>
                      <a:pt x="3942" y="16005"/>
                      <a:pt x="4218" y="16763"/>
                    </a:cubicBezTo>
                    <a:cubicBezTo>
                      <a:pt x="4551" y="17694"/>
                      <a:pt x="5516" y="18337"/>
                      <a:pt x="6493" y="18337"/>
                    </a:cubicBezTo>
                    <a:cubicBezTo>
                      <a:pt x="6619" y="18337"/>
                      <a:pt x="6746" y="18326"/>
                      <a:pt x="6872" y="18303"/>
                    </a:cubicBezTo>
                    <a:cubicBezTo>
                      <a:pt x="6953" y="18280"/>
                      <a:pt x="7022" y="18199"/>
                      <a:pt x="6999" y="18107"/>
                    </a:cubicBezTo>
                    <a:cubicBezTo>
                      <a:pt x="6988" y="18023"/>
                      <a:pt x="6910" y="17968"/>
                      <a:pt x="6826" y="17968"/>
                    </a:cubicBezTo>
                    <a:cubicBezTo>
                      <a:pt x="6818" y="17968"/>
                      <a:pt x="6811" y="17969"/>
                      <a:pt x="6803" y="17970"/>
                    </a:cubicBezTo>
                    <a:cubicBezTo>
                      <a:pt x="6695" y="17990"/>
                      <a:pt x="6585" y="17999"/>
                      <a:pt x="6476" y="17999"/>
                    </a:cubicBezTo>
                    <a:cubicBezTo>
                      <a:pt x="5644" y="17999"/>
                      <a:pt x="4814" y="17442"/>
                      <a:pt x="4540" y="16660"/>
                    </a:cubicBezTo>
                    <a:cubicBezTo>
                      <a:pt x="4287" y="15970"/>
                      <a:pt x="4425" y="15247"/>
                      <a:pt x="4563" y="14476"/>
                    </a:cubicBezTo>
                    <a:cubicBezTo>
                      <a:pt x="4678" y="13833"/>
                      <a:pt x="4793" y="13166"/>
                      <a:pt x="4678" y="12500"/>
                    </a:cubicBezTo>
                    <a:cubicBezTo>
                      <a:pt x="4586" y="11994"/>
                      <a:pt x="4356" y="11512"/>
                      <a:pt x="4011" y="11110"/>
                    </a:cubicBezTo>
                    <a:cubicBezTo>
                      <a:pt x="3759" y="10822"/>
                      <a:pt x="3460" y="10592"/>
                      <a:pt x="3161" y="10374"/>
                    </a:cubicBezTo>
                    <a:cubicBezTo>
                      <a:pt x="3023" y="10271"/>
                      <a:pt x="2885" y="10168"/>
                      <a:pt x="2747" y="10053"/>
                    </a:cubicBezTo>
                    <a:cubicBezTo>
                      <a:pt x="1920" y="9363"/>
                      <a:pt x="1231" y="8363"/>
                      <a:pt x="690" y="7065"/>
                    </a:cubicBezTo>
                    <a:cubicBezTo>
                      <a:pt x="541" y="6720"/>
                      <a:pt x="403" y="6341"/>
                      <a:pt x="380" y="5950"/>
                    </a:cubicBezTo>
                    <a:cubicBezTo>
                      <a:pt x="334" y="5398"/>
                      <a:pt x="506" y="4870"/>
                      <a:pt x="656" y="4468"/>
                    </a:cubicBezTo>
                    <a:cubicBezTo>
                      <a:pt x="1299" y="2778"/>
                      <a:pt x="2483" y="1308"/>
                      <a:pt x="3988" y="308"/>
                    </a:cubicBezTo>
                    <a:cubicBezTo>
                      <a:pt x="4057" y="262"/>
                      <a:pt x="4080" y="158"/>
                      <a:pt x="4034" y="79"/>
                    </a:cubicBezTo>
                    <a:cubicBezTo>
                      <a:pt x="4006" y="28"/>
                      <a:pt x="3955" y="0"/>
                      <a:pt x="3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3778;p41">
                <a:extLst>
                  <a:ext uri="{FF2B5EF4-FFF2-40B4-BE49-F238E27FC236}">
                    <a16:creationId xmlns:a16="http://schemas.microsoft.com/office/drawing/2014/main" id="{2ACE9DAB-2AF5-F7D1-2F4A-8C0E0CA8A03D}"/>
                  </a:ext>
                </a:extLst>
              </p:cNvPr>
              <p:cNvSpPr/>
              <p:nvPr/>
            </p:nvSpPr>
            <p:spPr>
              <a:xfrm>
                <a:off x="5842025" y="4888150"/>
                <a:ext cx="272650" cy="418675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16747" extrusionOk="0">
                    <a:moveTo>
                      <a:pt x="775" y="0"/>
                    </a:moveTo>
                    <a:cubicBezTo>
                      <a:pt x="566" y="0"/>
                      <a:pt x="357" y="17"/>
                      <a:pt x="150" y="50"/>
                    </a:cubicBezTo>
                    <a:cubicBezTo>
                      <a:pt x="58" y="61"/>
                      <a:pt x="1" y="153"/>
                      <a:pt x="12" y="234"/>
                    </a:cubicBezTo>
                    <a:cubicBezTo>
                      <a:pt x="22" y="314"/>
                      <a:pt x="93" y="377"/>
                      <a:pt x="164" y="377"/>
                    </a:cubicBezTo>
                    <a:cubicBezTo>
                      <a:pt x="174" y="377"/>
                      <a:pt x="185" y="375"/>
                      <a:pt x="196" y="372"/>
                    </a:cubicBezTo>
                    <a:cubicBezTo>
                      <a:pt x="386" y="342"/>
                      <a:pt x="577" y="327"/>
                      <a:pt x="768" y="327"/>
                    </a:cubicBezTo>
                    <a:cubicBezTo>
                      <a:pt x="2164" y="327"/>
                      <a:pt x="3553" y="1113"/>
                      <a:pt x="4240" y="2326"/>
                    </a:cubicBezTo>
                    <a:cubicBezTo>
                      <a:pt x="4781" y="3279"/>
                      <a:pt x="4907" y="4440"/>
                      <a:pt x="5022" y="5566"/>
                    </a:cubicBezTo>
                    <a:cubicBezTo>
                      <a:pt x="5149" y="6830"/>
                      <a:pt x="5287" y="8140"/>
                      <a:pt x="6022" y="9197"/>
                    </a:cubicBezTo>
                    <a:cubicBezTo>
                      <a:pt x="6539" y="9967"/>
                      <a:pt x="7263" y="10518"/>
                      <a:pt x="7964" y="11059"/>
                    </a:cubicBezTo>
                    <a:cubicBezTo>
                      <a:pt x="8400" y="11392"/>
                      <a:pt x="8849" y="11736"/>
                      <a:pt x="9240" y="12116"/>
                    </a:cubicBezTo>
                    <a:cubicBezTo>
                      <a:pt x="10469" y="13345"/>
                      <a:pt x="10527" y="15069"/>
                      <a:pt x="10572" y="16585"/>
                    </a:cubicBezTo>
                    <a:cubicBezTo>
                      <a:pt x="10572" y="16666"/>
                      <a:pt x="10652" y="16746"/>
                      <a:pt x="10733" y="16746"/>
                    </a:cubicBezTo>
                    <a:lnTo>
                      <a:pt x="10744" y="16746"/>
                    </a:lnTo>
                    <a:cubicBezTo>
                      <a:pt x="10836" y="16735"/>
                      <a:pt x="10905" y="16666"/>
                      <a:pt x="10905" y="16574"/>
                    </a:cubicBezTo>
                    <a:cubicBezTo>
                      <a:pt x="10859" y="14989"/>
                      <a:pt x="10802" y="13196"/>
                      <a:pt x="9469" y="11886"/>
                    </a:cubicBezTo>
                    <a:cubicBezTo>
                      <a:pt x="9067" y="11483"/>
                      <a:pt x="8607" y="11128"/>
                      <a:pt x="8170" y="10794"/>
                    </a:cubicBezTo>
                    <a:cubicBezTo>
                      <a:pt x="7458" y="10242"/>
                      <a:pt x="6791" y="9726"/>
                      <a:pt x="6298" y="9013"/>
                    </a:cubicBezTo>
                    <a:cubicBezTo>
                      <a:pt x="5608" y="8025"/>
                      <a:pt x="5481" y="6807"/>
                      <a:pt x="5356" y="5531"/>
                    </a:cubicBezTo>
                    <a:cubicBezTo>
                      <a:pt x="5229" y="4371"/>
                      <a:pt x="5114" y="3176"/>
                      <a:pt x="4528" y="2153"/>
                    </a:cubicBezTo>
                    <a:cubicBezTo>
                      <a:pt x="3792" y="842"/>
                      <a:pt x="2277" y="0"/>
                      <a:pt x="7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3779;p41">
                <a:extLst>
                  <a:ext uri="{FF2B5EF4-FFF2-40B4-BE49-F238E27FC236}">
                    <a16:creationId xmlns:a16="http://schemas.microsoft.com/office/drawing/2014/main" id="{919DF63D-372F-F53D-F5CD-1861B7857ECB}"/>
                  </a:ext>
                </a:extLst>
              </p:cNvPr>
              <p:cNvSpPr/>
              <p:nvPr/>
            </p:nvSpPr>
            <p:spPr>
              <a:xfrm>
                <a:off x="5842025" y="4882875"/>
                <a:ext cx="377200" cy="384025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5361" extrusionOk="0">
                    <a:moveTo>
                      <a:pt x="727" y="0"/>
                    </a:moveTo>
                    <a:cubicBezTo>
                      <a:pt x="533" y="0"/>
                      <a:pt x="340" y="14"/>
                      <a:pt x="150" y="43"/>
                    </a:cubicBezTo>
                    <a:cubicBezTo>
                      <a:pt x="58" y="55"/>
                      <a:pt x="1" y="146"/>
                      <a:pt x="12" y="238"/>
                    </a:cubicBezTo>
                    <a:cubicBezTo>
                      <a:pt x="23" y="313"/>
                      <a:pt x="93" y="377"/>
                      <a:pt x="176" y="377"/>
                    </a:cubicBezTo>
                    <a:cubicBezTo>
                      <a:pt x="183" y="377"/>
                      <a:pt x="189" y="377"/>
                      <a:pt x="196" y="376"/>
                    </a:cubicBezTo>
                    <a:cubicBezTo>
                      <a:pt x="372" y="349"/>
                      <a:pt x="550" y="336"/>
                      <a:pt x="731" y="336"/>
                    </a:cubicBezTo>
                    <a:cubicBezTo>
                      <a:pt x="1788" y="336"/>
                      <a:pt x="2899" y="788"/>
                      <a:pt x="3793" y="1582"/>
                    </a:cubicBezTo>
                    <a:cubicBezTo>
                      <a:pt x="4666" y="2353"/>
                      <a:pt x="5367" y="3467"/>
                      <a:pt x="5895" y="4892"/>
                    </a:cubicBezTo>
                    <a:lnTo>
                      <a:pt x="6102" y="5478"/>
                    </a:lnTo>
                    <a:cubicBezTo>
                      <a:pt x="6367" y="6260"/>
                      <a:pt x="6643" y="7075"/>
                      <a:pt x="7182" y="7731"/>
                    </a:cubicBezTo>
                    <a:cubicBezTo>
                      <a:pt x="7677" y="8351"/>
                      <a:pt x="8377" y="8788"/>
                      <a:pt x="9148" y="8972"/>
                    </a:cubicBezTo>
                    <a:cubicBezTo>
                      <a:pt x="9538" y="9075"/>
                      <a:pt x="9929" y="9097"/>
                      <a:pt x="10320" y="9132"/>
                    </a:cubicBezTo>
                    <a:cubicBezTo>
                      <a:pt x="10664" y="9155"/>
                      <a:pt x="11009" y="9178"/>
                      <a:pt x="11354" y="9247"/>
                    </a:cubicBezTo>
                    <a:cubicBezTo>
                      <a:pt x="12503" y="9500"/>
                      <a:pt x="13560" y="10361"/>
                      <a:pt x="14112" y="11511"/>
                    </a:cubicBezTo>
                    <a:cubicBezTo>
                      <a:pt x="14628" y="12580"/>
                      <a:pt x="14755" y="13878"/>
                      <a:pt x="14444" y="15154"/>
                    </a:cubicBezTo>
                    <a:cubicBezTo>
                      <a:pt x="14421" y="15246"/>
                      <a:pt x="14479" y="15338"/>
                      <a:pt x="14559" y="15361"/>
                    </a:cubicBezTo>
                    <a:lnTo>
                      <a:pt x="14605" y="15361"/>
                    </a:lnTo>
                    <a:cubicBezTo>
                      <a:pt x="14674" y="15361"/>
                      <a:pt x="14743" y="15315"/>
                      <a:pt x="14766" y="15234"/>
                    </a:cubicBezTo>
                    <a:cubicBezTo>
                      <a:pt x="15088" y="13878"/>
                      <a:pt x="14962" y="12499"/>
                      <a:pt x="14410" y="11362"/>
                    </a:cubicBezTo>
                    <a:cubicBezTo>
                      <a:pt x="13801" y="10109"/>
                      <a:pt x="12687" y="9201"/>
                      <a:pt x="11423" y="8926"/>
                    </a:cubicBezTo>
                    <a:cubicBezTo>
                      <a:pt x="11066" y="8845"/>
                      <a:pt x="10698" y="8822"/>
                      <a:pt x="10343" y="8799"/>
                    </a:cubicBezTo>
                    <a:cubicBezTo>
                      <a:pt x="9952" y="8765"/>
                      <a:pt x="9584" y="8742"/>
                      <a:pt x="9228" y="8650"/>
                    </a:cubicBezTo>
                    <a:cubicBezTo>
                      <a:pt x="8527" y="8477"/>
                      <a:pt x="7895" y="8075"/>
                      <a:pt x="7435" y="7524"/>
                    </a:cubicBezTo>
                    <a:cubicBezTo>
                      <a:pt x="6941" y="6903"/>
                      <a:pt x="6677" y="6133"/>
                      <a:pt x="6413" y="5374"/>
                    </a:cubicBezTo>
                    <a:cubicBezTo>
                      <a:pt x="6344" y="5180"/>
                      <a:pt x="6275" y="4973"/>
                      <a:pt x="6206" y="4777"/>
                    </a:cubicBezTo>
                    <a:cubicBezTo>
                      <a:pt x="5665" y="3306"/>
                      <a:pt x="4919" y="2146"/>
                      <a:pt x="4011" y="1330"/>
                    </a:cubicBezTo>
                    <a:cubicBezTo>
                      <a:pt x="3049" y="477"/>
                      <a:pt x="1862" y="0"/>
                      <a:pt x="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3780;p41">
                <a:extLst>
                  <a:ext uri="{FF2B5EF4-FFF2-40B4-BE49-F238E27FC236}">
                    <a16:creationId xmlns:a16="http://schemas.microsoft.com/office/drawing/2014/main" id="{B714A042-F44C-57FC-4929-D014F92E0BA7}"/>
                  </a:ext>
                </a:extLst>
              </p:cNvPr>
              <p:cNvSpPr/>
              <p:nvPr/>
            </p:nvSpPr>
            <p:spPr>
              <a:xfrm>
                <a:off x="5833700" y="4884025"/>
                <a:ext cx="263725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10135" extrusionOk="0">
                    <a:moveTo>
                      <a:pt x="836" y="1"/>
                    </a:moveTo>
                    <a:cubicBezTo>
                      <a:pt x="439" y="1"/>
                      <a:pt x="0" y="77"/>
                      <a:pt x="230" y="445"/>
                    </a:cubicBezTo>
                    <a:cubicBezTo>
                      <a:pt x="322" y="606"/>
                      <a:pt x="701" y="652"/>
                      <a:pt x="862" y="744"/>
                    </a:cubicBezTo>
                    <a:cubicBezTo>
                      <a:pt x="1092" y="870"/>
                      <a:pt x="1299" y="1043"/>
                      <a:pt x="1460" y="1250"/>
                    </a:cubicBezTo>
                    <a:cubicBezTo>
                      <a:pt x="1851" y="1755"/>
                      <a:pt x="2022" y="2399"/>
                      <a:pt x="2080" y="3042"/>
                    </a:cubicBezTo>
                    <a:cubicBezTo>
                      <a:pt x="2114" y="3421"/>
                      <a:pt x="2126" y="3824"/>
                      <a:pt x="2344" y="4133"/>
                    </a:cubicBezTo>
                    <a:cubicBezTo>
                      <a:pt x="2476" y="4321"/>
                      <a:pt x="2722" y="4441"/>
                      <a:pt x="2943" y="4441"/>
                    </a:cubicBezTo>
                    <a:cubicBezTo>
                      <a:pt x="3088" y="4441"/>
                      <a:pt x="3223" y="4390"/>
                      <a:pt x="3309" y="4271"/>
                    </a:cubicBezTo>
                    <a:cubicBezTo>
                      <a:pt x="3344" y="4225"/>
                      <a:pt x="3378" y="4168"/>
                      <a:pt x="3413" y="4133"/>
                    </a:cubicBezTo>
                    <a:cubicBezTo>
                      <a:pt x="3460" y="4090"/>
                      <a:pt x="3518" y="4071"/>
                      <a:pt x="3578" y="4071"/>
                    </a:cubicBezTo>
                    <a:cubicBezTo>
                      <a:pt x="3693" y="4071"/>
                      <a:pt x="3816" y="4142"/>
                      <a:pt x="3884" y="4248"/>
                    </a:cubicBezTo>
                    <a:cubicBezTo>
                      <a:pt x="3976" y="4398"/>
                      <a:pt x="3976" y="4593"/>
                      <a:pt x="3976" y="4777"/>
                    </a:cubicBezTo>
                    <a:cubicBezTo>
                      <a:pt x="3988" y="5455"/>
                      <a:pt x="4091" y="6133"/>
                      <a:pt x="4287" y="6776"/>
                    </a:cubicBezTo>
                    <a:cubicBezTo>
                      <a:pt x="4370" y="7079"/>
                      <a:pt x="4576" y="7420"/>
                      <a:pt x="4864" y="7420"/>
                    </a:cubicBezTo>
                    <a:cubicBezTo>
                      <a:pt x="4893" y="7420"/>
                      <a:pt x="4923" y="7416"/>
                      <a:pt x="4953" y="7409"/>
                    </a:cubicBezTo>
                    <a:cubicBezTo>
                      <a:pt x="5206" y="7351"/>
                      <a:pt x="5309" y="7029"/>
                      <a:pt x="5562" y="6926"/>
                    </a:cubicBezTo>
                    <a:cubicBezTo>
                      <a:pt x="5604" y="6912"/>
                      <a:pt x="5647" y="6905"/>
                      <a:pt x="5689" y="6905"/>
                    </a:cubicBezTo>
                    <a:cubicBezTo>
                      <a:pt x="5916" y="6905"/>
                      <a:pt x="6142" y="7096"/>
                      <a:pt x="6228" y="7328"/>
                    </a:cubicBezTo>
                    <a:cubicBezTo>
                      <a:pt x="6320" y="7593"/>
                      <a:pt x="6286" y="7891"/>
                      <a:pt x="6309" y="8178"/>
                    </a:cubicBezTo>
                    <a:cubicBezTo>
                      <a:pt x="6332" y="8765"/>
                      <a:pt x="6562" y="9339"/>
                      <a:pt x="6941" y="9787"/>
                    </a:cubicBezTo>
                    <a:cubicBezTo>
                      <a:pt x="7030" y="9885"/>
                      <a:pt x="7151" y="9992"/>
                      <a:pt x="7286" y="9992"/>
                    </a:cubicBezTo>
                    <a:cubicBezTo>
                      <a:pt x="7308" y="9992"/>
                      <a:pt x="7331" y="9989"/>
                      <a:pt x="7354" y="9983"/>
                    </a:cubicBezTo>
                    <a:cubicBezTo>
                      <a:pt x="7607" y="9914"/>
                      <a:pt x="7550" y="9534"/>
                      <a:pt x="7688" y="9304"/>
                    </a:cubicBezTo>
                    <a:cubicBezTo>
                      <a:pt x="7779" y="9146"/>
                      <a:pt x="7947" y="9078"/>
                      <a:pt x="8128" y="9078"/>
                    </a:cubicBezTo>
                    <a:cubicBezTo>
                      <a:pt x="8289" y="9078"/>
                      <a:pt x="8460" y="9132"/>
                      <a:pt x="8595" y="9224"/>
                    </a:cubicBezTo>
                    <a:cubicBezTo>
                      <a:pt x="8871" y="9419"/>
                      <a:pt x="9055" y="9718"/>
                      <a:pt x="9320" y="9925"/>
                    </a:cubicBezTo>
                    <a:cubicBezTo>
                      <a:pt x="9472" y="10051"/>
                      <a:pt x="9682" y="10135"/>
                      <a:pt x="9876" y="10135"/>
                    </a:cubicBezTo>
                    <a:cubicBezTo>
                      <a:pt x="10018" y="10135"/>
                      <a:pt x="10153" y="10090"/>
                      <a:pt x="10250" y="9983"/>
                    </a:cubicBezTo>
                    <a:cubicBezTo>
                      <a:pt x="10526" y="9672"/>
                      <a:pt x="10262" y="9178"/>
                      <a:pt x="9951" y="8891"/>
                    </a:cubicBezTo>
                    <a:cubicBezTo>
                      <a:pt x="9871" y="8822"/>
                      <a:pt x="9779" y="8742"/>
                      <a:pt x="9744" y="8638"/>
                    </a:cubicBezTo>
                    <a:cubicBezTo>
                      <a:pt x="9641" y="8305"/>
                      <a:pt x="10066" y="8075"/>
                      <a:pt x="10262" y="7799"/>
                    </a:cubicBezTo>
                    <a:cubicBezTo>
                      <a:pt x="10549" y="7409"/>
                      <a:pt x="10377" y="6834"/>
                      <a:pt x="10009" y="6523"/>
                    </a:cubicBezTo>
                    <a:cubicBezTo>
                      <a:pt x="9652" y="6214"/>
                      <a:pt x="9159" y="6110"/>
                      <a:pt x="8687" y="6053"/>
                    </a:cubicBezTo>
                    <a:cubicBezTo>
                      <a:pt x="8377" y="6018"/>
                      <a:pt x="7998" y="5949"/>
                      <a:pt x="7872" y="5662"/>
                    </a:cubicBezTo>
                    <a:cubicBezTo>
                      <a:pt x="7688" y="5225"/>
                      <a:pt x="8228" y="4789"/>
                      <a:pt x="8182" y="4329"/>
                    </a:cubicBezTo>
                    <a:cubicBezTo>
                      <a:pt x="8148" y="3961"/>
                      <a:pt x="7768" y="3732"/>
                      <a:pt x="7412" y="3605"/>
                    </a:cubicBezTo>
                    <a:cubicBezTo>
                      <a:pt x="6909" y="3425"/>
                      <a:pt x="6370" y="3330"/>
                      <a:pt x="5835" y="3330"/>
                    </a:cubicBezTo>
                    <a:cubicBezTo>
                      <a:pt x="5686" y="3330"/>
                      <a:pt x="5537" y="3337"/>
                      <a:pt x="5390" y="3352"/>
                    </a:cubicBezTo>
                    <a:cubicBezTo>
                      <a:pt x="5349" y="3357"/>
                      <a:pt x="5306" y="3362"/>
                      <a:pt x="5262" y="3362"/>
                    </a:cubicBezTo>
                    <a:cubicBezTo>
                      <a:pt x="5208" y="3362"/>
                      <a:pt x="5153" y="3354"/>
                      <a:pt x="5102" y="3329"/>
                    </a:cubicBezTo>
                    <a:cubicBezTo>
                      <a:pt x="4884" y="3214"/>
                      <a:pt x="4941" y="2881"/>
                      <a:pt x="5091" y="2674"/>
                    </a:cubicBezTo>
                    <a:cubicBezTo>
                      <a:pt x="5240" y="2479"/>
                      <a:pt x="5459" y="2295"/>
                      <a:pt x="5447" y="2042"/>
                    </a:cubicBezTo>
                    <a:cubicBezTo>
                      <a:pt x="5436" y="1755"/>
                      <a:pt x="5137" y="1582"/>
                      <a:pt x="4884" y="1467"/>
                    </a:cubicBezTo>
                    <a:cubicBezTo>
                      <a:pt x="4356" y="1227"/>
                      <a:pt x="3838" y="985"/>
                      <a:pt x="3309" y="744"/>
                    </a:cubicBezTo>
                    <a:cubicBezTo>
                      <a:pt x="2666" y="445"/>
                      <a:pt x="2011" y="134"/>
                      <a:pt x="1310" y="32"/>
                    </a:cubicBezTo>
                    <a:cubicBezTo>
                      <a:pt x="1222" y="20"/>
                      <a:pt x="1034" y="1"/>
                      <a:pt x="8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3781;p41">
                <a:extLst>
                  <a:ext uri="{FF2B5EF4-FFF2-40B4-BE49-F238E27FC236}">
                    <a16:creationId xmlns:a16="http://schemas.microsoft.com/office/drawing/2014/main" id="{7F2C59D2-39B3-F0E4-BFED-6F7A47C86227}"/>
                  </a:ext>
                </a:extLst>
              </p:cNvPr>
              <p:cNvSpPr/>
              <p:nvPr/>
            </p:nvSpPr>
            <p:spPr>
              <a:xfrm>
                <a:off x="5748375" y="4892275"/>
                <a:ext cx="12440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14001" extrusionOk="0">
                    <a:moveTo>
                      <a:pt x="3526" y="0"/>
                    </a:moveTo>
                    <a:cubicBezTo>
                      <a:pt x="3243" y="0"/>
                      <a:pt x="2769" y="481"/>
                      <a:pt x="2644" y="632"/>
                    </a:cubicBezTo>
                    <a:cubicBezTo>
                      <a:pt x="2184" y="1172"/>
                      <a:pt x="1885" y="1827"/>
                      <a:pt x="1586" y="2470"/>
                    </a:cubicBezTo>
                    <a:cubicBezTo>
                      <a:pt x="1345" y="2988"/>
                      <a:pt x="1104" y="3517"/>
                      <a:pt x="862" y="4045"/>
                    </a:cubicBezTo>
                    <a:cubicBezTo>
                      <a:pt x="747" y="4298"/>
                      <a:pt x="632" y="4631"/>
                      <a:pt x="805" y="4849"/>
                    </a:cubicBezTo>
                    <a:cubicBezTo>
                      <a:pt x="966" y="5044"/>
                      <a:pt x="1253" y="5044"/>
                      <a:pt x="1495" y="5102"/>
                    </a:cubicBezTo>
                    <a:cubicBezTo>
                      <a:pt x="1735" y="5159"/>
                      <a:pt x="2000" y="5378"/>
                      <a:pt x="1908" y="5596"/>
                    </a:cubicBezTo>
                    <a:cubicBezTo>
                      <a:pt x="1862" y="5688"/>
                      <a:pt x="1781" y="5746"/>
                      <a:pt x="1701" y="5803"/>
                    </a:cubicBezTo>
                    <a:cubicBezTo>
                      <a:pt x="1138" y="6193"/>
                      <a:pt x="667" y="6722"/>
                      <a:pt x="322" y="7309"/>
                    </a:cubicBezTo>
                    <a:cubicBezTo>
                      <a:pt x="139" y="7630"/>
                      <a:pt x="1" y="8055"/>
                      <a:pt x="219" y="8366"/>
                    </a:cubicBezTo>
                    <a:cubicBezTo>
                      <a:pt x="483" y="8744"/>
                      <a:pt x="1173" y="8721"/>
                      <a:pt x="1311" y="9170"/>
                    </a:cubicBezTo>
                    <a:cubicBezTo>
                      <a:pt x="1403" y="9469"/>
                      <a:pt x="1161" y="9768"/>
                      <a:pt x="954" y="9997"/>
                    </a:cubicBezTo>
                    <a:cubicBezTo>
                      <a:pt x="632" y="10353"/>
                      <a:pt x="322" y="10744"/>
                      <a:pt x="253" y="11215"/>
                    </a:cubicBezTo>
                    <a:cubicBezTo>
                      <a:pt x="173" y="11686"/>
                      <a:pt x="425" y="12238"/>
                      <a:pt x="885" y="12353"/>
                    </a:cubicBezTo>
                    <a:cubicBezTo>
                      <a:pt x="1219" y="12434"/>
                      <a:pt x="1689" y="12330"/>
                      <a:pt x="1816" y="12651"/>
                    </a:cubicBezTo>
                    <a:cubicBezTo>
                      <a:pt x="1862" y="12755"/>
                      <a:pt x="1850" y="12870"/>
                      <a:pt x="1827" y="12985"/>
                    </a:cubicBezTo>
                    <a:cubicBezTo>
                      <a:pt x="1781" y="13399"/>
                      <a:pt x="1908" y="13950"/>
                      <a:pt x="2322" y="13996"/>
                    </a:cubicBezTo>
                    <a:cubicBezTo>
                      <a:pt x="2342" y="13999"/>
                      <a:pt x="2362" y="14000"/>
                      <a:pt x="2382" y="14000"/>
                    </a:cubicBezTo>
                    <a:cubicBezTo>
                      <a:pt x="2686" y="14000"/>
                      <a:pt x="2924" y="13677"/>
                      <a:pt x="2988" y="13364"/>
                    </a:cubicBezTo>
                    <a:cubicBezTo>
                      <a:pt x="3045" y="13031"/>
                      <a:pt x="2999" y="12674"/>
                      <a:pt x="3080" y="12353"/>
                    </a:cubicBezTo>
                    <a:cubicBezTo>
                      <a:pt x="3159" y="12068"/>
                      <a:pt x="3406" y="11800"/>
                      <a:pt x="3676" y="11800"/>
                    </a:cubicBezTo>
                    <a:cubicBezTo>
                      <a:pt x="3722" y="11800"/>
                      <a:pt x="3769" y="11807"/>
                      <a:pt x="3816" y="11824"/>
                    </a:cubicBezTo>
                    <a:cubicBezTo>
                      <a:pt x="4032" y="11893"/>
                      <a:pt x="4215" y="12147"/>
                      <a:pt x="4414" y="12147"/>
                    </a:cubicBezTo>
                    <a:cubicBezTo>
                      <a:pt x="4447" y="12147"/>
                      <a:pt x="4481" y="12139"/>
                      <a:pt x="4516" y="12123"/>
                    </a:cubicBezTo>
                    <a:cubicBezTo>
                      <a:pt x="4666" y="12054"/>
                      <a:pt x="4700" y="11870"/>
                      <a:pt x="4700" y="11709"/>
                    </a:cubicBezTo>
                    <a:cubicBezTo>
                      <a:pt x="4700" y="11124"/>
                      <a:pt x="4505" y="10537"/>
                      <a:pt x="4148" y="10066"/>
                    </a:cubicBezTo>
                    <a:cubicBezTo>
                      <a:pt x="3965" y="9848"/>
                      <a:pt x="3747" y="9641"/>
                      <a:pt x="3655" y="9365"/>
                    </a:cubicBezTo>
                    <a:cubicBezTo>
                      <a:pt x="3551" y="9101"/>
                      <a:pt x="3632" y="8733"/>
                      <a:pt x="3896" y="8642"/>
                    </a:cubicBezTo>
                    <a:cubicBezTo>
                      <a:pt x="3954" y="8620"/>
                      <a:pt x="4013" y="8613"/>
                      <a:pt x="4074" y="8613"/>
                    </a:cubicBezTo>
                    <a:cubicBezTo>
                      <a:pt x="4206" y="8613"/>
                      <a:pt x="4343" y="8648"/>
                      <a:pt x="4473" y="8648"/>
                    </a:cubicBezTo>
                    <a:cubicBezTo>
                      <a:pt x="4543" y="8648"/>
                      <a:pt x="4612" y="8638"/>
                      <a:pt x="4677" y="8607"/>
                    </a:cubicBezTo>
                    <a:cubicBezTo>
                      <a:pt x="4976" y="8458"/>
                      <a:pt x="4907" y="8009"/>
                      <a:pt x="4769" y="7699"/>
                    </a:cubicBezTo>
                    <a:cubicBezTo>
                      <a:pt x="4493" y="7067"/>
                      <a:pt x="4137" y="6492"/>
                      <a:pt x="3701" y="5964"/>
                    </a:cubicBezTo>
                    <a:cubicBezTo>
                      <a:pt x="3586" y="5826"/>
                      <a:pt x="3459" y="5677"/>
                      <a:pt x="3436" y="5504"/>
                    </a:cubicBezTo>
                    <a:cubicBezTo>
                      <a:pt x="3402" y="5320"/>
                      <a:pt x="3528" y="5113"/>
                      <a:pt x="3712" y="5113"/>
                    </a:cubicBezTo>
                    <a:cubicBezTo>
                      <a:pt x="3770" y="5113"/>
                      <a:pt x="3816" y="5136"/>
                      <a:pt x="3873" y="5159"/>
                    </a:cubicBezTo>
                    <a:cubicBezTo>
                      <a:pt x="3903" y="5166"/>
                      <a:pt x="3933" y="5169"/>
                      <a:pt x="3962" y="5169"/>
                    </a:cubicBezTo>
                    <a:cubicBezTo>
                      <a:pt x="4291" y="5169"/>
                      <a:pt x="4559" y="4772"/>
                      <a:pt x="4528" y="4424"/>
                    </a:cubicBezTo>
                    <a:cubicBezTo>
                      <a:pt x="4482" y="4045"/>
                      <a:pt x="4229" y="3734"/>
                      <a:pt x="4011" y="3425"/>
                    </a:cubicBezTo>
                    <a:cubicBezTo>
                      <a:pt x="3655" y="2896"/>
                      <a:pt x="3356" y="2287"/>
                      <a:pt x="3333" y="1655"/>
                    </a:cubicBezTo>
                    <a:cubicBezTo>
                      <a:pt x="3321" y="1390"/>
                      <a:pt x="3356" y="1126"/>
                      <a:pt x="3448" y="885"/>
                    </a:cubicBezTo>
                    <a:cubicBezTo>
                      <a:pt x="3505" y="713"/>
                      <a:pt x="3770" y="425"/>
                      <a:pt x="3735" y="241"/>
                    </a:cubicBezTo>
                    <a:cubicBezTo>
                      <a:pt x="3710" y="67"/>
                      <a:pt x="3631" y="0"/>
                      <a:pt x="35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3782;p41">
                <a:extLst>
                  <a:ext uri="{FF2B5EF4-FFF2-40B4-BE49-F238E27FC236}">
                    <a16:creationId xmlns:a16="http://schemas.microsoft.com/office/drawing/2014/main" id="{19104CCD-9198-0AA7-0B84-C8D03BF708E5}"/>
                  </a:ext>
                </a:extLst>
              </p:cNvPr>
              <p:cNvSpPr/>
              <p:nvPr/>
            </p:nvSpPr>
            <p:spPr>
              <a:xfrm>
                <a:off x="5605600" y="4598575"/>
                <a:ext cx="482650" cy="430625"/>
              </a:xfrm>
              <a:custGeom>
                <a:avLst/>
                <a:gdLst/>
                <a:ahLst/>
                <a:cxnLst/>
                <a:rect l="l" t="t" r="r" b="b"/>
                <a:pathLst>
                  <a:path w="19306" h="17225" extrusionOk="0">
                    <a:moveTo>
                      <a:pt x="8736" y="0"/>
                    </a:moveTo>
                    <a:cubicBezTo>
                      <a:pt x="8462" y="0"/>
                      <a:pt x="8183" y="17"/>
                      <a:pt x="7895" y="50"/>
                    </a:cubicBezTo>
                    <a:cubicBezTo>
                      <a:pt x="7895" y="50"/>
                      <a:pt x="7791" y="50"/>
                      <a:pt x="7596" y="61"/>
                    </a:cubicBezTo>
                    <a:cubicBezTo>
                      <a:pt x="7515" y="61"/>
                      <a:pt x="7400" y="73"/>
                      <a:pt x="7274" y="84"/>
                    </a:cubicBezTo>
                    <a:cubicBezTo>
                      <a:pt x="5976" y="211"/>
                      <a:pt x="2942" y="786"/>
                      <a:pt x="1276" y="3383"/>
                    </a:cubicBezTo>
                    <a:cubicBezTo>
                      <a:pt x="1264" y="3394"/>
                      <a:pt x="1264" y="3406"/>
                      <a:pt x="1253" y="3429"/>
                    </a:cubicBezTo>
                    <a:cubicBezTo>
                      <a:pt x="828" y="4095"/>
                      <a:pt x="495" y="4900"/>
                      <a:pt x="299" y="5865"/>
                    </a:cubicBezTo>
                    <a:lnTo>
                      <a:pt x="230" y="6279"/>
                    </a:lnTo>
                    <a:cubicBezTo>
                      <a:pt x="58" y="7416"/>
                      <a:pt x="0" y="8404"/>
                      <a:pt x="23" y="9277"/>
                    </a:cubicBezTo>
                    <a:cubicBezTo>
                      <a:pt x="138" y="13253"/>
                      <a:pt x="1862" y="14793"/>
                      <a:pt x="1874" y="16184"/>
                    </a:cubicBezTo>
                    <a:cubicBezTo>
                      <a:pt x="1884" y="16935"/>
                      <a:pt x="2143" y="17224"/>
                      <a:pt x="2517" y="17224"/>
                    </a:cubicBezTo>
                    <a:cubicBezTo>
                      <a:pt x="2989" y="17224"/>
                      <a:pt x="3647" y="16761"/>
                      <a:pt x="4218" y="16184"/>
                    </a:cubicBezTo>
                    <a:cubicBezTo>
                      <a:pt x="5240" y="15161"/>
                      <a:pt x="6205" y="13702"/>
                      <a:pt x="7895" y="13242"/>
                    </a:cubicBezTo>
                    <a:cubicBezTo>
                      <a:pt x="9596" y="12793"/>
                      <a:pt x="11353" y="12116"/>
                      <a:pt x="12652" y="10415"/>
                    </a:cubicBezTo>
                    <a:cubicBezTo>
                      <a:pt x="13962" y="8715"/>
                      <a:pt x="17869" y="9277"/>
                      <a:pt x="18776" y="7691"/>
                    </a:cubicBezTo>
                    <a:cubicBezTo>
                      <a:pt x="19305" y="6761"/>
                      <a:pt x="18260" y="6393"/>
                      <a:pt x="17811" y="6049"/>
                    </a:cubicBezTo>
                    <a:cubicBezTo>
                      <a:pt x="17501" y="5819"/>
                      <a:pt x="15490" y="2693"/>
                      <a:pt x="12468" y="1039"/>
                    </a:cubicBezTo>
                    <a:cubicBezTo>
                      <a:pt x="11595" y="556"/>
                      <a:pt x="10641" y="188"/>
                      <a:pt x="9607" y="61"/>
                    </a:cubicBezTo>
                    <a:cubicBezTo>
                      <a:pt x="9321" y="20"/>
                      <a:pt x="9032" y="0"/>
                      <a:pt x="87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3783;p41">
                <a:extLst>
                  <a:ext uri="{FF2B5EF4-FFF2-40B4-BE49-F238E27FC236}">
                    <a16:creationId xmlns:a16="http://schemas.microsoft.com/office/drawing/2014/main" id="{E39FDFE5-C199-7BC9-A36F-F07C5B51AC10}"/>
                  </a:ext>
                </a:extLst>
              </p:cNvPr>
              <p:cNvSpPr/>
              <p:nvPr/>
            </p:nvSpPr>
            <p:spPr>
              <a:xfrm>
                <a:off x="5709875" y="4693875"/>
                <a:ext cx="1692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6156" extrusionOk="0">
                    <a:moveTo>
                      <a:pt x="4023" y="0"/>
                    </a:moveTo>
                    <a:cubicBezTo>
                      <a:pt x="2977" y="0"/>
                      <a:pt x="1892" y="473"/>
                      <a:pt x="1173" y="1168"/>
                    </a:cubicBezTo>
                    <a:cubicBezTo>
                      <a:pt x="862" y="1466"/>
                      <a:pt x="609" y="1823"/>
                      <a:pt x="438" y="2214"/>
                    </a:cubicBezTo>
                    <a:cubicBezTo>
                      <a:pt x="1" y="3202"/>
                      <a:pt x="47" y="4362"/>
                      <a:pt x="495" y="5339"/>
                    </a:cubicBezTo>
                    <a:cubicBezTo>
                      <a:pt x="598" y="5557"/>
                      <a:pt x="724" y="5776"/>
                      <a:pt x="908" y="5937"/>
                    </a:cubicBezTo>
                    <a:cubicBezTo>
                      <a:pt x="1060" y="6070"/>
                      <a:pt x="1259" y="6156"/>
                      <a:pt x="1460" y="6156"/>
                    </a:cubicBezTo>
                    <a:cubicBezTo>
                      <a:pt x="1502" y="6156"/>
                      <a:pt x="1545" y="6152"/>
                      <a:pt x="1587" y="6144"/>
                    </a:cubicBezTo>
                    <a:cubicBezTo>
                      <a:pt x="1977" y="6063"/>
                      <a:pt x="2195" y="5649"/>
                      <a:pt x="2529" y="5431"/>
                    </a:cubicBezTo>
                    <a:cubicBezTo>
                      <a:pt x="2862" y="5212"/>
                      <a:pt x="3310" y="5201"/>
                      <a:pt x="3620" y="4960"/>
                    </a:cubicBezTo>
                    <a:cubicBezTo>
                      <a:pt x="3816" y="4799"/>
                      <a:pt x="3942" y="4581"/>
                      <a:pt x="4126" y="4431"/>
                    </a:cubicBezTo>
                    <a:cubicBezTo>
                      <a:pt x="4390" y="4224"/>
                      <a:pt x="4735" y="4178"/>
                      <a:pt x="5057" y="4098"/>
                    </a:cubicBezTo>
                    <a:cubicBezTo>
                      <a:pt x="5471" y="3983"/>
                      <a:pt x="5861" y="3777"/>
                      <a:pt x="6194" y="3512"/>
                    </a:cubicBezTo>
                    <a:cubicBezTo>
                      <a:pt x="6367" y="3374"/>
                      <a:pt x="6528" y="3213"/>
                      <a:pt x="6620" y="3006"/>
                    </a:cubicBezTo>
                    <a:cubicBezTo>
                      <a:pt x="6700" y="2857"/>
                      <a:pt x="6723" y="2684"/>
                      <a:pt x="6735" y="2513"/>
                    </a:cubicBezTo>
                    <a:cubicBezTo>
                      <a:pt x="6769" y="1593"/>
                      <a:pt x="6171" y="708"/>
                      <a:pt x="5344" y="294"/>
                    </a:cubicBezTo>
                    <a:cubicBezTo>
                      <a:pt x="4934" y="91"/>
                      <a:pt x="4482" y="0"/>
                      <a:pt x="40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3784;p41">
                <a:extLst>
                  <a:ext uri="{FF2B5EF4-FFF2-40B4-BE49-F238E27FC236}">
                    <a16:creationId xmlns:a16="http://schemas.microsoft.com/office/drawing/2014/main" id="{F035A7D8-4EC1-D9A8-C4EA-0B273A92F9DD}"/>
                  </a:ext>
                </a:extLst>
              </p:cNvPr>
              <p:cNvSpPr/>
              <p:nvPr/>
            </p:nvSpPr>
            <p:spPr>
              <a:xfrm>
                <a:off x="5605600" y="4745175"/>
                <a:ext cx="29625" cy="853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414" extrusionOk="0">
                    <a:moveTo>
                      <a:pt x="299" y="1"/>
                    </a:moveTo>
                    <a:lnTo>
                      <a:pt x="230" y="415"/>
                    </a:lnTo>
                    <a:cubicBezTo>
                      <a:pt x="58" y="1552"/>
                      <a:pt x="0" y="2540"/>
                      <a:pt x="23" y="3413"/>
                    </a:cubicBezTo>
                    <a:cubicBezTo>
                      <a:pt x="483" y="3356"/>
                      <a:pt x="954" y="2874"/>
                      <a:pt x="1080" y="2437"/>
                    </a:cubicBezTo>
                    <a:cubicBezTo>
                      <a:pt x="1184" y="2046"/>
                      <a:pt x="1126" y="1621"/>
                      <a:pt x="1034" y="1230"/>
                    </a:cubicBezTo>
                    <a:cubicBezTo>
                      <a:pt x="965" y="897"/>
                      <a:pt x="885" y="552"/>
                      <a:pt x="667" y="288"/>
                    </a:cubicBezTo>
                    <a:cubicBezTo>
                      <a:pt x="575" y="162"/>
                      <a:pt x="449" y="58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3785;p41">
                <a:extLst>
                  <a:ext uri="{FF2B5EF4-FFF2-40B4-BE49-F238E27FC236}">
                    <a16:creationId xmlns:a16="http://schemas.microsoft.com/office/drawing/2014/main" id="{E6E184C5-2929-5D9F-075A-76BF0FCE18A5}"/>
                  </a:ext>
                </a:extLst>
              </p:cNvPr>
              <p:cNvSpPr/>
              <p:nvPr/>
            </p:nvSpPr>
            <p:spPr>
              <a:xfrm>
                <a:off x="5838275" y="4600100"/>
                <a:ext cx="7905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478" extrusionOk="0">
                    <a:moveTo>
                      <a:pt x="300" y="0"/>
                    </a:moveTo>
                    <a:cubicBezTo>
                      <a:pt x="289" y="35"/>
                      <a:pt x="266" y="81"/>
                      <a:pt x="254" y="115"/>
                    </a:cubicBezTo>
                    <a:cubicBezTo>
                      <a:pt x="1" y="932"/>
                      <a:pt x="978" y="1287"/>
                      <a:pt x="1599" y="1414"/>
                    </a:cubicBezTo>
                    <a:cubicBezTo>
                      <a:pt x="1761" y="1451"/>
                      <a:pt x="1958" y="1477"/>
                      <a:pt x="2159" y="1477"/>
                    </a:cubicBezTo>
                    <a:cubicBezTo>
                      <a:pt x="2583" y="1477"/>
                      <a:pt x="3021" y="1360"/>
                      <a:pt x="3161" y="978"/>
                    </a:cubicBezTo>
                    <a:cubicBezTo>
                      <a:pt x="2288" y="495"/>
                      <a:pt x="1334" y="127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3786;p41">
                <a:extLst>
                  <a:ext uri="{FF2B5EF4-FFF2-40B4-BE49-F238E27FC236}">
                    <a16:creationId xmlns:a16="http://schemas.microsoft.com/office/drawing/2014/main" id="{3AAEB5E6-9353-ED22-745E-3C15F6A39B2B}"/>
                  </a:ext>
                </a:extLst>
              </p:cNvPr>
              <p:cNvSpPr/>
              <p:nvPr/>
            </p:nvSpPr>
            <p:spPr>
              <a:xfrm>
                <a:off x="5637500" y="4600100"/>
                <a:ext cx="158300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3594" extrusionOk="0">
                    <a:moveTo>
                      <a:pt x="6320" y="0"/>
                    </a:moveTo>
                    <a:cubicBezTo>
                      <a:pt x="6239" y="0"/>
                      <a:pt x="6124" y="12"/>
                      <a:pt x="5998" y="23"/>
                    </a:cubicBezTo>
                    <a:cubicBezTo>
                      <a:pt x="4700" y="150"/>
                      <a:pt x="1666" y="725"/>
                      <a:pt x="0" y="3322"/>
                    </a:cubicBezTo>
                    <a:cubicBezTo>
                      <a:pt x="195" y="3483"/>
                      <a:pt x="437" y="3563"/>
                      <a:pt x="690" y="3586"/>
                    </a:cubicBezTo>
                    <a:cubicBezTo>
                      <a:pt x="742" y="3591"/>
                      <a:pt x="794" y="3593"/>
                      <a:pt x="845" y="3593"/>
                    </a:cubicBezTo>
                    <a:cubicBezTo>
                      <a:pt x="1146" y="3593"/>
                      <a:pt x="1439" y="3512"/>
                      <a:pt x="1724" y="3414"/>
                    </a:cubicBezTo>
                    <a:cubicBezTo>
                      <a:pt x="2999" y="2977"/>
                      <a:pt x="4137" y="2207"/>
                      <a:pt x="5251" y="1448"/>
                    </a:cubicBezTo>
                    <a:cubicBezTo>
                      <a:pt x="5757" y="1104"/>
                      <a:pt x="6308" y="667"/>
                      <a:pt x="6331" y="58"/>
                    </a:cubicBezTo>
                    <a:cubicBezTo>
                      <a:pt x="6331" y="35"/>
                      <a:pt x="6331" y="23"/>
                      <a:pt x="63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7" name="TextBox 4436">
              <a:extLst>
                <a:ext uri="{FF2B5EF4-FFF2-40B4-BE49-F238E27FC236}">
                  <a16:creationId xmlns:a16="http://schemas.microsoft.com/office/drawing/2014/main" id="{D467426B-198B-DF3D-AD58-733B3A1EDA38}"/>
                </a:ext>
              </a:extLst>
            </p:cNvPr>
            <p:cNvSpPr txBox="1"/>
            <p:nvPr/>
          </p:nvSpPr>
          <p:spPr>
            <a:xfrm>
              <a:off x="5099762" y="1201076"/>
              <a:ext cx="22368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가설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추가 데이터를 수집해야 할 수 있다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53" name="그룹 4452">
            <a:extLst>
              <a:ext uri="{FF2B5EF4-FFF2-40B4-BE49-F238E27FC236}">
                <a16:creationId xmlns:a16="http://schemas.microsoft.com/office/drawing/2014/main" id="{A9BD4CD1-4793-CC4D-D0E0-39486DE9D618}"/>
              </a:ext>
            </a:extLst>
          </p:cNvPr>
          <p:cNvGrpSpPr/>
          <p:nvPr/>
        </p:nvGrpSpPr>
        <p:grpSpPr>
          <a:xfrm>
            <a:off x="3261360" y="2428138"/>
            <a:ext cx="2593519" cy="738664"/>
            <a:chOff x="4891252" y="1201076"/>
            <a:chExt cx="2593519" cy="738664"/>
          </a:xfrm>
        </p:grpSpPr>
        <p:grpSp>
          <p:nvGrpSpPr>
            <p:cNvPr id="4454" name="Google Shape;3775;p41">
              <a:extLst>
                <a:ext uri="{FF2B5EF4-FFF2-40B4-BE49-F238E27FC236}">
                  <a16:creationId xmlns:a16="http://schemas.microsoft.com/office/drawing/2014/main" id="{FC3F177E-737C-F8CF-BD17-EB12C9E08013}"/>
                </a:ext>
              </a:extLst>
            </p:cNvPr>
            <p:cNvGrpSpPr/>
            <p:nvPr/>
          </p:nvGrpSpPr>
          <p:grpSpPr>
            <a:xfrm>
              <a:off x="4891252" y="1240511"/>
              <a:ext cx="276881" cy="228901"/>
              <a:chOff x="5605600" y="4598575"/>
              <a:chExt cx="613625" cy="763700"/>
            </a:xfrm>
          </p:grpSpPr>
          <p:sp>
            <p:nvSpPr>
              <p:cNvPr id="4456" name="Google Shape;3776;p41">
                <a:extLst>
                  <a:ext uri="{FF2B5EF4-FFF2-40B4-BE49-F238E27FC236}">
                    <a16:creationId xmlns:a16="http://schemas.microsoft.com/office/drawing/2014/main" id="{7DF3A60E-69C3-0908-27D7-1AFC2EBF1A35}"/>
                  </a:ext>
                </a:extLst>
              </p:cNvPr>
              <p:cNvSpPr/>
              <p:nvPr/>
            </p:nvSpPr>
            <p:spPr>
              <a:xfrm>
                <a:off x="5823925" y="4882850"/>
                <a:ext cx="2241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19177" extrusionOk="0">
                    <a:moveTo>
                      <a:pt x="911" y="0"/>
                    </a:moveTo>
                    <a:cubicBezTo>
                      <a:pt x="851" y="0"/>
                      <a:pt x="791" y="34"/>
                      <a:pt x="759" y="90"/>
                    </a:cubicBezTo>
                    <a:cubicBezTo>
                      <a:pt x="0" y="1595"/>
                      <a:pt x="0" y="3330"/>
                      <a:pt x="794" y="4514"/>
                    </a:cubicBezTo>
                    <a:cubicBezTo>
                      <a:pt x="1299" y="5283"/>
                      <a:pt x="2081" y="5801"/>
                      <a:pt x="2839" y="6295"/>
                    </a:cubicBezTo>
                    <a:lnTo>
                      <a:pt x="3149" y="6502"/>
                    </a:lnTo>
                    <a:cubicBezTo>
                      <a:pt x="3942" y="7030"/>
                      <a:pt x="4793" y="7697"/>
                      <a:pt x="5091" y="8628"/>
                    </a:cubicBezTo>
                    <a:cubicBezTo>
                      <a:pt x="5390" y="9570"/>
                      <a:pt x="5091" y="10535"/>
                      <a:pt x="4793" y="11478"/>
                    </a:cubicBezTo>
                    <a:cubicBezTo>
                      <a:pt x="4666" y="11902"/>
                      <a:pt x="4528" y="12328"/>
                      <a:pt x="4459" y="12753"/>
                    </a:cubicBezTo>
                    <a:cubicBezTo>
                      <a:pt x="4183" y="14212"/>
                      <a:pt x="4586" y="15522"/>
                      <a:pt x="5562" y="16338"/>
                    </a:cubicBezTo>
                    <a:cubicBezTo>
                      <a:pt x="5930" y="16649"/>
                      <a:pt x="6355" y="16878"/>
                      <a:pt x="6769" y="17096"/>
                    </a:cubicBezTo>
                    <a:cubicBezTo>
                      <a:pt x="7229" y="17338"/>
                      <a:pt x="7653" y="17568"/>
                      <a:pt x="8021" y="17901"/>
                    </a:cubicBezTo>
                    <a:cubicBezTo>
                      <a:pt x="8378" y="18234"/>
                      <a:pt x="8596" y="18636"/>
                      <a:pt x="8619" y="19027"/>
                    </a:cubicBezTo>
                    <a:cubicBezTo>
                      <a:pt x="8631" y="19108"/>
                      <a:pt x="8700" y="19177"/>
                      <a:pt x="8791" y="19177"/>
                    </a:cubicBezTo>
                    <a:lnTo>
                      <a:pt x="8802" y="19177"/>
                    </a:lnTo>
                    <a:cubicBezTo>
                      <a:pt x="8894" y="19177"/>
                      <a:pt x="8963" y="19096"/>
                      <a:pt x="8952" y="19004"/>
                    </a:cubicBezTo>
                    <a:cubicBezTo>
                      <a:pt x="8917" y="18521"/>
                      <a:pt x="8665" y="18050"/>
                      <a:pt x="8240" y="17648"/>
                    </a:cubicBezTo>
                    <a:cubicBezTo>
                      <a:pt x="7849" y="17292"/>
                      <a:pt x="7378" y="17039"/>
                      <a:pt x="6930" y="16797"/>
                    </a:cubicBezTo>
                    <a:cubicBezTo>
                      <a:pt x="6516" y="16580"/>
                      <a:pt x="6126" y="16373"/>
                      <a:pt x="5781" y="16085"/>
                    </a:cubicBezTo>
                    <a:cubicBezTo>
                      <a:pt x="4896" y="15339"/>
                      <a:pt x="4528" y="14155"/>
                      <a:pt x="4781" y="12822"/>
                    </a:cubicBezTo>
                    <a:cubicBezTo>
                      <a:pt x="4862" y="12408"/>
                      <a:pt x="4987" y="12006"/>
                      <a:pt x="5114" y="11581"/>
                    </a:cubicBezTo>
                    <a:cubicBezTo>
                      <a:pt x="5424" y="10592"/>
                      <a:pt x="5735" y="9570"/>
                      <a:pt x="5401" y="8524"/>
                    </a:cubicBezTo>
                    <a:cubicBezTo>
                      <a:pt x="5068" y="7490"/>
                      <a:pt x="4172" y="6789"/>
                      <a:pt x="3333" y="6226"/>
                    </a:cubicBezTo>
                    <a:lnTo>
                      <a:pt x="3023" y="6019"/>
                    </a:lnTo>
                    <a:cubicBezTo>
                      <a:pt x="2299" y="5536"/>
                      <a:pt x="1540" y="5043"/>
                      <a:pt x="1069" y="4330"/>
                    </a:cubicBezTo>
                    <a:cubicBezTo>
                      <a:pt x="345" y="3250"/>
                      <a:pt x="345" y="1641"/>
                      <a:pt x="1058" y="239"/>
                    </a:cubicBezTo>
                    <a:cubicBezTo>
                      <a:pt x="1103" y="158"/>
                      <a:pt x="1069" y="67"/>
                      <a:pt x="989" y="21"/>
                    </a:cubicBezTo>
                    <a:cubicBezTo>
                      <a:pt x="964" y="7"/>
                      <a:pt x="938" y="0"/>
                      <a:pt x="9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3777;p41">
                <a:extLst>
                  <a:ext uri="{FF2B5EF4-FFF2-40B4-BE49-F238E27FC236}">
                    <a16:creationId xmlns:a16="http://schemas.microsoft.com/office/drawing/2014/main" id="{198A9130-8FDB-70D2-18A7-E3D9DCFD5540}"/>
                  </a:ext>
                </a:extLst>
              </p:cNvPr>
              <p:cNvSpPr/>
              <p:nvPr/>
            </p:nvSpPr>
            <p:spPr>
              <a:xfrm>
                <a:off x="5754400" y="4882850"/>
                <a:ext cx="175550" cy="4584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8338" extrusionOk="0">
                    <a:moveTo>
                      <a:pt x="3901" y="0"/>
                    </a:moveTo>
                    <a:cubicBezTo>
                      <a:pt x="3868" y="0"/>
                      <a:pt x="3835" y="11"/>
                      <a:pt x="3805" y="33"/>
                    </a:cubicBezTo>
                    <a:cubicBezTo>
                      <a:pt x="2242" y="1067"/>
                      <a:pt x="1012" y="2595"/>
                      <a:pt x="345" y="4353"/>
                    </a:cubicBezTo>
                    <a:cubicBezTo>
                      <a:pt x="184" y="4790"/>
                      <a:pt x="1" y="5364"/>
                      <a:pt x="47" y="5973"/>
                    </a:cubicBezTo>
                    <a:cubicBezTo>
                      <a:pt x="81" y="6410"/>
                      <a:pt x="230" y="6823"/>
                      <a:pt x="380" y="7191"/>
                    </a:cubicBezTo>
                    <a:cubicBezTo>
                      <a:pt x="943" y="8536"/>
                      <a:pt x="1667" y="9581"/>
                      <a:pt x="2541" y="10305"/>
                    </a:cubicBezTo>
                    <a:cubicBezTo>
                      <a:pt x="2678" y="10420"/>
                      <a:pt x="2816" y="10535"/>
                      <a:pt x="2965" y="10638"/>
                    </a:cubicBezTo>
                    <a:cubicBezTo>
                      <a:pt x="3253" y="10857"/>
                      <a:pt x="3529" y="11075"/>
                      <a:pt x="3759" y="11340"/>
                    </a:cubicBezTo>
                    <a:cubicBezTo>
                      <a:pt x="4068" y="11684"/>
                      <a:pt x="4275" y="12109"/>
                      <a:pt x="4356" y="12558"/>
                    </a:cubicBezTo>
                    <a:cubicBezTo>
                      <a:pt x="4459" y="13166"/>
                      <a:pt x="4344" y="13799"/>
                      <a:pt x="4229" y="14419"/>
                    </a:cubicBezTo>
                    <a:cubicBezTo>
                      <a:pt x="4091" y="15201"/>
                      <a:pt x="3942" y="16005"/>
                      <a:pt x="4218" y="16763"/>
                    </a:cubicBezTo>
                    <a:cubicBezTo>
                      <a:pt x="4551" y="17694"/>
                      <a:pt x="5516" y="18337"/>
                      <a:pt x="6493" y="18337"/>
                    </a:cubicBezTo>
                    <a:cubicBezTo>
                      <a:pt x="6619" y="18337"/>
                      <a:pt x="6746" y="18326"/>
                      <a:pt x="6872" y="18303"/>
                    </a:cubicBezTo>
                    <a:cubicBezTo>
                      <a:pt x="6953" y="18280"/>
                      <a:pt x="7022" y="18199"/>
                      <a:pt x="6999" y="18107"/>
                    </a:cubicBezTo>
                    <a:cubicBezTo>
                      <a:pt x="6988" y="18023"/>
                      <a:pt x="6910" y="17968"/>
                      <a:pt x="6826" y="17968"/>
                    </a:cubicBezTo>
                    <a:cubicBezTo>
                      <a:pt x="6818" y="17968"/>
                      <a:pt x="6811" y="17969"/>
                      <a:pt x="6803" y="17970"/>
                    </a:cubicBezTo>
                    <a:cubicBezTo>
                      <a:pt x="6695" y="17990"/>
                      <a:pt x="6585" y="17999"/>
                      <a:pt x="6476" y="17999"/>
                    </a:cubicBezTo>
                    <a:cubicBezTo>
                      <a:pt x="5644" y="17999"/>
                      <a:pt x="4814" y="17442"/>
                      <a:pt x="4540" y="16660"/>
                    </a:cubicBezTo>
                    <a:cubicBezTo>
                      <a:pt x="4287" y="15970"/>
                      <a:pt x="4425" y="15247"/>
                      <a:pt x="4563" y="14476"/>
                    </a:cubicBezTo>
                    <a:cubicBezTo>
                      <a:pt x="4678" y="13833"/>
                      <a:pt x="4793" y="13166"/>
                      <a:pt x="4678" y="12500"/>
                    </a:cubicBezTo>
                    <a:cubicBezTo>
                      <a:pt x="4586" y="11994"/>
                      <a:pt x="4356" y="11512"/>
                      <a:pt x="4011" y="11110"/>
                    </a:cubicBezTo>
                    <a:cubicBezTo>
                      <a:pt x="3759" y="10822"/>
                      <a:pt x="3460" y="10592"/>
                      <a:pt x="3161" y="10374"/>
                    </a:cubicBezTo>
                    <a:cubicBezTo>
                      <a:pt x="3023" y="10271"/>
                      <a:pt x="2885" y="10168"/>
                      <a:pt x="2747" y="10053"/>
                    </a:cubicBezTo>
                    <a:cubicBezTo>
                      <a:pt x="1920" y="9363"/>
                      <a:pt x="1231" y="8363"/>
                      <a:pt x="690" y="7065"/>
                    </a:cubicBezTo>
                    <a:cubicBezTo>
                      <a:pt x="541" y="6720"/>
                      <a:pt x="403" y="6341"/>
                      <a:pt x="380" y="5950"/>
                    </a:cubicBezTo>
                    <a:cubicBezTo>
                      <a:pt x="334" y="5398"/>
                      <a:pt x="506" y="4870"/>
                      <a:pt x="656" y="4468"/>
                    </a:cubicBezTo>
                    <a:cubicBezTo>
                      <a:pt x="1299" y="2778"/>
                      <a:pt x="2483" y="1308"/>
                      <a:pt x="3988" y="308"/>
                    </a:cubicBezTo>
                    <a:cubicBezTo>
                      <a:pt x="4057" y="262"/>
                      <a:pt x="4080" y="158"/>
                      <a:pt x="4034" y="79"/>
                    </a:cubicBezTo>
                    <a:cubicBezTo>
                      <a:pt x="4006" y="28"/>
                      <a:pt x="3955" y="0"/>
                      <a:pt x="3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3778;p41">
                <a:extLst>
                  <a:ext uri="{FF2B5EF4-FFF2-40B4-BE49-F238E27FC236}">
                    <a16:creationId xmlns:a16="http://schemas.microsoft.com/office/drawing/2014/main" id="{2CFF9390-68B3-A68D-4688-743E2BF89E8D}"/>
                  </a:ext>
                </a:extLst>
              </p:cNvPr>
              <p:cNvSpPr/>
              <p:nvPr/>
            </p:nvSpPr>
            <p:spPr>
              <a:xfrm>
                <a:off x="5842025" y="4888150"/>
                <a:ext cx="272650" cy="418675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16747" extrusionOk="0">
                    <a:moveTo>
                      <a:pt x="775" y="0"/>
                    </a:moveTo>
                    <a:cubicBezTo>
                      <a:pt x="566" y="0"/>
                      <a:pt x="357" y="17"/>
                      <a:pt x="150" y="50"/>
                    </a:cubicBezTo>
                    <a:cubicBezTo>
                      <a:pt x="58" y="61"/>
                      <a:pt x="1" y="153"/>
                      <a:pt x="12" y="234"/>
                    </a:cubicBezTo>
                    <a:cubicBezTo>
                      <a:pt x="22" y="314"/>
                      <a:pt x="93" y="377"/>
                      <a:pt x="164" y="377"/>
                    </a:cubicBezTo>
                    <a:cubicBezTo>
                      <a:pt x="174" y="377"/>
                      <a:pt x="185" y="375"/>
                      <a:pt x="196" y="372"/>
                    </a:cubicBezTo>
                    <a:cubicBezTo>
                      <a:pt x="386" y="342"/>
                      <a:pt x="577" y="327"/>
                      <a:pt x="768" y="327"/>
                    </a:cubicBezTo>
                    <a:cubicBezTo>
                      <a:pt x="2164" y="327"/>
                      <a:pt x="3553" y="1113"/>
                      <a:pt x="4240" y="2326"/>
                    </a:cubicBezTo>
                    <a:cubicBezTo>
                      <a:pt x="4781" y="3279"/>
                      <a:pt x="4907" y="4440"/>
                      <a:pt x="5022" y="5566"/>
                    </a:cubicBezTo>
                    <a:cubicBezTo>
                      <a:pt x="5149" y="6830"/>
                      <a:pt x="5287" y="8140"/>
                      <a:pt x="6022" y="9197"/>
                    </a:cubicBezTo>
                    <a:cubicBezTo>
                      <a:pt x="6539" y="9967"/>
                      <a:pt x="7263" y="10518"/>
                      <a:pt x="7964" y="11059"/>
                    </a:cubicBezTo>
                    <a:cubicBezTo>
                      <a:pt x="8400" y="11392"/>
                      <a:pt x="8849" y="11736"/>
                      <a:pt x="9240" y="12116"/>
                    </a:cubicBezTo>
                    <a:cubicBezTo>
                      <a:pt x="10469" y="13345"/>
                      <a:pt x="10527" y="15069"/>
                      <a:pt x="10572" y="16585"/>
                    </a:cubicBezTo>
                    <a:cubicBezTo>
                      <a:pt x="10572" y="16666"/>
                      <a:pt x="10652" y="16746"/>
                      <a:pt x="10733" y="16746"/>
                    </a:cubicBezTo>
                    <a:lnTo>
                      <a:pt x="10744" y="16746"/>
                    </a:lnTo>
                    <a:cubicBezTo>
                      <a:pt x="10836" y="16735"/>
                      <a:pt x="10905" y="16666"/>
                      <a:pt x="10905" y="16574"/>
                    </a:cubicBezTo>
                    <a:cubicBezTo>
                      <a:pt x="10859" y="14989"/>
                      <a:pt x="10802" y="13196"/>
                      <a:pt x="9469" y="11886"/>
                    </a:cubicBezTo>
                    <a:cubicBezTo>
                      <a:pt x="9067" y="11483"/>
                      <a:pt x="8607" y="11128"/>
                      <a:pt x="8170" y="10794"/>
                    </a:cubicBezTo>
                    <a:cubicBezTo>
                      <a:pt x="7458" y="10242"/>
                      <a:pt x="6791" y="9726"/>
                      <a:pt x="6298" y="9013"/>
                    </a:cubicBezTo>
                    <a:cubicBezTo>
                      <a:pt x="5608" y="8025"/>
                      <a:pt x="5481" y="6807"/>
                      <a:pt x="5356" y="5531"/>
                    </a:cubicBezTo>
                    <a:cubicBezTo>
                      <a:pt x="5229" y="4371"/>
                      <a:pt x="5114" y="3176"/>
                      <a:pt x="4528" y="2153"/>
                    </a:cubicBezTo>
                    <a:cubicBezTo>
                      <a:pt x="3792" y="842"/>
                      <a:pt x="2277" y="0"/>
                      <a:pt x="7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3779;p41">
                <a:extLst>
                  <a:ext uri="{FF2B5EF4-FFF2-40B4-BE49-F238E27FC236}">
                    <a16:creationId xmlns:a16="http://schemas.microsoft.com/office/drawing/2014/main" id="{6F7F2ABC-7378-908E-9736-439C5F71BF0A}"/>
                  </a:ext>
                </a:extLst>
              </p:cNvPr>
              <p:cNvSpPr/>
              <p:nvPr/>
            </p:nvSpPr>
            <p:spPr>
              <a:xfrm>
                <a:off x="5842025" y="4882875"/>
                <a:ext cx="377200" cy="384025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5361" extrusionOk="0">
                    <a:moveTo>
                      <a:pt x="727" y="0"/>
                    </a:moveTo>
                    <a:cubicBezTo>
                      <a:pt x="533" y="0"/>
                      <a:pt x="340" y="14"/>
                      <a:pt x="150" y="43"/>
                    </a:cubicBezTo>
                    <a:cubicBezTo>
                      <a:pt x="58" y="55"/>
                      <a:pt x="1" y="146"/>
                      <a:pt x="12" y="238"/>
                    </a:cubicBezTo>
                    <a:cubicBezTo>
                      <a:pt x="23" y="313"/>
                      <a:pt x="93" y="377"/>
                      <a:pt x="176" y="377"/>
                    </a:cubicBezTo>
                    <a:cubicBezTo>
                      <a:pt x="183" y="377"/>
                      <a:pt x="189" y="377"/>
                      <a:pt x="196" y="376"/>
                    </a:cubicBezTo>
                    <a:cubicBezTo>
                      <a:pt x="372" y="349"/>
                      <a:pt x="550" y="336"/>
                      <a:pt x="731" y="336"/>
                    </a:cubicBezTo>
                    <a:cubicBezTo>
                      <a:pt x="1788" y="336"/>
                      <a:pt x="2899" y="788"/>
                      <a:pt x="3793" y="1582"/>
                    </a:cubicBezTo>
                    <a:cubicBezTo>
                      <a:pt x="4666" y="2353"/>
                      <a:pt x="5367" y="3467"/>
                      <a:pt x="5895" y="4892"/>
                    </a:cubicBezTo>
                    <a:lnTo>
                      <a:pt x="6102" y="5478"/>
                    </a:lnTo>
                    <a:cubicBezTo>
                      <a:pt x="6367" y="6260"/>
                      <a:pt x="6643" y="7075"/>
                      <a:pt x="7182" y="7731"/>
                    </a:cubicBezTo>
                    <a:cubicBezTo>
                      <a:pt x="7677" y="8351"/>
                      <a:pt x="8377" y="8788"/>
                      <a:pt x="9148" y="8972"/>
                    </a:cubicBezTo>
                    <a:cubicBezTo>
                      <a:pt x="9538" y="9075"/>
                      <a:pt x="9929" y="9097"/>
                      <a:pt x="10320" y="9132"/>
                    </a:cubicBezTo>
                    <a:cubicBezTo>
                      <a:pt x="10664" y="9155"/>
                      <a:pt x="11009" y="9178"/>
                      <a:pt x="11354" y="9247"/>
                    </a:cubicBezTo>
                    <a:cubicBezTo>
                      <a:pt x="12503" y="9500"/>
                      <a:pt x="13560" y="10361"/>
                      <a:pt x="14112" y="11511"/>
                    </a:cubicBezTo>
                    <a:cubicBezTo>
                      <a:pt x="14628" y="12580"/>
                      <a:pt x="14755" y="13878"/>
                      <a:pt x="14444" y="15154"/>
                    </a:cubicBezTo>
                    <a:cubicBezTo>
                      <a:pt x="14421" y="15246"/>
                      <a:pt x="14479" y="15338"/>
                      <a:pt x="14559" y="15361"/>
                    </a:cubicBezTo>
                    <a:lnTo>
                      <a:pt x="14605" y="15361"/>
                    </a:lnTo>
                    <a:cubicBezTo>
                      <a:pt x="14674" y="15361"/>
                      <a:pt x="14743" y="15315"/>
                      <a:pt x="14766" y="15234"/>
                    </a:cubicBezTo>
                    <a:cubicBezTo>
                      <a:pt x="15088" y="13878"/>
                      <a:pt x="14962" y="12499"/>
                      <a:pt x="14410" y="11362"/>
                    </a:cubicBezTo>
                    <a:cubicBezTo>
                      <a:pt x="13801" y="10109"/>
                      <a:pt x="12687" y="9201"/>
                      <a:pt x="11423" y="8926"/>
                    </a:cubicBezTo>
                    <a:cubicBezTo>
                      <a:pt x="11066" y="8845"/>
                      <a:pt x="10698" y="8822"/>
                      <a:pt x="10343" y="8799"/>
                    </a:cubicBezTo>
                    <a:cubicBezTo>
                      <a:pt x="9952" y="8765"/>
                      <a:pt x="9584" y="8742"/>
                      <a:pt x="9228" y="8650"/>
                    </a:cubicBezTo>
                    <a:cubicBezTo>
                      <a:pt x="8527" y="8477"/>
                      <a:pt x="7895" y="8075"/>
                      <a:pt x="7435" y="7524"/>
                    </a:cubicBezTo>
                    <a:cubicBezTo>
                      <a:pt x="6941" y="6903"/>
                      <a:pt x="6677" y="6133"/>
                      <a:pt x="6413" y="5374"/>
                    </a:cubicBezTo>
                    <a:cubicBezTo>
                      <a:pt x="6344" y="5180"/>
                      <a:pt x="6275" y="4973"/>
                      <a:pt x="6206" y="4777"/>
                    </a:cubicBezTo>
                    <a:cubicBezTo>
                      <a:pt x="5665" y="3306"/>
                      <a:pt x="4919" y="2146"/>
                      <a:pt x="4011" y="1330"/>
                    </a:cubicBezTo>
                    <a:cubicBezTo>
                      <a:pt x="3049" y="477"/>
                      <a:pt x="1862" y="0"/>
                      <a:pt x="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3780;p41">
                <a:extLst>
                  <a:ext uri="{FF2B5EF4-FFF2-40B4-BE49-F238E27FC236}">
                    <a16:creationId xmlns:a16="http://schemas.microsoft.com/office/drawing/2014/main" id="{5F53C117-F558-BBE4-B1EB-3A3310A04CC8}"/>
                  </a:ext>
                </a:extLst>
              </p:cNvPr>
              <p:cNvSpPr/>
              <p:nvPr/>
            </p:nvSpPr>
            <p:spPr>
              <a:xfrm>
                <a:off x="5833700" y="4884025"/>
                <a:ext cx="263725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10135" extrusionOk="0">
                    <a:moveTo>
                      <a:pt x="836" y="1"/>
                    </a:moveTo>
                    <a:cubicBezTo>
                      <a:pt x="439" y="1"/>
                      <a:pt x="0" y="77"/>
                      <a:pt x="230" y="445"/>
                    </a:cubicBezTo>
                    <a:cubicBezTo>
                      <a:pt x="322" y="606"/>
                      <a:pt x="701" y="652"/>
                      <a:pt x="862" y="744"/>
                    </a:cubicBezTo>
                    <a:cubicBezTo>
                      <a:pt x="1092" y="870"/>
                      <a:pt x="1299" y="1043"/>
                      <a:pt x="1460" y="1250"/>
                    </a:cubicBezTo>
                    <a:cubicBezTo>
                      <a:pt x="1851" y="1755"/>
                      <a:pt x="2022" y="2399"/>
                      <a:pt x="2080" y="3042"/>
                    </a:cubicBezTo>
                    <a:cubicBezTo>
                      <a:pt x="2114" y="3421"/>
                      <a:pt x="2126" y="3824"/>
                      <a:pt x="2344" y="4133"/>
                    </a:cubicBezTo>
                    <a:cubicBezTo>
                      <a:pt x="2476" y="4321"/>
                      <a:pt x="2722" y="4441"/>
                      <a:pt x="2943" y="4441"/>
                    </a:cubicBezTo>
                    <a:cubicBezTo>
                      <a:pt x="3088" y="4441"/>
                      <a:pt x="3223" y="4390"/>
                      <a:pt x="3309" y="4271"/>
                    </a:cubicBezTo>
                    <a:cubicBezTo>
                      <a:pt x="3344" y="4225"/>
                      <a:pt x="3378" y="4168"/>
                      <a:pt x="3413" y="4133"/>
                    </a:cubicBezTo>
                    <a:cubicBezTo>
                      <a:pt x="3460" y="4090"/>
                      <a:pt x="3518" y="4071"/>
                      <a:pt x="3578" y="4071"/>
                    </a:cubicBezTo>
                    <a:cubicBezTo>
                      <a:pt x="3693" y="4071"/>
                      <a:pt x="3816" y="4142"/>
                      <a:pt x="3884" y="4248"/>
                    </a:cubicBezTo>
                    <a:cubicBezTo>
                      <a:pt x="3976" y="4398"/>
                      <a:pt x="3976" y="4593"/>
                      <a:pt x="3976" y="4777"/>
                    </a:cubicBezTo>
                    <a:cubicBezTo>
                      <a:pt x="3988" y="5455"/>
                      <a:pt x="4091" y="6133"/>
                      <a:pt x="4287" y="6776"/>
                    </a:cubicBezTo>
                    <a:cubicBezTo>
                      <a:pt x="4370" y="7079"/>
                      <a:pt x="4576" y="7420"/>
                      <a:pt x="4864" y="7420"/>
                    </a:cubicBezTo>
                    <a:cubicBezTo>
                      <a:pt x="4893" y="7420"/>
                      <a:pt x="4923" y="7416"/>
                      <a:pt x="4953" y="7409"/>
                    </a:cubicBezTo>
                    <a:cubicBezTo>
                      <a:pt x="5206" y="7351"/>
                      <a:pt x="5309" y="7029"/>
                      <a:pt x="5562" y="6926"/>
                    </a:cubicBezTo>
                    <a:cubicBezTo>
                      <a:pt x="5604" y="6912"/>
                      <a:pt x="5647" y="6905"/>
                      <a:pt x="5689" y="6905"/>
                    </a:cubicBezTo>
                    <a:cubicBezTo>
                      <a:pt x="5916" y="6905"/>
                      <a:pt x="6142" y="7096"/>
                      <a:pt x="6228" y="7328"/>
                    </a:cubicBezTo>
                    <a:cubicBezTo>
                      <a:pt x="6320" y="7593"/>
                      <a:pt x="6286" y="7891"/>
                      <a:pt x="6309" y="8178"/>
                    </a:cubicBezTo>
                    <a:cubicBezTo>
                      <a:pt x="6332" y="8765"/>
                      <a:pt x="6562" y="9339"/>
                      <a:pt x="6941" y="9787"/>
                    </a:cubicBezTo>
                    <a:cubicBezTo>
                      <a:pt x="7030" y="9885"/>
                      <a:pt x="7151" y="9992"/>
                      <a:pt x="7286" y="9992"/>
                    </a:cubicBezTo>
                    <a:cubicBezTo>
                      <a:pt x="7308" y="9992"/>
                      <a:pt x="7331" y="9989"/>
                      <a:pt x="7354" y="9983"/>
                    </a:cubicBezTo>
                    <a:cubicBezTo>
                      <a:pt x="7607" y="9914"/>
                      <a:pt x="7550" y="9534"/>
                      <a:pt x="7688" y="9304"/>
                    </a:cubicBezTo>
                    <a:cubicBezTo>
                      <a:pt x="7779" y="9146"/>
                      <a:pt x="7947" y="9078"/>
                      <a:pt x="8128" y="9078"/>
                    </a:cubicBezTo>
                    <a:cubicBezTo>
                      <a:pt x="8289" y="9078"/>
                      <a:pt x="8460" y="9132"/>
                      <a:pt x="8595" y="9224"/>
                    </a:cubicBezTo>
                    <a:cubicBezTo>
                      <a:pt x="8871" y="9419"/>
                      <a:pt x="9055" y="9718"/>
                      <a:pt x="9320" y="9925"/>
                    </a:cubicBezTo>
                    <a:cubicBezTo>
                      <a:pt x="9472" y="10051"/>
                      <a:pt x="9682" y="10135"/>
                      <a:pt x="9876" y="10135"/>
                    </a:cubicBezTo>
                    <a:cubicBezTo>
                      <a:pt x="10018" y="10135"/>
                      <a:pt x="10153" y="10090"/>
                      <a:pt x="10250" y="9983"/>
                    </a:cubicBezTo>
                    <a:cubicBezTo>
                      <a:pt x="10526" y="9672"/>
                      <a:pt x="10262" y="9178"/>
                      <a:pt x="9951" y="8891"/>
                    </a:cubicBezTo>
                    <a:cubicBezTo>
                      <a:pt x="9871" y="8822"/>
                      <a:pt x="9779" y="8742"/>
                      <a:pt x="9744" y="8638"/>
                    </a:cubicBezTo>
                    <a:cubicBezTo>
                      <a:pt x="9641" y="8305"/>
                      <a:pt x="10066" y="8075"/>
                      <a:pt x="10262" y="7799"/>
                    </a:cubicBezTo>
                    <a:cubicBezTo>
                      <a:pt x="10549" y="7409"/>
                      <a:pt x="10377" y="6834"/>
                      <a:pt x="10009" y="6523"/>
                    </a:cubicBezTo>
                    <a:cubicBezTo>
                      <a:pt x="9652" y="6214"/>
                      <a:pt x="9159" y="6110"/>
                      <a:pt x="8687" y="6053"/>
                    </a:cubicBezTo>
                    <a:cubicBezTo>
                      <a:pt x="8377" y="6018"/>
                      <a:pt x="7998" y="5949"/>
                      <a:pt x="7872" y="5662"/>
                    </a:cubicBezTo>
                    <a:cubicBezTo>
                      <a:pt x="7688" y="5225"/>
                      <a:pt x="8228" y="4789"/>
                      <a:pt x="8182" y="4329"/>
                    </a:cubicBezTo>
                    <a:cubicBezTo>
                      <a:pt x="8148" y="3961"/>
                      <a:pt x="7768" y="3732"/>
                      <a:pt x="7412" y="3605"/>
                    </a:cubicBezTo>
                    <a:cubicBezTo>
                      <a:pt x="6909" y="3425"/>
                      <a:pt x="6370" y="3330"/>
                      <a:pt x="5835" y="3330"/>
                    </a:cubicBezTo>
                    <a:cubicBezTo>
                      <a:pt x="5686" y="3330"/>
                      <a:pt x="5537" y="3337"/>
                      <a:pt x="5390" y="3352"/>
                    </a:cubicBezTo>
                    <a:cubicBezTo>
                      <a:pt x="5349" y="3357"/>
                      <a:pt x="5306" y="3362"/>
                      <a:pt x="5262" y="3362"/>
                    </a:cubicBezTo>
                    <a:cubicBezTo>
                      <a:pt x="5208" y="3362"/>
                      <a:pt x="5153" y="3354"/>
                      <a:pt x="5102" y="3329"/>
                    </a:cubicBezTo>
                    <a:cubicBezTo>
                      <a:pt x="4884" y="3214"/>
                      <a:pt x="4941" y="2881"/>
                      <a:pt x="5091" y="2674"/>
                    </a:cubicBezTo>
                    <a:cubicBezTo>
                      <a:pt x="5240" y="2479"/>
                      <a:pt x="5459" y="2295"/>
                      <a:pt x="5447" y="2042"/>
                    </a:cubicBezTo>
                    <a:cubicBezTo>
                      <a:pt x="5436" y="1755"/>
                      <a:pt x="5137" y="1582"/>
                      <a:pt x="4884" y="1467"/>
                    </a:cubicBezTo>
                    <a:cubicBezTo>
                      <a:pt x="4356" y="1227"/>
                      <a:pt x="3838" y="985"/>
                      <a:pt x="3309" y="744"/>
                    </a:cubicBezTo>
                    <a:cubicBezTo>
                      <a:pt x="2666" y="445"/>
                      <a:pt x="2011" y="134"/>
                      <a:pt x="1310" y="32"/>
                    </a:cubicBezTo>
                    <a:cubicBezTo>
                      <a:pt x="1222" y="20"/>
                      <a:pt x="1034" y="1"/>
                      <a:pt x="8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3781;p41">
                <a:extLst>
                  <a:ext uri="{FF2B5EF4-FFF2-40B4-BE49-F238E27FC236}">
                    <a16:creationId xmlns:a16="http://schemas.microsoft.com/office/drawing/2014/main" id="{E1CBBB20-0E68-5709-CE92-82F89E6428AD}"/>
                  </a:ext>
                </a:extLst>
              </p:cNvPr>
              <p:cNvSpPr/>
              <p:nvPr/>
            </p:nvSpPr>
            <p:spPr>
              <a:xfrm>
                <a:off x="5748375" y="4892275"/>
                <a:ext cx="12440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14001" extrusionOk="0">
                    <a:moveTo>
                      <a:pt x="3526" y="0"/>
                    </a:moveTo>
                    <a:cubicBezTo>
                      <a:pt x="3243" y="0"/>
                      <a:pt x="2769" y="481"/>
                      <a:pt x="2644" y="632"/>
                    </a:cubicBezTo>
                    <a:cubicBezTo>
                      <a:pt x="2184" y="1172"/>
                      <a:pt x="1885" y="1827"/>
                      <a:pt x="1586" y="2470"/>
                    </a:cubicBezTo>
                    <a:cubicBezTo>
                      <a:pt x="1345" y="2988"/>
                      <a:pt x="1104" y="3517"/>
                      <a:pt x="862" y="4045"/>
                    </a:cubicBezTo>
                    <a:cubicBezTo>
                      <a:pt x="747" y="4298"/>
                      <a:pt x="632" y="4631"/>
                      <a:pt x="805" y="4849"/>
                    </a:cubicBezTo>
                    <a:cubicBezTo>
                      <a:pt x="966" y="5044"/>
                      <a:pt x="1253" y="5044"/>
                      <a:pt x="1495" y="5102"/>
                    </a:cubicBezTo>
                    <a:cubicBezTo>
                      <a:pt x="1735" y="5159"/>
                      <a:pt x="2000" y="5378"/>
                      <a:pt x="1908" y="5596"/>
                    </a:cubicBezTo>
                    <a:cubicBezTo>
                      <a:pt x="1862" y="5688"/>
                      <a:pt x="1781" y="5746"/>
                      <a:pt x="1701" y="5803"/>
                    </a:cubicBezTo>
                    <a:cubicBezTo>
                      <a:pt x="1138" y="6193"/>
                      <a:pt x="667" y="6722"/>
                      <a:pt x="322" y="7309"/>
                    </a:cubicBezTo>
                    <a:cubicBezTo>
                      <a:pt x="139" y="7630"/>
                      <a:pt x="1" y="8055"/>
                      <a:pt x="219" y="8366"/>
                    </a:cubicBezTo>
                    <a:cubicBezTo>
                      <a:pt x="483" y="8744"/>
                      <a:pt x="1173" y="8721"/>
                      <a:pt x="1311" y="9170"/>
                    </a:cubicBezTo>
                    <a:cubicBezTo>
                      <a:pt x="1403" y="9469"/>
                      <a:pt x="1161" y="9768"/>
                      <a:pt x="954" y="9997"/>
                    </a:cubicBezTo>
                    <a:cubicBezTo>
                      <a:pt x="632" y="10353"/>
                      <a:pt x="322" y="10744"/>
                      <a:pt x="253" y="11215"/>
                    </a:cubicBezTo>
                    <a:cubicBezTo>
                      <a:pt x="173" y="11686"/>
                      <a:pt x="425" y="12238"/>
                      <a:pt x="885" y="12353"/>
                    </a:cubicBezTo>
                    <a:cubicBezTo>
                      <a:pt x="1219" y="12434"/>
                      <a:pt x="1689" y="12330"/>
                      <a:pt x="1816" y="12651"/>
                    </a:cubicBezTo>
                    <a:cubicBezTo>
                      <a:pt x="1862" y="12755"/>
                      <a:pt x="1850" y="12870"/>
                      <a:pt x="1827" y="12985"/>
                    </a:cubicBezTo>
                    <a:cubicBezTo>
                      <a:pt x="1781" y="13399"/>
                      <a:pt x="1908" y="13950"/>
                      <a:pt x="2322" y="13996"/>
                    </a:cubicBezTo>
                    <a:cubicBezTo>
                      <a:pt x="2342" y="13999"/>
                      <a:pt x="2362" y="14000"/>
                      <a:pt x="2382" y="14000"/>
                    </a:cubicBezTo>
                    <a:cubicBezTo>
                      <a:pt x="2686" y="14000"/>
                      <a:pt x="2924" y="13677"/>
                      <a:pt x="2988" y="13364"/>
                    </a:cubicBezTo>
                    <a:cubicBezTo>
                      <a:pt x="3045" y="13031"/>
                      <a:pt x="2999" y="12674"/>
                      <a:pt x="3080" y="12353"/>
                    </a:cubicBezTo>
                    <a:cubicBezTo>
                      <a:pt x="3159" y="12068"/>
                      <a:pt x="3406" y="11800"/>
                      <a:pt x="3676" y="11800"/>
                    </a:cubicBezTo>
                    <a:cubicBezTo>
                      <a:pt x="3722" y="11800"/>
                      <a:pt x="3769" y="11807"/>
                      <a:pt x="3816" y="11824"/>
                    </a:cubicBezTo>
                    <a:cubicBezTo>
                      <a:pt x="4032" y="11893"/>
                      <a:pt x="4215" y="12147"/>
                      <a:pt x="4414" y="12147"/>
                    </a:cubicBezTo>
                    <a:cubicBezTo>
                      <a:pt x="4447" y="12147"/>
                      <a:pt x="4481" y="12139"/>
                      <a:pt x="4516" y="12123"/>
                    </a:cubicBezTo>
                    <a:cubicBezTo>
                      <a:pt x="4666" y="12054"/>
                      <a:pt x="4700" y="11870"/>
                      <a:pt x="4700" y="11709"/>
                    </a:cubicBezTo>
                    <a:cubicBezTo>
                      <a:pt x="4700" y="11124"/>
                      <a:pt x="4505" y="10537"/>
                      <a:pt x="4148" y="10066"/>
                    </a:cubicBezTo>
                    <a:cubicBezTo>
                      <a:pt x="3965" y="9848"/>
                      <a:pt x="3747" y="9641"/>
                      <a:pt x="3655" y="9365"/>
                    </a:cubicBezTo>
                    <a:cubicBezTo>
                      <a:pt x="3551" y="9101"/>
                      <a:pt x="3632" y="8733"/>
                      <a:pt x="3896" y="8642"/>
                    </a:cubicBezTo>
                    <a:cubicBezTo>
                      <a:pt x="3954" y="8620"/>
                      <a:pt x="4013" y="8613"/>
                      <a:pt x="4074" y="8613"/>
                    </a:cubicBezTo>
                    <a:cubicBezTo>
                      <a:pt x="4206" y="8613"/>
                      <a:pt x="4343" y="8648"/>
                      <a:pt x="4473" y="8648"/>
                    </a:cubicBezTo>
                    <a:cubicBezTo>
                      <a:pt x="4543" y="8648"/>
                      <a:pt x="4612" y="8638"/>
                      <a:pt x="4677" y="8607"/>
                    </a:cubicBezTo>
                    <a:cubicBezTo>
                      <a:pt x="4976" y="8458"/>
                      <a:pt x="4907" y="8009"/>
                      <a:pt x="4769" y="7699"/>
                    </a:cubicBezTo>
                    <a:cubicBezTo>
                      <a:pt x="4493" y="7067"/>
                      <a:pt x="4137" y="6492"/>
                      <a:pt x="3701" y="5964"/>
                    </a:cubicBezTo>
                    <a:cubicBezTo>
                      <a:pt x="3586" y="5826"/>
                      <a:pt x="3459" y="5677"/>
                      <a:pt x="3436" y="5504"/>
                    </a:cubicBezTo>
                    <a:cubicBezTo>
                      <a:pt x="3402" y="5320"/>
                      <a:pt x="3528" y="5113"/>
                      <a:pt x="3712" y="5113"/>
                    </a:cubicBezTo>
                    <a:cubicBezTo>
                      <a:pt x="3770" y="5113"/>
                      <a:pt x="3816" y="5136"/>
                      <a:pt x="3873" y="5159"/>
                    </a:cubicBezTo>
                    <a:cubicBezTo>
                      <a:pt x="3903" y="5166"/>
                      <a:pt x="3933" y="5169"/>
                      <a:pt x="3962" y="5169"/>
                    </a:cubicBezTo>
                    <a:cubicBezTo>
                      <a:pt x="4291" y="5169"/>
                      <a:pt x="4559" y="4772"/>
                      <a:pt x="4528" y="4424"/>
                    </a:cubicBezTo>
                    <a:cubicBezTo>
                      <a:pt x="4482" y="4045"/>
                      <a:pt x="4229" y="3734"/>
                      <a:pt x="4011" y="3425"/>
                    </a:cubicBezTo>
                    <a:cubicBezTo>
                      <a:pt x="3655" y="2896"/>
                      <a:pt x="3356" y="2287"/>
                      <a:pt x="3333" y="1655"/>
                    </a:cubicBezTo>
                    <a:cubicBezTo>
                      <a:pt x="3321" y="1390"/>
                      <a:pt x="3356" y="1126"/>
                      <a:pt x="3448" y="885"/>
                    </a:cubicBezTo>
                    <a:cubicBezTo>
                      <a:pt x="3505" y="713"/>
                      <a:pt x="3770" y="425"/>
                      <a:pt x="3735" y="241"/>
                    </a:cubicBezTo>
                    <a:cubicBezTo>
                      <a:pt x="3710" y="67"/>
                      <a:pt x="3631" y="0"/>
                      <a:pt x="35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3782;p41">
                <a:extLst>
                  <a:ext uri="{FF2B5EF4-FFF2-40B4-BE49-F238E27FC236}">
                    <a16:creationId xmlns:a16="http://schemas.microsoft.com/office/drawing/2014/main" id="{4DCD5FEB-C5BE-61BE-065E-AB1FB5FDD3E4}"/>
                  </a:ext>
                </a:extLst>
              </p:cNvPr>
              <p:cNvSpPr/>
              <p:nvPr/>
            </p:nvSpPr>
            <p:spPr>
              <a:xfrm>
                <a:off x="5605600" y="4598575"/>
                <a:ext cx="482650" cy="430625"/>
              </a:xfrm>
              <a:custGeom>
                <a:avLst/>
                <a:gdLst/>
                <a:ahLst/>
                <a:cxnLst/>
                <a:rect l="l" t="t" r="r" b="b"/>
                <a:pathLst>
                  <a:path w="19306" h="17225" extrusionOk="0">
                    <a:moveTo>
                      <a:pt x="8736" y="0"/>
                    </a:moveTo>
                    <a:cubicBezTo>
                      <a:pt x="8462" y="0"/>
                      <a:pt x="8183" y="17"/>
                      <a:pt x="7895" y="50"/>
                    </a:cubicBezTo>
                    <a:cubicBezTo>
                      <a:pt x="7895" y="50"/>
                      <a:pt x="7791" y="50"/>
                      <a:pt x="7596" y="61"/>
                    </a:cubicBezTo>
                    <a:cubicBezTo>
                      <a:pt x="7515" y="61"/>
                      <a:pt x="7400" y="73"/>
                      <a:pt x="7274" y="84"/>
                    </a:cubicBezTo>
                    <a:cubicBezTo>
                      <a:pt x="5976" y="211"/>
                      <a:pt x="2942" y="786"/>
                      <a:pt x="1276" y="3383"/>
                    </a:cubicBezTo>
                    <a:cubicBezTo>
                      <a:pt x="1264" y="3394"/>
                      <a:pt x="1264" y="3406"/>
                      <a:pt x="1253" y="3429"/>
                    </a:cubicBezTo>
                    <a:cubicBezTo>
                      <a:pt x="828" y="4095"/>
                      <a:pt x="495" y="4900"/>
                      <a:pt x="299" y="5865"/>
                    </a:cubicBezTo>
                    <a:lnTo>
                      <a:pt x="230" y="6279"/>
                    </a:lnTo>
                    <a:cubicBezTo>
                      <a:pt x="58" y="7416"/>
                      <a:pt x="0" y="8404"/>
                      <a:pt x="23" y="9277"/>
                    </a:cubicBezTo>
                    <a:cubicBezTo>
                      <a:pt x="138" y="13253"/>
                      <a:pt x="1862" y="14793"/>
                      <a:pt x="1874" y="16184"/>
                    </a:cubicBezTo>
                    <a:cubicBezTo>
                      <a:pt x="1884" y="16935"/>
                      <a:pt x="2143" y="17224"/>
                      <a:pt x="2517" y="17224"/>
                    </a:cubicBezTo>
                    <a:cubicBezTo>
                      <a:pt x="2989" y="17224"/>
                      <a:pt x="3647" y="16761"/>
                      <a:pt x="4218" y="16184"/>
                    </a:cubicBezTo>
                    <a:cubicBezTo>
                      <a:pt x="5240" y="15161"/>
                      <a:pt x="6205" y="13702"/>
                      <a:pt x="7895" y="13242"/>
                    </a:cubicBezTo>
                    <a:cubicBezTo>
                      <a:pt x="9596" y="12793"/>
                      <a:pt x="11353" y="12116"/>
                      <a:pt x="12652" y="10415"/>
                    </a:cubicBezTo>
                    <a:cubicBezTo>
                      <a:pt x="13962" y="8715"/>
                      <a:pt x="17869" y="9277"/>
                      <a:pt x="18776" y="7691"/>
                    </a:cubicBezTo>
                    <a:cubicBezTo>
                      <a:pt x="19305" y="6761"/>
                      <a:pt x="18260" y="6393"/>
                      <a:pt x="17811" y="6049"/>
                    </a:cubicBezTo>
                    <a:cubicBezTo>
                      <a:pt x="17501" y="5819"/>
                      <a:pt x="15490" y="2693"/>
                      <a:pt x="12468" y="1039"/>
                    </a:cubicBezTo>
                    <a:cubicBezTo>
                      <a:pt x="11595" y="556"/>
                      <a:pt x="10641" y="188"/>
                      <a:pt x="9607" y="61"/>
                    </a:cubicBezTo>
                    <a:cubicBezTo>
                      <a:pt x="9321" y="20"/>
                      <a:pt x="9032" y="0"/>
                      <a:pt x="87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3783;p41">
                <a:extLst>
                  <a:ext uri="{FF2B5EF4-FFF2-40B4-BE49-F238E27FC236}">
                    <a16:creationId xmlns:a16="http://schemas.microsoft.com/office/drawing/2014/main" id="{DA58ACEA-81A9-6B4C-D5F0-31C89451CFBE}"/>
                  </a:ext>
                </a:extLst>
              </p:cNvPr>
              <p:cNvSpPr/>
              <p:nvPr/>
            </p:nvSpPr>
            <p:spPr>
              <a:xfrm>
                <a:off x="5709875" y="4693875"/>
                <a:ext cx="1692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6156" extrusionOk="0">
                    <a:moveTo>
                      <a:pt x="4023" y="0"/>
                    </a:moveTo>
                    <a:cubicBezTo>
                      <a:pt x="2977" y="0"/>
                      <a:pt x="1892" y="473"/>
                      <a:pt x="1173" y="1168"/>
                    </a:cubicBezTo>
                    <a:cubicBezTo>
                      <a:pt x="862" y="1466"/>
                      <a:pt x="609" y="1823"/>
                      <a:pt x="438" y="2214"/>
                    </a:cubicBezTo>
                    <a:cubicBezTo>
                      <a:pt x="1" y="3202"/>
                      <a:pt x="47" y="4362"/>
                      <a:pt x="495" y="5339"/>
                    </a:cubicBezTo>
                    <a:cubicBezTo>
                      <a:pt x="598" y="5557"/>
                      <a:pt x="724" y="5776"/>
                      <a:pt x="908" y="5937"/>
                    </a:cubicBezTo>
                    <a:cubicBezTo>
                      <a:pt x="1060" y="6070"/>
                      <a:pt x="1259" y="6156"/>
                      <a:pt x="1460" y="6156"/>
                    </a:cubicBezTo>
                    <a:cubicBezTo>
                      <a:pt x="1502" y="6156"/>
                      <a:pt x="1545" y="6152"/>
                      <a:pt x="1587" y="6144"/>
                    </a:cubicBezTo>
                    <a:cubicBezTo>
                      <a:pt x="1977" y="6063"/>
                      <a:pt x="2195" y="5649"/>
                      <a:pt x="2529" y="5431"/>
                    </a:cubicBezTo>
                    <a:cubicBezTo>
                      <a:pt x="2862" y="5212"/>
                      <a:pt x="3310" y="5201"/>
                      <a:pt x="3620" y="4960"/>
                    </a:cubicBezTo>
                    <a:cubicBezTo>
                      <a:pt x="3816" y="4799"/>
                      <a:pt x="3942" y="4581"/>
                      <a:pt x="4126" y="4431"/>
                    </a:cubicBezTo>
                    <a:cubicBezTo>
                      <a:pt x="4390" y="4224"/>
                      <a:pt x="4735" y="4178"/>
                      <a:pt x="5057" y="4098"/>
                    </a:cubicBezTo>
                    <a:cubicBezTo>
                      <a:pt x="5471" y="3983"/>
                      <a:pt x="5861" y="3777"/>
                      <a:pt x="6194" y="3512"/>
                    </a:cubicBezTo>
                    <a:cubicBezTo>
                      <a:pt x="6367" y="3374"/>
                      <a:pt x="6528" y="3213"/>
                      <a:pt x="6620" y="3006"/>
                    </a:cubicBezTo>
                    <a:cubicBezTo>
                      <a:pt x="6700" y="2857"/>
                      <a:pt x="6723" y="2684"/>
                      <a:pt x="6735" y="2513"/>
                    </a:cubicBezTo>
                    <a:cubicBezTo>
                      <a:pt x="6769" y="1593"/>
                      <a:pt x="6171" y="708"/>
                      <a:pt x="5344" y="294"/>
                    </a:cubicBezTo>
                    <a:cubicBezTo>
                      <a:pt x="4934" y="91"/>
                      <a:pt x="4482" y="0"/>
                      <a:pt x="40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3784;p41">
                <a:extLst>
                  <a:ext uri="{FF2B5EF4-FFF2-40B4-BE49-F238E27FC236}">
                    <a16:creationId xmlns:a16="http://schemas.microsoft.com/office/drawing/2014/main" id="{EC20C299-E201-93F9-D31F-542A6698AFEB}"/>
                  </a:ext>
                </a:extLst>
              </p:cNvPr>
              <p:cNvSpPr/>
              <p:nvPr/>
            </p:nvSpPr>
            <p:spPr>
              <a:xfrm>
                <a:off x="5605600" y="4745175"/>
                <a:ext cx="29625" cy="853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414" extrusionOk="0">
                    <a:moveTo>
                      <a:pt x="299" y="1"/>
                    </a:moveTo>
                    <a:lnTo>
                      <a:pt x="230" y="415"/>
                    </a:lnTo>
                    <a:cubicBezTo>
                      <a:pt x="58" y="1552"/>
                      <a:pt x="0" y="2540"/>
                      <a:pt x="23" y="3413"/>
                    </a:cubicBezTo>
                    <a:cubicBezTo>
                      <a:pt x="483" y="3356"/>
                      <a:pt x="954" y="2874"/>
                      <a:pt x="1080" y="2437"/>
                    </a:cubicBezTo>
                    <a:cubicBezTo>
                      <a:pt x="1184" y="2046"/>
                      <a:pt x="1126" y="1621"/>
                      <a:pt x="1034" y="1230"/>
                    </a:cubicBezTo>
                    <a:cubicBezTo>
                      <a:pt x="965" y="897"/>
                      <a:pt x="885" y="552"/>
                      <a:pt x="667" y="288"/>
                    </a:cubicBezTo>
                    <a:cubicBezTo>
                      <a:pt x="575" y="162"/>
                      <a:pt x="449" y="58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3785;p41">
                <a:extLst>
                  <a:ext uri="{FF2B5EF4-FFF2-40B4-BE49-F238E27FC236}">
                    <a16:creationId xmlns:a16="http://schemas.microsoft.com/office/drawing/2014/main" id="{538595E3-4157-F605-303E-061A8EACD801}"/>
                  </a:ext>
                </a:extLst>
              </p:cNvPr>
              <p:cNvSpPr/>
              <p:nvPr/>
            </p:nvSpPr>
            <p:spPr>
              <a:xfrm>
                <a:off x="5838275" y="4600100"/>
                <a:ext cx="7905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478" extrusionOk="0">
                    <a:moveTo>
                      <a:pt x="300" y="0"/>
                    </a:moveTo>
                    <a:cubicBezTo>
                      <a:pt x="289" y="35"/>
                      <a:pt x="266" y="81"/>
                      <a:pt x="254" y="115"/>
                    </a:cubicBezTo>
                    <a:cubicBezTo>
                      <a:pt x="1" y="932"/>
                      <a:pt x="978" y="1287"/>
                      <a:pt x="1599" y="1414"/>
                    </a:cubicBezTo>
                    <a:cubicBezTo>
                      <a:pt x="1761" y="1451"/>
                      <a:pt x="1958" y="1477"/>
                      <a:pt x="2159" y="1477"/>
                    </a:cubicBezTo>
                    <a:cubicBezTo>
                      <a:pt x="2583" y="1477"/>
                      <a:pt x="3021" y="1360"/>
                      <a:pt x="3161" y="978"/>
                    </a:cubicBezTo>
                    <a:cubicBezTo>
                      <a:pt x="2288" y="495"/>
                      <a:pt x="1334" y="127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3786;p41">
                <a:extLst>
                  <a:ext uri="{FF2B5EF4-FFF2-40B4-BE49-F238E27FC236}">
                    <a16:creationId xmlns:a16="http://schemas.microsoft.com/office/drawing/2014/main" id="{CAE7C0ED-5C9E-D570-BD82-804CC8071AAF}"/>
                  </a:ext>
                </a:extLst>
              </p:cNvPr>
              <p:cNvSpPr/>
              <p:nvPr/>
            </p:nvSpPr>
            <p:spPr>
              <a:xfrm>
                <a:off x="5637500" y="4600100"/>
                <a:ext cx="158300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3594" extrusionOk="0">
                    <a:moveTo>
                      <a:pt x="6320" y="0"/>
                    </a:moveTo>
                    <a:cubicBezTo>
                      <a:pt x="6239" y="0"/>
                      <a:pt x="6124" y="12"/>
                      <a:pt x="5998" y="23"/>
                    </a:cubicBezTo>
                    <a:cubicBezTo>
                      <a:pt x="4700" y="150"/>
                      <a:pt x="1666" y="725"/>
                      <a:pt x="0" y="3322"/>
                    </a:cubicBezTo>
                    <a:cubicBezTo>
                      <a:pt x="195" y="3483"/>
                      <a:pt x="437" y="3563"/>
                      <a:pt x="690" y="3586"/>
                    </a:cubicBezTo>
                    <a:cubicBezTo>
                      <a:pt x="742" y="3591"/>
                      <a:pt x="794" y="3593"/>
                      <a:pt x="845" y="3593"/>
                    </a:cubicBezTo>
                    <a:cubicBezTo>
                      <a:pt x="1146" y="3593"/>
                      <a:pt x="1439" y="3512"/>
                      <a:pt x="1724" y="3414"/>
                    </a:cubicBezTo>
                    <a:cubicBezTo>
                      <a:pt x="2999" y="2977"/>
                      <a:pt x="4137" y="2207"/>
                      <a:pt x="5251" y="1448"/>
                    </a:cubicBezTo>
                    <a:cubicBezTo>
                      <a:pt x="5757" y="1104"/>
                      <a:pt x="6308" y="667"/>
                      <a:pt x="6331" y="58"/>
                    </a:cubicBezTo>
                    <a:cubicBezTo>
                      <a:pt x="6331" y="35"/>
                      <a:pt x="6331" y="23"/>
                      <a:pt x="63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5" name="TextBox 4454">
              <a:extLst>
                <a:ext uri="{FF2B5EF4-FFF2-40B4-BE49-F238E27FC236}">
                  <a16:creationId xmlns:a16="http://schemas.microsoft.com/office/drawing/2014/main" id="{6EC5D79A-9967-18AC-1209-A8C5C7F38DF3}"/>
                </a:ext>
              </a:extLst>
            </p:cNvPr>
            <p:cNvSpPr txBox="1"/>
            <p:nvPr/>
          </p:nvSpPr>
          <p:spPr>
            <a:xfrm>
              <a:off x="5099762" y="1201076"/>
              <a:ext cx="238500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가설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이미 증강된 데이터는 증강 효과가 낮을 수 있다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67" name="그룹 4466">
            <a:extLst>
              <a:ext uri="{FF2B5EF4-FFF2-40B4-BE49-F238E27FC236}">
                <a16:creationId xmlns:a16="http://schemas.microsoft.com/office/drawing/2014/main" id="{A5333546-86CA-1B5E-EE14-B301D1FB3554}"/>
              </a:ext>
            </a:extLst>
          </p:cNvPr>
          <p:cNvGrpSpPr/>
          <p:nvPr/>
        </p:nvGrpSpPr>
        <p:grpSpPr>
          <a:xfrm>
            <a:off x="6046836" y="2428138"/>
            <a:ext cx="2310965" cy="523220"/>
            <a:chOff x="4891252" y="1140401"/>
            <a:chExt cx="2310965" cy="523220"/>
          </a:xfrm>
        </p:grpSpPr>
        <p:grpSp>
          <p:nvGrpSpPr>
            <p:cNvPr id="4468" name="Google Shape;3775;p41">
              <a:extLst>
                <a:ext uri="{FF2B5EF4-FFF2-40B4-BE49-F238E27FC236}">
                  <a16:creationId xmlns:a16="http://schemas.microsoft.com/office/drawing/2014/main" id="{2FFC51C5-5B4D-3AE4-EE7B-37C9B7E6FEFD}"/>
                </a:ext>
              </a:extLst>
            </p:cNvPr>
            <p:cNvGrpSpPr/>
            <p:nvPr/>
          </p:nvGrpSpPr>
          <p:grpSpPr>
            <a:xfrm>
              <a:off x="4891252" y="1240511"/>
              <a:ext cx="276881" cy="228901"/>
              <a:chOff x="5605600" y="4598575"/>
              <a:chExt cx="613625" cy="763700"/>
            </a:xfrm>
          </p:grpSpPr>
          <p:sp>
            <p:nvSpPr>
              <p:cNvPr id="4470" name="Google Shape;3776;p41">
                <a:extLst>
                  <a:ext uri="{FF2B5EF4-FFF2-40B4-BE49-F238E27FC236}">
                    <a16:creationId xmlns:a16="http://schemas.microsoft.com/office/drawing/2014/main" id="{71600F20-4C1C-97C6-52F3-9F0FDAADB3C6}"/>
                  </a:ext>
                </a:extLst>
              </p:cNvPr>
              <p:cNvSpPr/>
              <p:nvPr/>
            </p:nvSpPr>
            <p:spPr>
              <a:xfrm>
                <a:off x="5823925" y="4882850"/>
                <a:ext cx="2241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19177" extrusionOk="0">
                    <a:moveTo>
                      <a:pt x="911" y="0"/>
                    </a:moveTo>
                    <a:cubicBezTo>
                      <a:pt x="851" y="0"/>
                      <a:pt x="791" y="34"/>
                      <a:pt x="759" y="90"/>
                    </a:cubicBezTo>
                    <a:cubicBezTo>
                      <a:pt x="0" y="1595"/>
                      <a:pt x="0" y="3330"/>
                      <a:pt x="794" y="4514"/>
                    </a:cubicBezTo>
                    <a:cubicBezTo>
                      <a:pt x="1299" y="5283"/>
                      <a:pt x="2081" y="5801"/>
                      <a:pt x="2839" y="6295"/>
                    </a:cubicBezTo>
                    <a:lnTo>
                      <a:pt x="3149" y="6502"/>
                    </a:lnTo>
                    <a:cubicBezTo>
                      <a:pt x="3942" y="7030"/>
                      <a:pt x="4793" y="7697"/>
                      <a:pt x="5091" y="8628"/>
                    </a:cubicBezTo>
                    <a:cubicBezTo>
                      <a:pt x="5390" y="9570"/>
                      <a:pt x="5091" y="10535"/>
                      <a:pt x="4793" y="11478"/>
                    </a:cubicBezTo>
                    <a:cubicBezTo>
                      <a:pt x="4666" y="11902"/>
                      <a:pt x="4528" y="12328"/>
                      <a:pt x="4459" y="12753"/>
                    </a:cubicBezTo>
                    <a:cubicBezTo>
                      <a:pt x="4183" y="14212"/>
                      <a:pt x="4586" y="15522"/>
                      <a:pt x="5562" y="16338"/>
                    </a:cubicBezTo>
                    <a:cubicBezTo>
                      <a:pt x="5930" y="16649"/>
                      <a:pt x="6355" y="16878"/>
                      <a:pt x="6769" y="17096"/>
                    </a:cubicBezTo>
                    <a:cubicBezTo>
                      <a:pt x="7229" y="17338"/>
                      <a:pt x="7653" y="17568"/>
                      <a:pt x="8021" y="17901"/>
                    </a:cubicBezTo>
                    <a:cubicBezTo>
                      <a:pt x="8378" y="18234"/>
                      <a:pt x="8596" y="18636"/>
                      <a:pt x="8619" y="19027"/>
                    </a:cubicBezTo>
                    <a:cubicBezTo>
                      <a:pt x="8631" y="19108"/>
                      <a:pt x="8700" y="19177"/>
                      <a:pt x="8791" y="19177"/>
                    </a:cubicBezTo>
                    <a:lnTo>
                      <a:pt x="8802" y="19177"/>
                    </a:lnTo>
                    <a:cubicBezTo>
                      <a:pt x="8894" y="19177"/>
                      <a:pt x="8963" y="19096"/>
                      <a:pt x="8952" y="19004"/>
                    </a:cubicBezTo>
                    <a:cubicBezTo>
                      <a:pt x="8917" y="18521"/>
                      <a:pt x="8665" y="18050"/>
                      <a:pt x="8240" y="17648"/>
                    </a:cubicBezTo>
                    <a:cubicBezTo>
                      <a:pt x="7849" y="17292"/>
                      <a:pt x="7378" y="17039"/>
                      <a:pt x="6930" y="16797"/>
                    </a:cubicBezTo>
                    <a:cubicBezTo>
                      <a:pt x="6516" y="16580"/>
                      <a:pt x="6126" y="16373"/>
                      <a:pt x="5781" y="16085"/>
                    </a:cubicBezTo>
                    <a:cubicBezTo>
                      <a:pt x="4896" y="15339"/>
                      <a:pt x="4528" y="14155"/>
                      <a:pt x="4781" y="12822"/>
                    </a:cubicBezTo>
                    <a:cubicBezTo>
                      <a:pt x="4862" y="12408"/>
                      <a:pt x="4987" y="12006"/>
                      <a:pt x="5114" y="11581"/>
                    </a:cubicBezTo>
                    <a:cubicBezTo>
                      <a:pt x="5424" y="10592"/>
                      <a:pt x="5735" y="9570"/>
                      <a:pt x="5401" y="8524"/>
                    </a:cubicBezTo>
                    <a:cubicBezTo>
                      <a:pt x="5068" y="7490"/>
                      <a:pt x="4172" y="6789"/>
                      <a:pt x="3333" y="6226"/>
                    </a:cubicBezTo>
                    <a:lnTo>
                      <a:pt x="3023" y="6019"/>
                    </a:lnTo>
                    <a:cubicBezTo>
                      <a:pt x="2299" y="5536"/>
                      <a:pt x="1540" y="5043"/>
                      <a:pt x="1069" y="4330"/>
                    </a:cubicBezTo>
                    <a:cubicBezTo>
                      <a:pt x="345" y="3250"/>
                      <a:pt x="345" y="1641"/>
                      <a:pt x="1058" y="239"/>
                    </a:cubicBezTo>
                    <a:cubicBezTo>
                      <a:pt x="1103" y="158"/>
                      <a:pt x="1069" y="67"/>
                      <a:pt x="989" y="21"/>
                    </a:cubicBezTo>
                    <a:cubicBezTo>
                      <a:pt x="964" y="7"/>
                      <a:pt x="938" y="0"/>
                      <a:pt x="91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3777;p41">
                <a:extLst>
                  <a:ext uri="{FF2B5EF4-FFF2-40B4-BE49-F238E27FC236}">
                    <a16:creationId xmlns:a16="http://schemas.microsoft.com/office/drawing/2014/main" id="{1098B758-FBE1-1AF8-8D59-8E0735F07DA1}"/>
                  </a:ext>
                </a:extLst>
              </p:cNvPr>
              <p:cNvSpPr/>
              <p:nvPr/>
            </p:nvSpPr>
            <p:spPr>
              <a:xfrm>
                <a:off x="5754400" y="4882850"/>
                <a:ext cx="175550" cy="458450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8338" extrusionOk="0">
                    <a:moveTo>
                      <a:pt x="3901" y="0"/>
                    </a:moveTo>
                    <a:cubicBezTo>
                      <a:pt x="3868" y="0"/>
                      <a:pt x="3835" y="11"/>
                      <a:pt x="3805" y="33"/>
                    </a:cubicBezTo>
                    <a:cubicBezTo>
                      <a:pt x="2242" y="1067"/>
                      <a:pt x="1012" y="2595"/>
                      <a:pt x="345" y="4353"/>
                    </a:cubicBezTo>
                    <a:cubicBezTo>
                      <a:pt x="184" y="4790"/>
                      <a:pt x="1" y="5364"/>
                      <a:pt x="47" y="5973"/>
                    </a:cubicBezTo>
                    <a:cubicBezTo>
                      <a:pt x="81" y="6410"/>
                      <a:pt x="230" y="6823"/>
                      <a:pt x="380" y="7191"/>
                    </a:cubicBezTo>
                    <a:cubicBezTo>
                      <a:pt x="943" y="8536"/>
                      <a:pt x="1667" y="9581"/>
                      <a:pt x="2541" y="10305"/>
                    </a:cubicBezTo>
                    <a:cubicBezTo>
                      <a:pt x="2678" y="10420"/>
                      <a:pt x="2816" y="10535"/>
                      <a:pt x="2965" y="10638"/>
                    </a:cubicBezTo>
                    <a:cubicBezTo>
                      <a:pt x="3253" y="10857"/>
                      <a:pt x="3529" y="11075"/>
                      <a:pt x="3759" y="11340"/>
                    </a:cubicBezTo>
                    <a:cubicBezTo>
                      <a:pt x="4068" y="11684"/>
                      <a:pt x="4275" y="12109"/>
                      <a:pt x="4356" y="12558"/>
                    </a:cubicBezTo>
                    <a:cubicBezTo>
                      <a:pt x="4459" y="13166"/>
                      <a:pt x="4344" y="13799"/>
                      <a:pt x="4229" y="14419"/>
                    </a:cubicBezTo>
                    <a:cubicBezTo>
                      <a:pt x="4091" y="15201"/>
                      <a:pt x="3942" y="16005"/>
                      <a:pt x="4218" y="16763"/>
                    </a:cubicBezTo>
                    <a:cubicBezTo>
                      <a:pt x="4551" y="17694"/>
                      <a:pt x="5516" y="18337"/>
                      <a:pt x="6493" y="18337"/>
                    </a:cubicBezTo>
                    <a:cubicBezTo>
                      <a:pt x="6619" y="18337"/>
                      <a:pt x="6746" y="18326"/>
                      <a:pt x="6872" y="18303"/>
                    </a:cubicBezTo>
                    <a:cubicBezTo>
                      <a:pt x="6953" y="18280"/>
                      <a:pt x="7022" y="18199"/>
                      <a:pt x="6999" y="18107"/>
                    </a:cubicBezTo>
                    <a:cubicBezTo>
                      <a:pt x="6988" y="18023"/>
                      <a:pt x="6910" y="17968"/>
                      <a:pt x="6826" y="17968"/>
                    </a:cubicBezTo>
                    <a:cubicBezTo>
                      <a:pt x="6818" y="17968"/>
                      <a:pt x="6811" y="17969"/>
                      <a:pt x="6803" y="17970"/>
                    </a:cubicBezTo>
                    <a:cubicBezTo>
                      <a:pt x="6695" y="17990"/>
                      <a:pt x="6585" y="17999"/>
                      <a:pt x="6476" y="17999"/>
                    </a:cubicBezTo>
                    <a:cubicBezTo>
                      <a:pt x="5644" y="17999"/>
                      <a:pt x="4814" y="17442"/>
                      <a:pt x="4540" y="16660"/>
                    </a:cubicBezTo>
                    <a:cubicBezTo>
                      <a:pt x="4287" y="15970"/>
                      <a:pt x="4425" y="15247"/>
                      <a:pt x="4563" y="14476"/>
                    </a:cubicBezTo>
                    <a:cubicBezTo>
                      <a:pt x="4678" y="13833"/>
                      <a:pt x="4793" y="13166"/>
                      <a:pt x="4678" y="12500"/>
                    </a:cubicBezTo>
                    <a:cubicBezTo>
                      <a:pt x="4586" y="11994"/>
                      <a:pt x="4356" y="11512"/>
                      <a:pt x="4011" y="11110"/>
                    </a:cubicBezTo>
                    <a:cubicBezTo>
                      <a:pt x="3759" y="10822"/>
                      <a:pt x="3460" y="10592"/>
                      <a:pt x="3161" y="10374"/>
                    </a:cubicBezTo>
                    <a:cubicBezTo>
                      <a:pt x="3023" y="10271"/>
                      <a:pt x="2885" y="10168"/>
                      <a:pt x="2747" y="10053"/>
                    </a:cubicBezTo>
                    <a:cubicBezTo>
                      <a:pt x="1920" y="9363"/>
                      <a:pt x="1231" y="8363"/>
                      <a:pt x="690" y="7065"/>
                    </a:cubicBezTo>
                    <a:cubicBezTo>
                      <a:pt x="541" y="6720"/>
                      <a:pt x="403" y="6341"/>
                      <a:pt x="380" y="5950"/>
                    </a:cubicBezTo>
                    <a:cubicBezTo>
                      <a:pt x="334" y="5398"/>
                      <a:pt x="506" y="4870"/>
                      <a:pt x="656" y="4468"/>
                    </a:cubicBezTo>
                    <a:cubicBezTo>
                      <a:pt x="1299" y="2778"/>
                      <a:pt x="2483" y="1308"/>
                      <a:pt x="3988" y="308"/>
                    </a:cubicBezTo>
                    <a:cubicBezTo>
                      <a:pt x="4057" y="262"/>
                      <a:pt x="4080" y="158"/>
                      <a:pt x="4034" y="79"/>
                    </a:cubicBezTo>
                    <a:cubicBezTo>
                      <a:pt x="4006" y="28"/>
                      <a:pt x="3955" y="0"/>
                      <a:pt x="390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3778;p41">
                <a:extLst>
                  <a:ext uri="{FF2B5EF4-FFF2-40B4-BE49-F238E27FC236}">
                    <a16:creationId xmlns:a16="http://schemas.microsoft.com/office/drawing/2014/main" id="{935D177D-F471-FDF4-1F46-F46B036D03A1}"/>
                  </a:ext>
                </a:extLst>
              </p:cNvPr>
              <p:cNvSpPr/>
              <p:nvPr/>
            </p:nvSpPr>
            <p:spPr>
              <a:xfrm>
                <a:off x="5842025" y="4888150"/>
                <a:ext cx="272650" cy="418675"/>
              </a:xfrm>
              <a:custGeom>
                <a:avLst/>
                <a:gdLst/>
                <a:ahLst/>
                <a:cxnLst/>
                <a:rect l="l" t="t" r="r" b="b"/>
                <a:pathLst>
                  <a:path w="10906" h="16747" extrusionOk="0">
                    <a:moveTo>
                      <a:pt x="775" y="0"/>
                    </a:moveTo>
                    <a:cubicBezTo>
                      <a:pt x="566" y="0"/>
                      <a:pt x="357" y="17"/>
                      <a:pt x="150" y="50"/>
                    </a:cubicBezTo>
                    <a:cubicBezTo>
                      <a:pt x="58" y="61"/>
                      <a:pt x="1" y="153"/>
                      <a:pt x="12" y="234"/>
                    </a:cubicBezTo>
                    <a:cubicBezTo>
                      <a:pt x="22" y="314"/>
                      <a:pt x="93" y="377"/>
                      <a:pt x="164" y="377"/>
                    </a:cubicBezTo>
                    <a:cubicBezTo>
                      <a:pt x="174" y="377"/>
                      <a:pt x="185" y="375"/>
                      <a:pt x="196" y="372"/>
                    </a:cubicBezTo>
                    <a:cubicBezTo>
                      <a:pt x="386" y="342"/>
                      <a:pt x="577" y="327"/>
                      <a:pt x="768" y="327"/>
                    </a:cubicBezTo>
                    <a:cubicBezTo>
                      <a:pt x="2164" y="327"/>
                      <a:pt x="3553" y="1113"/>
                      <a:pt x="4240" y="2326"/>
                    </a:cubicBezTo>
                    <a:cubicBezTo>
                      <a:pt x="4781" y="3279"/>
                      <a:pt x="4907" y="4440"/>
                      <a:pt x="5022" y="5566"/>
                    </a:cubicBezTo>
                    <a:cubicBezTo>
                      <a:pt x="5149" y="6830"/>
                      <a:pt x="5287" y="8140"/>
                      <a:pt x="6022" y="9197"/>
                    </a:cubicBezTo>
                    <a:cubicBezTo>
                      <a:pt x="6539" y="9967"/>
                      <a:pt x="7263" y="10518"/>
                      <a:pt x="7964" y="11059"/>
                    </a:cubicBezTo>
                    <a:cubicBezTo>
                      <a:pt x="8400" y="11392"/>
                      <a:pt x="8849" y="11736"/>
                      <a:pt x="9240" y="12116"/>
                    </a:cubicBezTo>
                    <a:cubicBezTo>
                      <a:pt x="10469" y="13345"/>
                      <a:pt x="10527" y="15069"/>
                      <a:pt x="10572" y="16585"/>
                    </a:cubicBezTo>
                    <a:cubicBezTo>
                      <a:pt x="10572" y="16666"/>
                      <a:pt x="10652" y="16746"/>
                      <a:pt x="10733" y="16746"/>
                    </a:cubicBezTo>
                    <a:lnTo>
                      <a:pt x="10744" y="16746"/>
                    </a:lnTo>
                    <a:cubicBezTo>
                      <a:pt x="10836" y="16735"/>
                      <a:pt x="10905" y="16666"/>
                      <a:pt x="10905" y="16574"/>
                    </a:cubicBezTo>
                    <a:cubicBezTo>
                      <a:pt x="10859" y="14989"/>
                      <a:pt x="10802" y="13196"/>
                      <a:pt x="9469" y="11886"/>
                    </a:cubicBezTo>
                    <a:cubicBezTo>
                      <a:pt x="9067" y="11483"/>
                      <a:pt x="8607" y="11128"/>
                      <a:pt x="8170" y="10794"/>
                    </a:cubicBezTo>
                    <a:cubicBezTo>
                      <a:pt x="7458" y="10242"/>
                      <a:pt x="6791" y="9726"/>
                      <a:pt x="6298" y="9013"/>
                    </a:cubicBezTo>
                    <a:cubicBezTo>
                      <a:pt x="5608" y="8025"/>
                      <a:pt x="5481" y="6807"/>
                      <a:pt x="5356" y="5531"/>
                    </a:cubicBezTo>
                    <a:cubicBezTo>
                      <a:pt x="5229" y="4371"/>
                      <a:pt x="5114" y="3176"/>
                      <a:pt x="4528" y="2153"/>
                    </a:cubicBezTo>
                    <a:cubicBezTo>
                      <a:pt x="3792" y="842"/>
                      <a:pt x="2277" y="0"/>
                      <a:pt x="7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3779;p41">
                <a:extLst>
                  <a:ext uri="{FF2B5EF4-FFF2-40B4-BE49-F238E27FC236}">
                    <a16:creationId xmlns:a16="http://schemas.microsoft.com/office/drawing/2014/main" id="{C6313930-80A8-37C5-DF72-741B55A1978B}"/>
                  </a:ext>
                </a:extLst>
              </p:cNvPr>
              <p:cNvSpPr/>
              <p:nvPr/>
            </p:nvSpPr>
            <p:spPr>
              <a:xfrm>
                <a:off x="5842025" y="4882875"/>
                <a:ext cx="377200" cy="384025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5361" extrusionOk="0">
                    <a:moveTo>
                      <a:pt x="727" y="0"/>
                    </a:moveTo>
                    <a:cubicBezTo>
                      <a:pt x="533" y="0"/>
                      <a:pt x="340" y="14"/>
                      <a:pt x="150" y="43"/>
                    </a:cubicBezTo>
                    <a:cubicBezTo>
                      <a:pt x="58" y="55"/>
                      <a:pt x="1" y="146"/>
                      <a:pt x="12" y="238"/>
                    </a:cubicBezTo>
                    <a:cubicBezTo>
                      <a:pt x="23" y="313"/>
                      <a:pt x="93" y="377"/>
                      <a:pt x="176" y="377"/>
                    </a:cubicBezTo>
                    <a:cubicBezTo>
                      <a:pt x="183" y="377"/>
                      <a:pt x="189" y="377"/>
                      <a:pt x="196" y="376"/>
                    </a:cubicBezTo>
                    <a:cubicBezTo>
                      <a:pt x="372" y="349"/>
                      <a:pt x="550" y="336"/>
                      <a:pt x="731" y="336"/>
                    </a:cubicBezTo>
                    <a:cubicBezTo>
                      <a:pt x="1788" y="336"/>
                      <a:pt x="2899" y="788"/>
                      <a:pt x="3793" y="1582"/>
                    </a:cubicBezTo>
                    <a:cubicBezTo>
                      <a:pt x="4666" y="2353"/>
                      <a:pt x="5367" y="3467"/>
                      <a:pt x="5895" y="4892"/>
                    </a:cubicBezTo>
                    <a:lnTo>
                      <a:pt x="6102" y="5478"/>
                    </a:lnTo>
                    <a:cubicBezTo>
                      <a:pt x="6367" y="6260"/>
                      <a:pt x="6643" y="7075"/>
                      <a:pt x="7182" y="7731"/>
                    </a:cubicBezTo>
                    <a:cubicBezTo>
                      <a:pt x="7677" y="8351"/>
                      <a:pt x="8377" y="8788"/>
                      <a:pt x="9148" y="8972"/>
                    </a:cubicBezTo>
                    <a:cubicBezTo>
                      <a:pt x="9538" y="9075"/>
                      <a:pt x="9929" y="9097"/>
                      <a:pt x="10320" y="9132"/>
                    </a:cubicBezTo>
                    <a:cubicBezTo>
                      <a:pt x="10664" y="9155"/>
                      <a:pt x="11009" y="9178"/>
                      <a:pt x="11354" y="9247"/>
                    </a:cubicBezTo>
                    <a:cubicBezTo>
                      <a:pt x="12503" y="9500"/>
                      <a:pt x="13560" y="10361"/>
                      <a:pt x="14112" y="11511"/>
                    </a:cubicBezTo>
                    <a:cubicBezTo>
                      <a:pt x="14628" y="12580"/>
                      <a:pt x="14755" y="13878"/>
                      <a:pt x="14444" y="15154"/>
                    </a:cubicBezTo>
                    <a:cubicBezTo>
                      <a:pt x="14421" y="15246"/>
                      <a:pt x="14479" y="15338"/>
                      <a:pt x="14559" y="15361"/>
                    </a:cubicBezTo>
                    <a:lnTo>
                      <a:pt x="14605" y="15361"/>
                    </a:lnTo>
                    <a:cubicBezTo>
                      <a:pt x="14674" y="15361"/>
                      <a:pt x="14743" y="15315"/>
                      <a:pt x="14766" y="15234"/>
                    </a:cubicBezTo>
                    <a:cubicBezTo>
                      <a:pt x="15088" y="13878"/>
                      <a:pt x="14962" y="12499"/>
                      <a:pt x="14410" y="11362"/>
                    </a:cubicBezTo>
                    <a:cubicBezTo>
                      <a:pt x="13801" y="10109"/>
                      <a:pt x="12687" y="9201"/>
                      <a:pt x="11423" y="8926"/>
                    </a:cubicBezTo>
                    <a:cubicBezTo>
                      <a:pt x="11066" y="8845"/>
                      <a:pt x="10698" y="8822"/>
                      <a:pt x="10343" y="8799"/>
                    </a:cubicBezTo>
                    <a:cubicBezTo>
                      <a:pt x="9952" y="8765"/>
                      <a:pt x="9584" y="8742"/>
                      <a:pt x="9228" y="8650"/>
                    </a:cubicBezTo>
                    <a:cubicBezTo>
                      <a:pt x="8527" y="8477"/>
                      <a:pt x="7895" y="8075"/>
                      <a:pt x="7435" y="7524"/>
                    </a:cubicBezTo>
                    <a:cubicBezTo>
                      <a:pt x="6941" y="6903"/>
                      <a:pt x="6677" y="6133"/>
                      <a:pt x="6413" y="5374"/>
                    </a:cubicBezTo>
                    <a:cubicBezTo>
                      <a:pt x="6344" y="5180"/>
                      <a:pt x="6275" y="4973"/>
                      <a:pt x="6206" y="4777"/>
                    </a:cubicBezTo>
                    <a:cubicBezTo>
                      <a:pt x="5665" y="3306"/>
                      <a:pt x="4919" y="2146"/>
                      <a:pt x="4011" y="1330"/>
                    </a:cubicBezTo>
                    <a:cubicBezTo>
                      <a:pt x="3049" y="477"/>
                      <a:pt x="1862" y="0"/>
                      <a:pt x="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3780;p41">
                <a:extLst>
                  <a:ext uri="{FF2B5EF4-FFF2-40B4-BE49-F238E27FC236}">
                    <a16:creationId xmlns:a16="http://schemas.microsoft.com/office/drawing/2014/main" id="{09826AF5-BFDE-5FA0-5345-316374A3A90C}"/>
                  </a:ext>
                </a:extLst>
              </p:cNvPr>
              <p:cNvSpPr/>
              <p:nvPr/>
            </p:nvSpPr>
            <p:spPr>
              <a:xfrm>
                <a:off x="5833700" y="4884025"/>
                <a:ext cx="263725" cy="253375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10135" extrusionOk="0">
                    <a:moveTo>
                      <a:pt x="836" y="1"/>
                    </a:moveTo>
                    <a:cubicBezTo>
                      <a:pt x="439" y="1"/>
                      <a:pt x="0" y="77"/>
                      <a:pt x="230" y="445"/>
                    </a:cubicBezTo>
                    <a:cubicBezTo>
                      <a:pt x="322" y="606"/>
                      <a:pt x="701" y="652"/>
                      <a:pt x="862" y="744"/>
                    </a:cubicBezTo>
                    <a:cubicBezTo>
                      <a:pt x="1092" y="870"/>
                      <a:pt x="1299" y="1043"/>
                      <a:pt x="1460" y="1250"/>
                    </a:cubicBezTo>
                    <a:cubicBezTo>
                      <a:pt x="1851" y="1755"/>
                      <a:pt x="2022" y="2399"/>
                      <a:pt x="2080" y="3042"/>
                    </a:cubicBezTo>
                    <a:cubicBezTo>
                      <a:pt x="2114" y="3421"/>
                      <a:pt x="2126" y="3824"/>
                      <a:pt x="2344" y="4133"/>
                    </a:cubicBezTo>
                    <a:cubicBezTo>
                      <a:pt x="2476" y="4321"/>
                      <a:pt x="2722" y="4441"/>
                      <a:pt x="2943" y="4441"/>
                    </a:cubicBezTo>
                    <a:cubicBezTo>
                      <a:pt x="3088" y="4441"/>
                      <a:pt x="3223" y="4390"/>
                      <a:pt x="3309" y="4271"/>
                    </a:cubicBezTo>
                    <a:cubicBezTo>
                      <a:pt x="3344" y="4225"/>
                      <a:pt x="3378" y="4168"/>
                      <a:pt x="3413" y="4133"/>
                    </a:cubicBezTo>
                    <a:cubicBezTo>
                      <a:pt x="3460" y="4090"/>
                      <a:pt x="3518" y="4071"/>
                      <a:pt x="3578" y="4071"/>
                    </a:cubicBezTo>
                    <a:cubicBezTo>
                      <a:pt x="3693" y="4071"/>
                      <a:pt x="3816" y="4142"/>
                      <a:pt x="3884" y="4248"/>
                    </a:cubicBezTo>
                    <a:cubicBezTo>
                      <a:pt x="3976" y="4398"/>
                      <a:pt x="3976" y="4593"/>
                      <a:pt x="3976" y="4777"/>
                    </a:cubicBezTo>
                    <a:cubicBezTo>
                      <a:pt x="3988" y="5455"/>
                      <a:pt x="4091" y="6133"/>
                      <a:pt x="4287" y="6776"/>
                    </a:cubicBezTo>
                    <a:cubicBezTo>
                      <a:pt x="4370" y="7079"/>
                      <a:pt x="4576" y="7420"/>
                      <a:pt x="4864" y="7420"/>
                    </a:cubicBezTo>
                    <a:cubicBezTo>
                      <a:pt x="4893" y="7420"/>
                      <a:pt x="4923" y="7416"/>
                      <a:pt x="4953" y="7409"/>
                    </a:cubicBezTo>
                    <a:cubicBezTo>
                      <a:pt x="5206" y="7351"/>
                      <a:pt x="5309" y="7029"/>
                      <a:pt x="5562" y="6926"/>
                    </a:cubicBezTo>
                    <a:cubicBezTo>
                      <a:pt x="5604" y="6912"/>
                      <a:pt x="5647" y="6905"/>
                      <a:pt x="5689" y="6905"/>
                    </a:cubicBezTo>
                    <a:cubicBezTo>
                      <a:pt x="5916" y="6905"/>
                      <a:pt x="6142" y="7096"/>
                      <a:pt x="6228" y="7328"/>
                    </a:cubicBezTo>
                    <a:cubicBezTo>
                      <a:pt x="6320" y="7593"/>
                      <a:pt x="6286" y="7891"/>
                      <a:pt x="6309" y="8178"/>
                    </a:cubicBezTo>
                    <a:cubicBezTo>
                      <a:pt x="6332" y="8765"/>
                      <a:pt x="6562" y="9339"/>
                      <a:pt x="6941" y="9787"/>
                    </a:cubicBezTo>
                    <a:cubicBezTo>
                      <a:pt x="7030" y="9885"/>
                      <a:pt x="7151" y="9992"/>
                      <a:pt x="7286" y="9992"/>
                    </a:cubicBezTo>
                    <a:cubicBezTo>
                      <a:pt x="7308" y="9992"/>
                      <a:pt x="7331" y="9989"/>
                      <a:pt x="7354" y="9983"/>
                    </a:cubicBezTo>
                    <a:cubicBezTo>
                      <a:pt x="7607" y="9914"/>
                      <a:pt x="7550" y="9534"/>
                      <a:pt x="7688" y="9304"/>
                    </a:cubicBezTo>
                    <a:cubicBezTo>
                      <a:pt x="7779" y="9146"/>
                      <a:pt x="7947" y="9078"/>
                      <a:pt x="8128" y="9078"/>
                    </a:cubicBezTo>
                    <a:cubicBezTo>
                      <a:pt x="8289" y="9078"/>
                      <a:pt x="8460" y="9132"/>
                      <a:pt x="8595" y="9224"/>
                    </a:cubicBezTo>
                    <a:cubicBezTo>
                      <a:pt x="8871" y="9419"/>
                      <a:pt x="9055" y="9718"/>
                      <a:pt x="9320" y="9925"/>
                    </a:cubicBezTo>
                    <a:cubicBezTo>
                      <a:pt x="9472" y="10051"/>
                      <a:pt x="9682" y="10135"/>
                      <a:pt x="9876" y="10135"/>
                    </a:cubicBezTo>
                    <a:cubicBezTo>
                      <a:pt x="10018" y="10135"/>
                      <a:pt x="10153" y="10090"/>
                      <a:pt x="10250" y="9983"/>
                    </a:cubicBezTo>
                    <a:cubicBezTo>
                      <a:pt x="10526" y="9672"/>
                      <a:pt x="10262" y="9178"/>
                      <a:pt x="9951" y="8891"/>
                    </a:cubicBezTo>
                    <a:cubicBezTo>
                      <a:pt x="9871" y="8822"/>
                      <a:pt x="9779" y="8742"/>
                      <a:pt x="9744" y="8638"/>
                    </a:cubicBezTo>
                    <a:cubicBezTo>
                      <a:pt x="9641" y="8305"/>
                      <a:pt x="10066" y="8075"/>
                      <a:pt x="10262" y="7799"/>
                    </a:cubicBezTo>
                    <a:cubicBezTo>
                      <a:pt x="10549" y="7409"/>
                      <a:pt x="10377" y="6834"/>
                      <a:pt x="10009" y="6523"/>
                    </a:cubicBezTo>
                    <a:cubicBezTo>
                      <a:pt x="9652" y="6214"/>
                      <a:pt x="9159" y="6110"/>
                      <a:pt x="8687" y="6053"/>
                    </a:cubicBezTo>
                    <a:cubicBezTo>
                      <a:pt x="8377" y="6018"/>
                      <a:pt x="7998" y="5949"/>
                      <a:pt x="7872" y="5662"/>
                    </a:cubicBezTo>
                    <a:cubicBezTo>
                      <a:pt x="7688" y="5225"/>
                      <a:pt x="8228" y="4789"/>
                      <a:pt x="8182" y="4329"/>
                    </a:cubicBezTo>
                    <a:cubicBezTo>
                      <a:pt x="8148" y="3961"/>
                      <a:pt x="7768" y="3732"/>
                      <a:pt x="7412" y="3605"/>
                    </a:cubicBezTo>
                    <a:cubicBezTo>
                      <a:pt x="6909" y="3425"/>
                      <a:pt x="6370" y="3330"/>
                      <a:pt x="5835" y="3330"/>
                    </a:cubicBezTo>
                    <a:cubicBezTo>
                      <a:pt x="5686" y="3330"/>
                      <a:pt x="5537" y="3337"/>
                      <a:pt x="5390" y="3352"/>
                    </a:cubicBezTo>
                    <a:cubicBezTo>
                      <a:pt x="5349" y="3357"/>
                      <a:pt x="5306" y="3362"/>
                      <a:pt x="5262" y="3362"/>
                    </a:cubicBezTo>
                    <a:cubicBezTo>
                      <a:pt x="5208" y="3362"/>
                      <a:pt x="5153" y="3354"/>
                      <a:pt x="5102" y="3329"/>
                    </a:cubicBezTo>
                    <a:cubicBezTo>
                      <a:pt x="4884" y="3214"/>
                      <a:pt x="4941" y="2881"/>
                      <a:pt x="5091" y="2674"/>
                    </a:cubicBezTo>
                    <a:cubicBezTo>
                      <a:pt x="5240" y="2479"/>
                      <a:pt x="5459" y="2295"/>
                      <a:pt x="5447" y="2042"/>
                    </a:cubicBezTo>
                    <a:cubicBezTo>
                      <a:pt x="5436" y="1755"/>
                      <a:pt x="5137" y="1582"/>
                      <a:pt x="4884" y="1467"/>
                    </a:cubicBezTo>
                    <a:cubicBezTo>
                      <a:pt x="4356" y="1227"/>
                      <a:pt x="3838" y="985"/>
                      <a:pt x="3309" y="744"/>
                    </a:cubicBezTo>
                    <a:cubicBezTo>
                      <a:pt x="2666" y="445"/>
                      <a:pt x="2011" y="134"/>
                      <a:pt x="1310" y="32"/>
                    </a:cubicBezTo>
                    <a:cubicBezTo>
                      <a:pt x="1222" y="20"/>
                      <a:pt x="1034" y="1"/>
                      <a:pt x="83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3781;p41">
                <a:extLst>
                  <a:ext uri="{FF2B5EF4-FFF2-40B4-BE49-F238E27FC236}">
                    <a16:creationId xmlns:a16="http://schemas.microsoft.com/office/drawing/2014/main" id="{7F70A948-5F89-F693-8CD0-6A3FB52C750C}"/>
                  </a:ext>
                </a:extLst>
              </p:cNvPr>
              <p:cNvSpPr/>
              <p:nvPr/>
            </p:nvSpPr>
            <p:spPr>
              <a:xfrm>
                <a:off x="5748375" y="4892275"/>
                <a:ext cx="12440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14001" extrusionOk="0">
                    <a:moveTo>
                      <a:pt x="3526" y="0"/>
                    </a:moveTo>
                    <a:cubicBezTo>
                      <a:pt x="3243" y="0"/>
                      <a:pt x="2769" y="481"/>
                      <a:pt x="2644" y="632"/>
                    </a:cubicBezTo>
                    <a:cubicBezTo>
                      <a:pt x="2184" y="1172"/>
                      <a:pt x="1885" y="1827"/>
                      <a:pt x="1586" y="2470"/>
                    </a:cubicBezTo>
                    <a:cubicBezTo>
                      <a:pt x="1345" y="2988"/>
                      <a:pt x="1104" y="3517"/>
                      <a:pt x="862" y="4045"/>
                    </a:cubicBezTo>
                    <a:cubicBezTo>
                      <a:pt x="747" y="4298"/>
                      <a:pt x="632" y="4631"/>
                      <a:pt x="805" y="4849"/>
                    </a:cubicBezTo>
                    <a:cubicBezTo>
                      <a:pt x="966" y="5044"/>
                      <a:pt x="1253" y="5044"/>
                      <a:pt x="1495" y="5102"/>
                    </a:cubicBezTo>
                    <a:cubicBezTo>
                      <a:pt x="1735" y="5159"/>
                      <a:pt x="2000" y="5378"/>
                      <a:pt x="1908" y="5596"/>
                    </a:cubicBezTo>
                    <a:cubicBezTo>
                      <a:pt x="1862" y="5688"/>
                      <a:pt x="1781" y="5746"/>
                      <a:pt x="1701" y="5803"/>
                    </a:cubicBezTo>
                    <a:cubicBezTo>
                      <a:pt x="1138" y="6193"/>
                      <a:pt x="667" y="6722"/>
                      <a:pt x="322" y="7309"/>
                    </a:cubicBezTo>
                    <a:cubicBezTo>
                      <a:pt x="139" y="7630"/>
                      <a:pt x="1" y="8055"/>
                      <a:pt x="219" y="8366"/>
                    </a:cubicBezTo>
                    <a:cubicBezTo>
                      <a:pt x="483" y="8744"/>
                      <a:pt x="1173" y="8721"/>
                      <a:pt x="1311" y="9170"/>
                    </a:cubicBezTo>
                    <a:cubicBezTo>
                      <a:pt x="1403" y="9469"/>
                      <a:pt x="1161" y="9768"/>
                      <a:pt x="954" y="9997"/>
                    </a:cubicBezTo>
                    <a:cubicBezTo>
                      <a:pt x="632" y="10353"/>
                      <a:pt x="322" y="10744"/>
                      <a:pt x="253" y="11215"/>
                    </a:cubicBezTo>
                    <a:cubicBezTo>
                      <a:pt x="173" y="11686"/>
                      <a:pt x="425" y="12238"/>
                      <a:pt x="885" y="12353"/>
                    </a:cubicBezTo>
                    <a:cubicBezTo>
                      <a:pt x="1219" y="12434"/>
                      <a:pt x="1689" y="12330"/>
                      <a:pt x="1816" y="12651"/>
                    </a:cubicBezTo>
                    <a:cubicBezTo>
                      <a:pt x="1862" y="12755"/>
                      <a:pt x="1850" y="12870"/>
                      <a:pt x="1827" y="12985"/>
                    </a:cubicBezTo>
                    <a:cubicBezTo>
                      <a:pt x="1781" y="13399"/>
                      <a:pt x="1908" y="13950"/>
                      <a:pt x="2322" y="13996"/>
                    </a:cubicBezTo>
                    <a:cubicBezTo>
                      <a:pt x="2342" y="13999"/>
                      <a:pt x="2362" y="14000"/>
                      <a:pt x="2382" y="14000"/>
                    </a:cubicBezTo>
                    <a:cubicBezTo>
                      <a:pt x="2686" y="14000"/>
                      <a:pt x="2924" y="13677"/>
                      <a:pt x="2988" y="13364"/>
                    </a:cubicBezTo>
                    <a:cubicBezTo>
                      <a:pt x="3045" y="13031"/>
                      <a:pt x="2999" y="12674"/>
                      <a:pt x="3080" y="12353"/>
                    </a:cubicBezTo>
                    <a:cubicBezTo>
                      <a:pt x="3159" y="12068"/>
                      <a:pt x="3406" y="11800"/>
                      <a:pt x="3676" y="11800"/>
                    </a:cubicBezTo>
                    <a:cubicBezTo>
                      <a:pt x="3722" y="11800"/>
                      <a:pt x="3769" y="11807"/>
                      <a:pt x="3816" y="11824"/>
                    </a:cubicBezTo>
                    <a:cubicBezTo>
                      <a:pt x="4032" y="11893"/>
                      <a:pt x="4215" y="12147"/>
                      <a:pt x="4414" y="12147"/>
                    </a:cubicBezTo>
                    <a:cubicBezTo>
                      <a:pt x="4447" y="12147"/>
                      <a:pt x="4481" y="12139"/>
                      <a:pt x="4516" y="12123"/>
                    </a:cubicBezTo>
                    <a:cubicBezTo>
                      <a:pt x="4666" y="12054"/>
                      <a:pt x="4700" y="11870"/>
                      <a:pt x="4700" y="11709"/>
                    </a:cubicBezTo>
                    <a:cubicBezTo>
                      <a:pt x="4700" y="11124"/>
                      <a:pt x="4505" y="10537"/>
                      <a:pt x="4148" y="10066"/>
                    </a:cubicBezTo>
                    <a:cubicBezTo>
                      <a:pt x="3965" y="9848"/>
                      <a:pt x="3747" y="9641"/>
                      <a:pt x="3655" y="9365"/>
                    </a:cubicBezTo>
                    <a:cubicBezTo>
                      <a:pt x="3551" y="9101"/>
                      <a:pt x="3632" y="8733"/>
                      <a:pt x="3896" y="8642"/>
                    </a:cubicBezTo>
                    <a:cubicBezTo>
                      <a:pt x="3954" y="8620"/>
                      <a:pt x="4013" y="8613"/>
                      <a:pt x="4074" y="8613"/>
                    </a:cubicBezTo>
                    <a:cubicBezTo>
                      <a:pt x="4206" y="8613"/>
                      <a:pt x="4343" y="8648"/>
                      <a:pt x="4473" y="8648"/>
                    </a:cubicBezTo>
                    <a:cubicBezTo>
                      <a:pt x="4543" y="8648"/>
                      <a:pt x="4612" y="8638"/>
                      <a:pt x="4677" y="8607"/>
                    </a:cubicBezTo>
                    <a:cubicBezTo>
                      <a:pt x="4976" y="8458"/>
                      <a:pt x="4907" y="8009"/>
                      <a:pt x="4769" y="7699"/>
                    </a:cubicBezTo>
                    <a:cubicBezTo>
                      <a:pt x="4493" y="7067"/>
                      <a:pt x="4137" y="6492"/>
                      <a:pt x="3701" y="5964"/>
                    </a:cubicBezTo>
                    <a:cubicBezTo>
                      <a:pt x="3586" y="5826"/>
                      <a:pt x="3459" y="5677"/>
                      <a:pt x="3436" y="5504"/>
                    </a:cubicBezTo>
                    <a:cubicBezTo>
                      <a:pt x="3402" y="5320"/>
                      <a:pt x="3528" y="5113"/>
                      <a:pt x="3712" y="5113"/>
                    </a:cubicBezTo>
                    <a:cubicBezTo>
                      <a:pt x="3770" y="5113"/>
                      <a:pt x="3816" y="5136"/>
                      <a:pt x="3873" y="5159"/>
                    </a:cubicBezTo>
                    <a:cubicBezTo>
                      <a:pt x="3903" y="5166"/>
                      <a:pt x="3933" y="5169"/>
                      <a:pt x="3962" y="5169"/>
                    </a:cubicBezTo>
                    <a:cubicBezTo>
                      <a:pt x="4291" y="5169"/>
                      <a:pt x="4559" y="4772"/>
                      <a:pt x="4528" y="4424"/>
                    </a:cubicBezTo>
                    <a:cubicBezTo>
                      <a:pt x="4482" y="4045"/>
                      <a:pt x="4229" y="3734"/>
                      <a:pt x="4011" y="3425"/>
                    </a:cubicBezTo>
                    <a:cubicBezTo>
                      <a:pt x="3655" y="2896"/>
                      <a:pt x="3356" y="2287"/>
                      <a:pt x="3333" y="1655"/>
                    </a:cubicBezTo>
                    <a:cubicBezTo>
                      <a:pt x="3321" y="1390"/>
                      <a:pt x="3356" y="1126"/>
                      <a:pt x="3448" y="885"/>
                    </a:cubicBezTo>
                    <a:cubicBezTo>
                      <a:pt x="3505" y="713"/>
                      <a:pt x="3770" y="425"/>
                      <a:pt x="3735" y="241"/>
                    </a:cubicBezTo>
                    <a:cubicBezTo>
                      <a:pt x="3710" y="67"/>
                      <a:pt x="3631" y="0"/>
                      <a:pt x="35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3782;p41">
                <a:extLst>
                  <a:ext uri="{FF2B5EF4-FFF2-40B4-BE49-F238E27FC236}">
                    <a16:creationId xmlns:a16="http://schemas.microsoft.com/office/drawing/2014/main" id="{3312E127-E66E-3460-2787-A907DC2F39A3}"/>
                  </a:ext>
                </a:extLst>
              </p:cNvPr>
              <p:cNvSpPr/>
              <p:nvPr/>
            </p:nvSpPr>
            <p:spPr>
              <a:xfrm>
                <a:off x="5605600" y="4598575"/>
                <a:ext cx="482650" cy="430625"/>
              </a:xfrm>
              <a:custGeom>
                <a:avLst/>
                <a:gdLst/>
                <a:ahLst/>
                <a:cxnLst/>
                <a:rect l="l" t="t" r="r" b="b"/>
                <a:pathLst>
                  <a:path w="19306" h="17225" extrusionOk="0">
                    <a:moveTo>
                      <a:pt x="8736" y="0"/>
                    </a:moveTo>
                    <a:cubicBezTo>
                      <a:pt x="8462" y="0"/>
                      <a:pt x="8183" y="17"/>
                      <a:pt x="7895" y="50"/>
                    </a:cubicBezTo>
                    <a:cubicBezTo>
                      <a:pt x="7895" y="50"/>
                      <a:pt x="7791" y="50"/>
                      <a:pt x="7596" y="61"/>
                    </a:cubicBezTo>
                    <a:cubicBezTo>
                      <a:pt x="7515" y="61"/>
                      <a:pt x="7400" y="73"/>
                      <a:pt x="7274" y="84"/>
                    </a:cubicBezTo>
                    <a:cubicBezTo>
                      <a:pt x="5976" y="211"/>
                      <a:pt x="2942" y="786"/>
                      <a:pt x="1276" y="3383"/>
                    </a:cubicBezTo>
                    <a:cubicBezTo>
                      <a:pt x="1264" y="3394"/>
                      <a:pt x="1264" y="3406"/>
                      <a:pt x="1253" y="3429"/>
                    </a:cubicBezTo>
                    <a:cubicBezTo>
                      <a:pt x="828" y="4095"/>
                      <a:pt x="495" y="4900"/>
                      <a:pt x="299" y="5865"/>
                    </a:cubicBezTo>
                    <a:lnTo>
                      <a:pt x="230" y="6279"/>
                    </a:lnTo>
                    <a:cubicBezTo>
                      <a:pt x="58" y="7416"/>
                      <a:pt x="0" y="8404"/>
                      <a:pt x="23" y="9277"/>
                    </a:cubicBezTo>
                    <a:cubicBezTo>
                      <a:pt x="138" y="13253"/>
                      <a:pt x="1862" y="14793"/>
                      <a:pt x="1874" y="16184"/>
                    </a:cubicBezTo>
                    <a:cubicBezTo>
                      <a:pt x="1884" y="16935"/>
                      <a:pt x="2143" y="17224"/>
                      <a:pt x="2517" y="17224"/>
                    </a:cubicBezTo>
                    <a:cubicBezTo>
                      <a:pt x="2989" y="17224"/>
                      <a:pt x="3647" y="16761"/>
                      <a:pt x="4218" y="16184"/>
                    </a:cubicBezTo>
                    <a:cubicBezTo>
                      <a:pt x="5240" y="15161"/>
                      <a:pt x="6205" y="13702"/>
                      <a:pt x="7895" y="13242"/>
                    </a:cubicBezTo>
                    <a:cubicBezTo>
                      <a:pt x="9596" y="12793"/>
                      <a:pt x="11353" y="12116"/>
                      <a:pt x="12652" y="10415"/>
                    </a:cubicBezTo>
                    <a:cubicBezTo>
                      <a:pt x="13962" y="8715"/>
                      <a:pt x="17869" y="9277"/>
                      <a:pt x="18776" y="7691"/>
                    </a:cubicBezTo>
                    <a:cubicBezTo>
                      <a:pt x="19305" y="6761"/>
                      <a:pt x="18260" y="6393"/>
                      <a:pt x="17811" y="6049"/>
                    </a:cubicBezTo>
                    <a:cubicBezTo>
                      <a:pt x="17501" y="5819"/>
                      <a:pt x="15490" y="2693"/>
                      <a:pt x="12468" y="1039"/>
                    </a:cubicBezTo>
                    <a:cubicBezTo>
                      <a:pt x="11595" y="556"/>
                      <a:pt x="10641" y="188"/>
                      <a:pt x="9607" y="61"/>
                    </a:cubicBezTo>
                    <a:cubicBezTo>
                      <a:pt x="9321" y="20"/>
                      <a:pt x="9032" y="0"/>
                      <a:pt x="87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3783;p41">
                <a:extLst>
                  <a:ext uri="{FF2B5EF4-FFF2-40B4-BE49-F238E27FC236}">
                    <a16:creationId xmlns:a16="http://schemas.microsoft.com/office/drawing/2014/main" id="{B96A3AD3-A4A0-956A-D0E3-88AC9612C5B6}"/>
                  </a:ext>
                </a:extLst>
              </p:cNvPr>
              <p:cNvSpPr/>
              <p:nvPr/>
            </p:nvSpPr>
            <p:spPr>
              <a:xfrm>
                <a:off x="5709875" y="4693875"/>
                <a:ext cx="1692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6156" extrusionOk="0">
                    <a:moveTo>
                      <a:pt x="4023" y="0"/>
                    </a:moveTo>
                    <a:cubicBezTo>
                      <a:pt x="2977" y="0"/>
                      <a:pt x="1892" y="473"/>
                      <a:pt x="1173" y="1168"/>
                    </a:cubicBezTo>
                    <a:cubicBezTo>
                      <a:pt x="862" y="1466"/>
                      <a:pt x="609" y="1823"/>
                      <a:pt x="438" y="2214"/>
                    </a:cubicBezTo>
                    <a:cubicBezTo>
                      <a:pt x="1" y="3202"/>
                      <a:pt x="47" y="4362"/>
                      <a:pt x="495" y="5339"/>
                    </a:cubicBezTo>
                    <a:cubicBezTo>
                      <a:pt x="598" y="5557"/>
                      <a:pt x="724" y="5776"/>
                      <a:pt x="908" y="5937"/>
                    </a:cubicBezTo>
                    <a:cubicBezTo>
                      <a:pt x="1060" y="6070"/>
                      <a:pt x="1259" y="6156"/>
                      <a:pt x="1460" y="6156"/>
                    </a:cubicBezTo>
                    <a:cubicBezTo>
                      <a:pt x="1502" y="6156"/>
                      <a:pt x="1545" y="6152"/>
                      <a:pt x="1587" y="6144"/>
                    </a:cubicBezTo>
                    <a:cubicBezTo>
                      <a:pt x="1977" y="6063"/>
                      <a:pt x="2195" y="5649"/>
                      <a:pt x="2529" y="5431"/>
                    </a:cubicBezTo>
                    <a:cubicBezTo>
                      <a:pt x="2862" y="5212"/>
                      <a:pt x="3310" y="5201"/>
                      <a:pt x="3620" y="4960"/>
                    </a:cubicBezTo>
                    <a:cubicBezTo>
                      <a:pt x="3816" y="4799"/>
                      <a:pt x="3942" y="4581"/>
                      <a:pt x="4126" y="4431"/>
                    </a:cubicBezTo>
                    <a:cubicBezTo>
                      <a:pt x="4390" y="4224"/>
                      <a:pt x="4735" y="4178"/>
                      <a:pt x="5057" y="4098"/>
                    </a:cubicBezTo>
                    <a:cubicBezTo>
                      <a:pt x="5471" y="3983"/>
                      <a:pt x="5861" y="3777"/>
                      <a:pt x="6194" y="3512"/>
                    </a:cubicBezTo>
                    <a:cubicBezTo>
                      <a:pt x="6367" y="3374"/>
                      <a:pt x="6528" y="3213"/>
                      <a:pt x="6620" y="3006"/>
                    </a:cubicBezTo>
                    <a:cubicBezTo>
                      <a:pt x="6700" y="2857"/>
                      <a:pt x="6723" y="2684"/>
                      <a:pt x="6735" y="2513"/>
                    </a:cubicBezTo>
                    <a:cubicBezTo>
                      <a:pt x="6769" y="1593"/>
                      <a:pt x="6171" y="708"/>
                      <a:pt x="5344" y="294"/>
                    </a:cubicBezTo>
                    <a:cubicBezTo>
                      <a:pt x="4934" y="91"/>
                      <a:pt x="4482" y="0"/>
                      <a:pt x="402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3784;p41">
                <a:extLst>
                  <a:ext uri="{FF2B5EF4-FFF2-40B4-BE49-F238E27FC236}">
                    <a16:creationId xmlns:a16="http://schemas.microsoft.com/office/drawing/2014/main" id="{572467B0-7584-F9C4-309A-B0B360CE5628}"/>
                  </a:ext>
                </a:extLst>
              </p:cNvPr>
              <p:cNvSpPr/>
              <p:nvPr/>
            </p:nvSpPr>
            <p:spPr>
              <a:xfrm>
                <a:off x="5605600" y="4745175"/>
                <a:ext cx="29625" cy="85350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3414" extrusionOk="0">
                    <a:moveTo>
                      <a:pt x="299" y="1"/>
                    </a:moveTo>
                    <a:lnTo>
                      <a:pt x="230" y="415"/>
                    </a:lnTo>
                    <a:cubicBezTo>
                      <a:pt x="58" y="1552"/>
                      <a:pt x="0" y="2540"/>
                      <a:pt x="23" y="3413"/>
                    </a:cubicBezTo>
                    <a:cubicBezTo>
                      <a:pt x="483" y="3356"/>
                      <a:pt x="954" y="2874"/>
                      <a:pt x="1080" y="2437"/>
                    </a:cubicBezTo>
                    <a:cubicBezTo>
                      <a:pt x="1184" y="2046"/>
                      <a:pt x="1126" y="1621"/>
                      <a:pt x="1034" y="1230"/>
                    </a:cubicBezTo>
                    <a:cubicBezTo>
                      <a:pt x="965" y="897"/>
                      <a:pt x="885" y="552"/>
                      <a:pt x="667" y="288"/>
                    </a:cubicBezTo>
                    <a:cubicBezTo>
                      <a:pt x="575" y="162"/>
                      <a:pt x="449" y="58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3785;p41">
                <a:extLst>
                  <a:ext uri="{FF2B5EF4-FFF2-40B4-BE49-F238E27FC236}">
                    <a16:creationId xmlns:a16="http://schemas.microsoft.com/office/drawing/2014/main" id="{8F0453CC-19BB-D285-CBD3-38BD4AB6BB86}"/>
                  </a:ext>
                </a:extLst>
              </p:cNvPr>
              <p:cNvSpPr/>
              <p:nvPr/>
            </p:nvSpPr>
            <p:spPr>
              <a:xfrm>
                <a:off x="5838275" y="4600100"/>
                <a:ext cx="79050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478" extrusionOk="0">
                    <a:moveTo>
                      <a:pt x="300" y="0"/>
                    </a:moveTo>
                    <a:cubicBezTo>
                      <a:pt x="289" y="35"/>
                      <a:pt x="266" y="81"/>
                      <a:pt x="254" y="115"/>
                    </a:cubicBezTo>
                    <a:cubicBezTo>
                      <a:pt x="1" y="932"/>
                      <a:pt x="978" y="1287"/>
                      <a:pt x="1599" y="1414"/>
                    </a:cubicBezTo>
                    <a:cubicBezTo>
                      <a:pt x="1761" y="1451"/>
                      <a:pt x="1958" y="1477"/>
                      <a:pt x="2159" y="1477"/>
                    </a:cubicBezTo>
                    <a:cubicBezTo>
                      <a:pt x="2583" y="1477"/>
                      <a:pt x="3021" y="1360"/>
                      <a:pt x="3161" y="978"/>
                    </a:cubicBezTo>
                    <a:cubicBezTo>
                      <a:pt x="2288" y="495"/>
                      <a:pt x="1334" y="127"/>
                      <a:pt x="30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3786;p41">
                <a:extLst>
                  <a:ext uri="{FF2B5EF4-FFF2-40B4-BE49-F238E27FC236}">
                    <a16:creationId xmlns:a16="http://schemas.microsoft.com/office/drawing/2014/main" id="{030666B1-8F8E-6E52-3E6A-37F0CF13647B}"/>
                  </a:ext>
                </a:extLst>
              </p:cNvPr>
              <p:cNvSpPr/>
              <p:nvPr/>
            </p:nvSpPr>
            <p:spPr>
              <a:xfrm>
                <a:off x="5637500" y="4600100"/>
                <a:ext cx="158300" cy="89850"/>
              </a:xfrm>
              <a:custGeom>
                <a:avLst/>
                <a:gdLst/>
                <a:ahLst/>
                <a:cxnLst/>
                <a:rect l="l" t="t" r="r" b="b"/>
                <a:pathLst>
                  <a:path w="6332" h="3594" extrusionOk="0">
                    <a:moveTo>
                      <a:pt x="6320" y="0"/>
                    </a:moveTo>
                    <a:cubicBezTo>
                      <a:pt x="6239" y="0"/>
                      <a:pt x="6124" y="12"/>
                      <a:pt x="5998" y="23"/>
                    </a:cubicBezTo>
                    <a:cubicBezTo>
                      <a:pt x="4700" y="150"/>
                      <a:pt x="1666" y="725"/>
                      <a:pt x="0" y="3322"/>
                    </a:cubicBezTo>
                    <a:cubicBezTo>
                      <a:pt x="195" y="3483"/>
                      <a:pt x="437" y="3563"/>
                      <a:pt x="690" y="3586"/>
                    </a:cubicBezTo>
                    <a:cubicBezTo>
                      <a:pt x="742" y="3591"/>
                      <a:pt x="794" y="3593"/>
                      <a:pt x="845" y="3593"/>
                    </a:cubicBezTo>
                    <a:cubicBezTo>
                      <a:pt x="1146" y="3593"/>
                      <a:pt x="1439" y="3512"/>
                      <a:pt x="1724" y="3414"/>
                    </a:cubicBezTo>
                    <a:cubicBezTo>
                      <a:pt x="2999" y="2977"/>
                      <a:pt x="4137" y="2207"/>
                      <a:pt x="5251" y="1448"/>
                    </a:cubicBezTo>
                    <a:cubicBezTo>
                      <a:pt x="5757" y="1104"/>
                      <a:pt x="6308" y="667"/>
                      <a:pt x="6331" y="58"/>
                    </a:cubicBezTo>
                    <a:cubicBezTo>
                      <a:pt x="6331" y="35"/>
                      <a:pt x="6331" y="23"/>
                      <a:pt x="63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50000">
                    <a:schemeClr val="accent4"/>
                  </a:gs>
                  <a:gs pos="100000">
                    <a:schemeClr val="accent3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69" name="TextBox 4468">
              <a:extLst>
                <a:ext uri="{FF2B5EF4-FFF2-40B4-BE49-F238E27FC236}">
                  <a16:creationId xmlns:a16="http://schemas.microsoft.com/office/drawing/2014/main" id="{9FC52876-C892-AEC3-AA63-544F1BD1F4DE}"/>
                </a:ext>
              </a:extLst>
            </p:cNvPr>
            <p:cNvSpPr txBox="1"/>
            <p:nvPr/>
          </p:nvSpPr>
          <p:spPr>
            <a:xfrm>
              <a:off x="5099051" y="1140401"/>
              <a:ext cx="21031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가설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전이 학습 모델이 효과적일 수 있다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3E53C4-CC80-BB36-5B76-68491D764EB5}"/>
              </a:ext>
            </a:extLst>
          </p:cNvPr>
          <p:cNvGrpSpPr/>
          <p:nvPr/>
        </p:nvGrpSpPr>
        <p:grpSpPr>
          <a:xfrm>
            <a:off x="575318" y="3546130"/>
            <a:ext cx="2214206" cy="738664"/>
            <a:chOff x="670448" y="2997490"/>
            <a:chExt cx="2214206" cy="738664"/>
          </a:xfrm>
        </p:grpSpPr>
        <p:grpSp>
          <p:nvGrpSpPr>
            <p:cNvPr id="33" name="Google Shape;1662;p43">
              <a:extLst>
                <a:ext uri="{FF2B5EF4-FFF2-40B4-BE49-F238E27FC236}">
                  <a16:creationId xmlns:a16="http://schemas.microsoft.com/office/drawing/2014/main" id="{2D8390C0-D62E-CB19-AF49-8BC8B01DC8EA}"/>
                </a:ext>
              </a:extLst>
            </p:cNvPr>
            <p:cNvGrpSpPr/>
            <p:nvPr/>
          </p:nvGrpSpPr>
          <p:grpSpPr>
            <a:xfrm>
              <a:off x="670448" y="3032928"/>
              <a:ext cx="225803" cy="182991"/>
              <a:chOff x="6228719" y="4788870"/>
              <a:chExt cx="1003191" cy="835855"/>
            </a:xfrm>
          </p:grpSpPr>
          <p:sp>
            <p:nvSpPr>
              <p:cNvPr id="34" name="Google Shape;1663;p43">
                <a:extLst>
                  <a:ext uri="{FF2B5EF4-FFF2-40B4-BE49-F238E27FC236}">
                    <a16:creationId xmlns:a16="http://schemas.microsoft.com/office/drawing/2014/main" id="{76696CFE-19F2-5E8C-84F8-9E6A3349C11D}"/>
                  </a:ext>
                </a:extLst>
              </p:cNvPr>
              <p:cNvSpPr/>
              <p:nvPr/>
            </p:nvSpPr>
            <p:spPr>
              <a:xfrm>
                <a:off x="6228719" y="4918458"/>
                <a:ext cx="402977" cy="443422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670" extrusionOk="0">
                    <a:moveTo>
                      <a:pt x="1349" y="1"/>
                    </a:moveTo>
                    <a:cubicBezTo>
                      <a:pt x="1064" y="1"/>
                      <a:pt x="836" y="148"/>
                      <a:pt x="716" y="520"/>
                    </a:cubicBezTo>
                    <a:cubicBezTo>
                      <a:pt x="231" y="2042"/>
                      <a:pt x="0" y="3642"/>
                      <a:pt x="47" y="5238"/>
                    </a:cubicBezTo>
                    <a:cubicBezTo>
                      <a:pt x="47" y="5359"/>
                      <a:pt x="58" y="5497"/>
                      <a:pt x="149" y="5587"/>
                    </a:cubicBezTo>
                    <a:cubicBezTo>
                      <a:pt x="213" y="5650"/>
                      <a:pt x="302" y="5670"/>
                      <a:pt x="396" y="5670"/>
                    </a:cubicBezTo>
                    <a:cubicBezTo>
                      <a:pt x="462" y="5670"/>
                      <a:pt x="531" y="5660"/>
                      <a:pt x="594" y="5649"/>
                    </a:cubicBezTo>
                    <a:cubicBezTo>
                      <a:pt x="1541" y="5481"/>
                      <a:pt x="2500" y="5309"/>
                      <a:pt x="3384" y="4929"/>
                    </a:cubicBezTo>
                    <a:cubicBezTo>
                      <a:pt x="3724" y="4780"/>
                      <a:pt x="4057" y="4605"/>
                      <a:pt x="4331" y="4358"/>
                    </a:cubicBezTo>
                    <a:cubicBezTo>
                      <a:pt x="5152" y="3619"/>
                      <a:pt x="4847" y="2683"/>
                      <a:pt x="4182" y="1963"/>
                    </a:cubicBezTo>
                    <a:cubicBezTo>
                      <a:pt x="4100" y="1873"/>
                      <a:pt x="3967" y="1737"/>
                      <a:pt x="3803" y="1576"/>
                    </a:cubicBezTo>
                    <a:cubicBezTo>
                      <a:pt x="3179" y="960"/>
                      <a:pt x="2077" y="1"/>
                      <a:pt x="1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64;p43">
                <a:extLst>
                  <a:ext uri="{FF2B5EF4-FFF2-40B4-BE49-F238E27FC236}">
                    <a16:creationId xmlns:a16="http://schemas.microsoft.com/office/drawing/2014/main" id="{9C3B7C01-3364-DDD5-3E86-01A82C179E11}"/>
                  </a:ext>
                </a:extLst>
              </p:cNvPr>
              <p:cNvSpPr/>
              <p:nvPr/>
            </p:nvSpPr>
            <p:spPr>
              <a:xfrm>
                <a:off x="6478351" y="4788870"/>
                <a:ext cx="753559" cy="83585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0688" extrusionOk="0">
                    <a:moveTo>
                      <a:pt x="2178" y="1"/>
                    </a:moveTo>
                    <a:cubicBezTo>
                      <a:pt x="2020" y="1"/>
                      <a:pt x="1879" y="27"/>
                      <a:pt x="1769" y="92"/>
                    </a:cubicBezTo>
                    <a:cubicBezTo>
                      <a:pt x="1467" y="267"/>
                      <a:pt x="1557" y="498"/>
                      <a:pt x="1597" y="788"/>
                    </a:cubicBezTo>
                    <a:cubicBezTo>
                      <a:pt x="1651" y="1203"/>
                      <a:pt x="1647" y="1590"/>
                      <a:pt x="1530" y="1997"/>
                    </a:cubicBezTo>
                    <a:cubicBezTo>
                      <a:pt x="1335" y="2685"/>
                      <a:pt x="931" y="3288"/>
                      <a:pt x="599" y="3922"/>
                    </a:cubicBezTo>
                    <a:cubicBezTo>
                      <a:pt x="266" y="4552"/>
                      <a:pt x="1" y="5260"/>
                      <a:pt x="98" y="5964"/>
                    </a:cubicBezTo>
                    <a:cubicBezTo>
                      <a:pt x="216" y="6793"/>
                      <a:pt x="822" y="7490"/>
                      <a:pt x="939" y="8319"/>
                    </a:cubicBezTo>
                    <a:cubicBezTo>
                      <a:pt x="1037" y="9008"/>
                      <a:pt x="783" y="9692"/>
                      <a:pt x="618" y="10373"/>
                    </a:cubicBezTo>
                    <a:cubicBezTo>
                      <a:pt x="595" y="10471"/>
                      <a:pt x="579" y="10592"/>
                      <a:pt x="658" y="10651"/>
                    </a:cubicBezTo>
                    <a:cubicBezTo>
                      <a:pt x="696" y="10680"/>
                      <a:pt x="744" y="10687"/>
                      <a:pt x="791" y="10687"/>
                    </a:cubicBezTo>
                    <a:cubicBezTo>
                      <a:pt x="805" y="10687"/>
                      <a:pt x="820" y="10687"/>
                      <a:pt x="833" y="10686"/>
                    </a:cubicBezTo>
                    <a:cubicBezTo>
                      <a:pt x="1232" y="10678"/>
                      <a:pt x="1628" y="10666"/>
                      <a:pt x="2027" y="10655"/>
                    </a:cubicBezTo>
                    <a:cubicBezTo>
                      <a:pt x="2312" y="10647"/>
                      <a:pt x="2594" y="10639"/>
                      <a:pt x="2876" y="10624"/>
                    </a:cubicBezTo>
                    <a:cubicBezTo>
                      <a:pt x="3083" y="10612"/>
                      <a:pt x="3291" y="10596"/>
                      <a:pt x="3494" y="10568"/>
                    </a:cubicBezTo>
                    <a:cubicBezTo>
                      <a:pt x="4018" y="10506"/>
                      <a:pt x="4531" y="10389"/>
                      <a:pt x="5028" y="10220"/>
                    </a:cubicBezTo>
                    <a:cubicBezTo>
                      <a:pt x="5689" y="9998"/>
                      <a:pt x="6319" y="9685"/>
                      <a:pt x="6898" y="9301"/>
                    </a:cubicBezTo>
                    <a:cubicBezTo>
                      <a:pt x="7673" y="8781"/>
                      <a:pt x="8357" y="8131"/>
                      <a:pt x="8901" y="7376"/>
                    </a:cubicBezTo>
                    <a:cubicBezTo>
                      <a:pt x="9300" y="6821"/>
                      <a:pt x="9636" y="6175"/>
                      <a:pt x="9616" y="5491"/>
                    </a:cubicBezTo>
                    <a:cubicBezTo>
                      <a:pt x="9605" y="4927"/>
                      <a:pt x="9347" y="4391"/>
                      <a:pt x="8995" y="3953"/>
                    </a:cubicBezTo>
                    <a:cubicBezTo>
                      <a:pt x="8639" y="3511"/>
                      <a:pt x="8197" y="3159"/>
                      <a:pt x="7751" y="2815"/>
                    </a:cubicBezTo>
                    <a:cubicBezTo>
                      <a:pt x="7610" y="2705"/>
                      <a:pt x="7473" y="2600"/>
                      <a:pt x="7328" y="2494"/>
                    </a:cubicBezTo>
                    <a:cubicBezTo>
                      <a:pt x="6705" y="2024"/>
                      <a:pt x="6060" y="1574"/>
                      <a:pt x="5387" y="1188"/>
                    </a:cubicBezTo>
                    <a:cubicBezTo>
                      <a:pt x="4887" y="901"/>
                      <a:pt x="4374" y="651"/>
                      <a:pt x="3834" y="451"/>
                    </a:cubicBezTo>
                    <a:cubicBezTo>
                      <a:pt x="3701" y="404"/>
                      <a:pt x="3525" y="334"/>
                      <a:pt x="3322" y="260"/>
                    </a:cubicBezTo>
                    <a:cubicBezTo>
                      <a:pt x="2960" y="130"/>
                      <a:pt x="2528" y="1"/>
                      <a:pt x="2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1EE7A7-7816-116B-B7C6-02EB1798A625}"/>
                </a:ext>
              </a:extLst>
            </p:cNvPr>
            <p:cNvSpPr txBox="1"/>
            <p:nvPr/>
          </p:nvSpPr>
          <p:spPr>
            <a:xfrm>
              <a:off x="894730" y="2997490"/>
              <a:ext cx="19899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 : 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직접 만들어보고 성능이 낮으면 추가 하자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28C7B7-75D8-DB6C-240C-2A750A0B414F}"/>
              </a:ext>
            </a:extLst>
          </p:cNvPr>
          <p:cNvGrpSpPr/>
          <p:nvPr/>
        </p:nvGrpSpPr>
        <p:grpSpPr>
          <a:xfrm>
            <a:off x="3261360" y="3546130"/>
            <a:ext cx="2214206" cy="523220"/>
            <a:chOff x="670448" y="2997490"/>
            <a:chExt cx="2214206" cy="523220"/>
          </a:xfrm>
        </p:grpSpPr>
        <p:grpSp>
          <p:nvGrpSpPr>
            <p:cNvPr id="40" name="Google Shape;1662;p43">
              <a:extLst>
                <a:ext uri="{FF2B5EF4-FFF2-40B4-BE49-F238E27FC236}">
                  <a16:creationId xmlns:a16="http://schemas.microsoft.com/office/drawing/2014/main" id="{DDAE1FC3-8811-2AF0-2576-44D4940859C3}"/>
                </a:ext>
              </a:extLst>
            </p:cNvPr>
            <p:cNvGrpSpPr/>
            <p:nvPr/>
          </p:nvGrpSpPr>
          <p:grpSpPr>
            <a:xfrm>
              <a:off x="670448" y="3032928"/>
              <a:ext cx="225803" cy="182991"/>
              <a:chOff x="6228719" y="4788870"/>
              <a:chExt cx="1003191" cy="835855"/>
            </a:xfrm>
          </p:grpSpPr>
          <p:sp>
            <p:nvSpPr>
              <p:cNvPr id="42" name="Google Shape;1663;p43">
                <a:extLst>
                  <a:ext uri="{FF2B5EF4-FFF2-40B4-BE49-F238E27FC236}">
                    <a16:creationId xmlns:a16="http://schemas.microsoft.com/office/drawing/2014/main" id="{FA88B368-FD69-91A5-C86C-861C13D128DB}"/>
                  </a:ext>
                </a:extLst>
              </p:cNvPr>
              <p:cNvSpPr/>
              <p:nvPr/>
            </p:nvSpPr>
            <p:spPr>
              <a:xfrm>
                <a:off x="6228719" y="4918458"/>
                <a:ext cx="402977" cy="443422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670" extrusionOk="0">
                    <a:moveTo>
                      <a:pt x="1349" y="1"/>
                    </a:moveTo>
                    <a:cubicBezTo>
                      <a:pt x="1064" y="1"/>
                      <a:pt x="836" y="148"/>
                      <a:pt x="716" y="520"/>
                    </a:cubicBezTo>
                    <a:cubicBezTo>
                      <a:pt x="231" y="2042"/>
                      <a:pt x="0" y="3642"/>
                      <a:pt x="47" y="5238"/>
                    </a:cubicBezTo>
                    <a:cubicBezTo>
                      <a:pt x="47" y="5359"/>
                      <a:pt x="58" y="5497"/>
                      <a:pt x="149" y="5587"/>
                    </a:cubicBezTo>
                    <a:cubicBezTo>
                      <a:pt x="213" y="5650"/>
                      <a:pt x="302" y="5670"/>
                      <a:pt x="396" y="5670"/>
                    </a:cubicBezTo>
                    <a:cubicBezTo>
                      <a:pt x="462" y="5670"/>
                      <a:pt x="531" y="5660"/>
                      <a:pt x="594" y="5649"/>
                    </a:cubicBezTo>
                    <a:cubicBezTo>
                      <a:pt x="1541" y="5481"/>
                      <a:pt x="2500" y="5309"/>
                      <a:pt x="3384" y="4929"/>
                    </a:cubicBezTo>
                    <a:cubicBezTo>
                      <a:pt x="3724" y="4780"/>
                      <a:pt x="4057" y="4605"/>
                      <a:pt x="4331" y="4358"/>
                    </a:cubicBezTo>
                    <a:cubicBezTo>
                      <a:pt x="5152" y="3619"/>
                      <a:pt x="4847" y="2683"/>
                      <a:pt x="4182" y="1963"/>
                    </a:cubicBezTo>
                    <a:cubicBezTo>
                      <a:pt x="4100" y="1873"/>
                      <a:pt x="3967" y="1737"/>
                      <a:pt x="3803" y="1576"/>
                    </a:cubicBezTo>
                    <a:cubicBezTo>
                      <a:pt x="3179" y="960"/>
                      <a:pt x="2077" y="1"/>
                      <a:pt x="1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4;p43">
                <a:extLst>
                  <a:ext uri="{FF2B5EF4-FFF2-40B4-BE49-F238E27FC236}">
                    <a16:creationId xmlns:a16="http://schemas.microsoft.com/office/drawing/2014/main" id="{51BF51B2-A4ED-CB93-3D5D-5F18220DA631}"/>
                  </a:ext>
                </a:extLst>
              </p:cNvPr>
              <p:cNvSpPr/>
              <p:nvPr/>
            </p:nvSpPr>
            <p:spPr>
              <a:xfrm>
                <a:off x="6478351" y="4788870"/>
                <a:ext cx="753559" cy="83585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0688" extrusionOk="0">
                    <a:moveTo>
                      <a:pt x="2178" y="1"/>
                    </a:moveTo>
                    <a:cubicBezTo>
                      <a:pt x="2020" y="1"/>
                      <a:pt x="1879" y="27"/>
                      <a:pt x="1769" y="92"/>
                    </a:cubicBezTo>
                    <a:cubicBezTo>
                      <a:pt x="1467" y="267"/>
                      <a:pt x="1557" y="498"/>
                      <a:pt x="1597" y="788"/>
                    </a:cubicBezTo>
                    <a:cubicBezTo>
                      <a:pt x="1651" y="1203"/>
                      <a:pt x="1647" y="1590"/>
                      <a:pt x="1530" y="1997"/>
                    </a:cubicBezTo>
                    <a:cubicBezTo>
                      <a:pt x="1335" y="2685"/>
                      <a:pt x="931" y="3288"/>
                      <a:pt x="599" y="3922"/>
                    </a:cubicBezTo>
                    <a:cubicBezTo>
                      <a:pt x="266" y="4552"/>
                      <a:pt x="1" y="5260"/>
                      <a:pt x="98" y="5964"/>
                    </a:cubicBezTo>
                    <a:cubicBezTo>
                      <a:pt x="216" y="6793"/>
                      <a:pt x="822" y="7490"/>
                      <a:pt x="939" y="8319"/>
                    </a:cubicBezTo>
                    <a:cubicBezTo>
                      <a:pt x="1037" y="9008"/>
                      <a:pt x="783" y="9692"/>
                      <a:pt x="618" y="10373"/>
                    </a:cubicBezTo>
                    <a:cubicBezTo>
                      <a:pt x="595" y="10471"/>
                      <a:pt x="579" y="10592"/>
                      <a:pt x="658" y="10651"/>
                    </a:cubicBezTo>
                    <a:cubicBezTo>
                      <a:pt x="696" y="10680"/>
                      <a:pt x="744" y="10687"/>
                      <a:pt x="791" y="10687"/>
                    </a:cubicBezTo>
                    <a:cubicBezTo>
                      <a:pt x="805" y="10687"/>
                      <a:pt x="820" y="10687"/>
                      <a:pt x="833" y="10686"/>
                    </a:cubicBezTo>
                    <a:cubicBezTo>
                      <a:pt x="1232" y="10678"/>
                      <a:pt x="1628" y="10666"/>
                      <a:pt x="2027" y="10655"/>
                    </a:cubicBezTo>
                    <a:cubicBezTo>
                      <a:pt x="2312" y="10647"/>
                      <a:pt x="2594" y="10639"/>
                      <a:pt x="2876" y="10624"/>
                    </a:cubicBezTo>
                    <a:cubicBezTo>
                      <a:pt x="3083" y="10612"/>
                      <a:pt x="3291" y="10596"/>
                      <a:pt x="3494" y="10568"/>
                    </a:cubicBezTo>
                    <a:cubicBezTo>
                      <a:pt x="4018" y="10506"/>
                      <a:pt x="4531" y="10389"/>
                      <a:pt x="5028" y="10220"/>
                    </a:cubicBezTo>
                    <a:cubicBezTo>
                      <a:pt x="5689" y="9998"/>
                      <a:pt x="6319" y="9685"/>
                      <a:pt x="6898" y="9301"/>
                    </a:cubicBezTo>
                    <a:cubicBezTo>
                      <a:pt x="7673" y="8781"/>
                      <a:pt x="8357" y="8131"/>
                      <a:pt x="8901" y="7376"/>
                    </a:cubicBezTo>
                    <a:cubicBezTo>
                      <a:pt x="9300" y="6821"/>
                      <a:pt x="9636" y="6175"/>
                      <a:pt x="9616" y="5491"/>
                    </a:cubicBezTo>
                    <a:cubicBezTo>
                      <a:pt x="9605" y="4927"/>
                      <a:pt x="9347" y="4391"/>
                      <a:pt x="8995" y="3953"/>
                    </a:cubicBezTo>
                    <a:cubicBezTo>
                      <a:pt x="8639" y="3511"/>
                      <a:pt x="8197" y="3159"/>
                      <a:pt x="7751" y="2815"/>
                    </a:cubicBezTo>
                    <a:cubicBezTo>
                      <a:pt x="7610" y="2705"/>
                      <a:pt x="7473" y="2600"/>
                      <a:pt x="7328" y="2494"/>
                    </a:cubicBezTo>
                    <a:cubicBezTo>
                      <a:pt x="6705" y="2024"/>
                      <a:pt x="6060" y="1574"/>
                      <a:pt x="5387" y="1188"/>
                    </a:cubicBezTo>
                    <a:cubicBezTo>
                      <a:pt x="4887" y="901"/>
                      <a:pt x="4374" y="651"/>
                      <a:pt x="3834" y="451"/>
                    </a:cubicBezTo>
                    <a:cubicBezTo>
                      <a:pt x="3701" y="404"/>
                      <a:pt x="3525" y="334"/>
                      <a:pt x="3322" y="260"/>
                    </a:cubicBezTo>
                    <a:cubicBezTo>
                      <a:pt x="2960" y="130"/>
                      <a:pt x="2528" y="1"/>
                      <a:pt x="2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2ADA5D-33A3-C5A3-9E14-DA864B8FAEAE}"/>
                </a:ext>
              </a:extLst>
            </p:cNvPr>
            <p:cNvSpPr txBox="1"/>
            <p:nvPr/>
          </p:nvSpPr>
          <p:spPr>
            <a:xfrm>
              <a:off x="894730" y="2997490"/>
              <a:ext cx="19899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 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 : 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직접 만들면서 검증해보자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DAC2913-74EE-3272-1391-6B763B845D94}"/>
              </a:ext>
            </a:extLst>
          </p:cNvPr>
          <p:cNvGrpSpPr/>
          <p:nvPr/>
        </p:nvGrpSpPr>
        <p:grpSpPr>
          <a:xfrm>
            <a:off x="6046836" y="3546130"/>
            <a:ext cx="2487392" cy="523220"/>
            <a:chOff x="670448" y="2997490"/>
            <a:chExt cx="2487392" cy="523220"/>
          </a:xfrm>
        </p:grpSpPr>
        <p:grpSp>
          <p:nvGrpSpPr>
            <p:cNvPr id="45" name="Google Shape;1662;p43">
              <a:extLst>
                <a:ext uri="{FF2B5EF4-FFF2-40B4-BE49-F238E27FC236}">
                  <a16:creationId xmlns:a16="http://schemas.microsoft.com/office/drawing/2014/main" id="{202AAF84-1823-B6FC-BC74-D31FE20BFC27}"/>
                </a:ext>
              </a:extLst>
            </p:cNvPr>
            <p:cNvGrpSpPr/>
            <p:nvPr/>
          </p:nvGrpSpPr>
          <p:grpSpPr>
            <a:xfrm>
              <a:off x="670448" y="3032928"/>
              <a:ext cx="225803" cy="182991"/>
              <a:chOff x="6228719" y="4788870"/>
              <a:chExt cx="1003191" cy="835855"/>
            </a:xfrm>
          </p:grpSpPr>
          <p:sp>
            <p:nvSpPr>
              <p:cNvPr id="47" name="Google Shape;1663;p43">
                <a:extLst>
                  <a:ext uri="{FF2B5EF4-FFF2-40B4-BE49-F238E27FC236}">
                    <a16:creationId xmlns:a16="http://schemas.microsoft.com/office/drawing/2014/main" id="{46FA541A-EE90-094A-8C45-0DA33783F7D6}"/>
                  </a:ext>
                </a:extLst>
              </p:cNvPr>
              <p:cNvSpPr/>
              <p:nvPr/>
            </p:nvSpPr>
            <p:spPr>
              <a:xfrm>
                <a:off x="6228719" y="4918458"/>
                <a:ext cx="402977" cy="443422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5670" extrusionOk="0">
                    <a:moveTo>
                      <a:pt x="1349" y="1"/>
                    </a:moveTo>
                    <a:cubicBezTo>
                      <a:pt x="1064" y="1"/>
                      <a:pt x="836" y="148"/>
                      <a:pt x="716" y="520"/>
                    </a:cubicBezTo>
                    <a:cubicBezTo>
                      <a:pt x="231" y="2042"/>
                      <a:pt x="0" y="3642"/>
                      <a:pt x="47" y="5238"/>
                    </a:cubicBezTo>
                    <a:cubicBezTo>
                      <a:pt x="47" y="5359"/>
                      <a:pt x="58" y="5497"/>
                      <a:pt x="149" y="5587"/>
                    </a:cubicBezTo>
                    <a:cubicBezTo>
                      <a:pt x="213" y="5650"/>
                      <a:pt x="302" y="5670"/>
                      <a:pt x="396" y="5670"/>
                    </a:cubicBezTo>
                    <a:cubicBezTo>
                      <a:pt x="462" y="5670"/>
                      <a:pt x="531" y="5660"/>
                      <a:pt x="594" y="5649"/>
                    </a:cubicBezTo>
                    <a:cubicBezTo>
                      <a:pt x="1541" y="5481"/>
                      <a:pt x="2500" y="5309"/>
                      <a:pt x="3384" y="4929"/>
                    </a:cubicBezTo>
                    <a:cubicBezTo>
                      <a:pt x="3724" y="4780"/>
                      <a:pt x="4057" y="4605"/>
                      <a:pt x="4331" y="4358"/>
                    </a:cubicBezTo>
                    <a:cubicBezTo>
                      <a:pt x="5152" y="3619"/>
                      <a:pt x="4847" y="2683"/>
                      <a:pt x="4182" y="1963"/>
                    </a:cubicBezTo>
                    <a:cubicBezTo>
                      <a:pt x="4100" y="1873"/>
                      <a:pt x="3967" y="1737"/>
                      <a:pt x="3803" y="1576"/>
                    </a:cubicBezTo>
                    <a:cubicBezTo>
                      <a:pt x="3179" y="960"/>
                      <a:pt x="2077" y="1"/>
                      <a:pt x="1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64;p43">
                <a:extLst>
                  <a:ext uri="{FF2B5EF4-FFF2-40B4-BE49-F238E27FC236}">
                    <a16:creationId xmlns:a16="http://schemas.microsoft.com/office/drawing/2014/main" id="{95A67415-3E2A-CB38-EF3B-1F0E63EC752D}"/>
                  </a:ext>
                </a:extLst>
              </p:cNvPr>
              <p:cNvSpPr/>
              <p:nvPr/>
            </p:nvSpPr>
            <p:spPr>
              <a:xfrm>
                <a:off x="6478351" y="4788870"/>
                <a:ext cx="753559" cy="83585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0688" extrusionOk="0">
                    <a:moveTo>
                      <a:pt x="2178" y="1"/>
                    </a:moveTo>
                    <a:cubicBezTo>
                      <a:pt x="2020" y="1"/>
                      <a:pt x="1879" y="27"/>
                      <a:pt x="1769" y="92"/>
                    </a:cubicBezTo>
                    <a:cubicBezTo>
                      <a:pt x="1467" y="267"/>
                      <a:pt x="1557" y="498"/>
                      <a:pt x="1597" y="788"/>
                    </a:cubicBezTo>
                    <a:cubicBezTo>
                      <a:pt x="1651" y="1203"/>
                      <a:pt x="1647" y="1590"/>
                      <a:pt x="1530" y="1997"/>
                    </a:cubicBezTo>
                    <a:cubicBezTo>
                      <a:pt x="1335" y="2685"/>
                      <a:pt x="931" y="3288"/>
                      <a:pt x="599" y="3922"/>
                    </a:cubicBezTo>
                    <a:cubicBezTo>
                      <a:pt x="266" y="4552"/>
                      <a:pt x="1" y="5260"/>
                      <a:pt x="98" y="5964"/>
                    </a:cubicBezTo>
                    <a:cubicBezTo>
                      <a:pt x="216" y="6793"/>
                      <a:pt x="822" y="7490"/>
                      <a:pt x="939" y="8319"/>
                    </a:cubicBezTo>
                    <a:cubicBezTo>
                      <a:pt x="1037" y="9008"/>
                      <a:pt x="783" y="9692"/>
                      <a:pt x="618" y="10373"/>
                    </a:cubicBezTo>
                    <a:cubicBezTo>
                      <a:pt x="595" y="10471"/>
                      <a:pt x="579" y="10592"/>
                      <a:pt x="658" y="10651"/>
                    </a:cubicBezTo>
                    <a:cubicBezTo>
                      <a:pt x="696" y="10680"/>
                      <a:pt x="744" y="10687"/>
                      <a:pt x="791" y="10687"/>
                    </a:cubicBezTo>
                    <a:cubicBezTo>
                      <a:pt x="805" y="10687"/>
                      <a:pt x="820" y="10687"/>
                      <a:pt x="833" y="10686"/>
                    </a:cubicBezTo>
                    <a:cubicBezTo>
                      <a:pt x="1232" y="10678"/>
                      <a:pt x="1628" y="10666"/>
                      <a:pt x="2027" y="10655"/>
                    </a:cubicBezTo>
                    <a:cubicBezTo>
                      <a:pt x="2312" y="10647"/>
                      <a:pt x="2594" y="10639"/>
                      <a:pt x="2876" y="10624"/>
                    </a:cubicBezTo>
                    <a:cubicBezTo>
                      <a:pt x="3083" y="10612"/>
                      <a:pt x="3291" y="10596"/>
                      <a:pt x="3494" y="10568"/>
                    </a:cubicBezTo>
                    <a:cubicBezTo>
                      <a:pt x="4018" y="10506"/>
                      <a:pt x="4531" y="10389"/>
                      <a:pt x="5028" y="10220"/>
                    </a:cubicBezTo>
                    <a:cubicBezTo>
                      <a:pt x="5689" y="9998"/>
                      <a:pt x="6319" y="9685"/>
                      <a:pt x="6898" y="9301"/>
                    </a:cubicBezTo>
                    <a:cubicBezTo>
                      <a:pt x="7673" y="8781"/>
                      <a:pt x="8357" y="8131"/>
                      <a:pt x="8901" y="7376"/>
                    </a:cubicBezTo>
                    <a:cubicBezTo>
                      <a:pt x="9300" y="6821"/>
                      <a:pt x="9636" y="6175"/>
                      <a:pt x="9616" y="5491"/>
                    </a:cubicBezTo>
                    <a:cubicBezTo>
                      <a:pt x="9605" y="4927"/>
                      <a:pt x="9347" y="4391"/>
                      <a:pt x="8995" y="3953"/>
                    </a:cubicBezTo>
                    <a:cubicBezTo>
                      <a:pt x="8639" y="3511"/>
                      <a:pt x="8197" y="3159"/>
                      <a:pt x="7751" y="2815"/>
                    </a:cubicBezTo>
                    <a:cubicBezTo>
                      <a:pt x="7610" y="2705"/>
                      <a:pt x="7473" y="2600"/>
                      <a:pt x="7328" y="2494"/>
                    </a:cubicBezTo>
                    <a:cubicBezTo>
                      <a:pt x="6705" y="2024"/>
                      <a:pt x="6060" y="1574"/>
                      <a:pt x="5387" y="1188"/>
                    </a:cubicBezTo>
                    <a:cubicBezTo>
                      <a:pt x="4887" y="901"/>
                      <a:pt x="4374" y="651"/>
                      <a:pt x="3834" y="451"/>
                    </a:cubicBezTo>
                    <a:cubicBezTo>
                      <a:pt x="3701" y="404"/>
                      <a:pt x="3525" y="334"/>
                      <a:pt x="3322" y="260"/>
                    </a:cubicBezTo>
                    <a:cubicBezTo>
                      <a:pt x="2960" y="130"/>
                      <a:pt x="2528" y="1"/>
                      <a:pt x="2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0CB30A-0D50-4682-360C-2ED0C01D20A6}"/>
                </a:ext>
              </a:extLst>
            </p:cNvPr>
            <p:cNvSpPr txBox="1"/>
            <p:nvPr/>
          </p:nvSpPr>
          <p:spPr>
            <a:xfrm>
              <a:off x="894729" y="2997490"/>
              <a:ext cx="22631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결론 </a:t>
              </a:r>
              <a:r>
                <a:rPr lang="en-US" altLang="ko-KR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r>
                <a:rPr lang="en-US" altLang="ko-KR" sz="14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:  </a:t>
              </a:r>
              <a:r>
                <a:rPr lang="ko-KR" altLang="en-US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전이 학습 모델은 이미 너무 훌륭하다</a:t>
              </a:r>
              <a:endPara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7ADC7D-DFC4-0394-7E56-91921270353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73522-E077-9AB9-6D40-14FFF8EF54A0}"/>
              </a:ext>
            </a:extLst>
          </p:cNvPr>
          <p:cNvSpPr txBox="1"/>
          <p:nvPr/>
        </p:nvSpPr>
        <p:spPr>
          <a:xfrm>
            <a:off x="107331" y="2279363"/>
            <a:ext cx="8929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한가지 결론 </a:t>
            </a:r>
            <a:r>
              <a:rPr lang="en-US" altLang="ko-KR" sz="3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 </a:t>
            </a:r>
            <a:r>
              <a:rPr lang="ko-KR" altLang="en-US" sz="3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우리 손으로 직접 만들어 보자</a:t>
            </a:r>
            <a:endParaRPr lang="en-US" altLang="ko-KR" sz="32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01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EB74A6-E9E9-8F70-C0D3-0ED4D5C84F98}"/>
              </a:ext>
            </a:extLst>
          </p:cNvPr>
          <p:cNvSpPr/>
          <p:nvPr/>
        </p:nvSpPr>
        <p:spPr>
          <a:xfrm>
            <a:off x="612057" y="479322"/>
            <a:ext cx="1833963" cy="449826"/>
          </a:xfrm>
          <a:prstGeom prst="roundRect">
            <a:avLst/>
          </a:prstGeom>
          <a:solidFill>
            <a:srgbClr val="3834C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05C6A-FC50-8841-6F8B-F99C18A8B92B}"/>
              </a:ext>
            </a:extLst>
          </p:cNvPr>
          <p:cNvSpPr txBox="1"/>
          <p:nvPr/>
        </p:nvSpPr>
        <p:spPr>
          <a:xfrm>
            <a:off x="612057" y="526302"/>
            <a:ext cx="138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탐색</a:t>
            </a:r>
            <a:endParaRPr lang="ko-KR" altLang="en-US" sz="20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7938EF0-3589-19CE-74F7-90935E12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18148"/>
              </p:ext>
            </p:extLst>
          </p:nvPr>
        </p:nvGraphicFramePr>
        <p:xfrm>
          <a:off x="925830" y="1117889"/>
          <a:ext cx="7292340" cy="3356611"/>
        </p:xfrm>
        <a:graphic>
          <a:graphicData uri="http://schemas.openxmlformats.org/drawingml/2006/table">
            <a:tbl>
              <a:tblPr firstRow="1" bandRow="1">
                <a:tableStyleId>{F7F09F16-EAAA-4871-A5BA-FE09A4083D21}</a:tableStyleId>
              </a:tblPr>
              <a:tblGrid>
                <a:gridCol w="1458468">
                  <a:extLst>
                    <a:ext uri="{9D8B030D-6E8A-4147-A177-3AD203B41FA5}">
                      <a16:colId xmlns:a16="http://schemas.microsoft.com/office/drawing/2014/main" val="301327705"/>
                    </a:ext>
                  </a:extLst>
                </a:gridCol>
                <a:gridCol w="1458468">
                  <a:extLst>
                    <a:ext uri="{9D8B030D-6E8A-4147-A177-3AD203B41FA5}">
                      <a16:colId xmlns:a16="http://schemas.microsoft.com/office/drawing/2014/main" val="2925453410"/>
                    </a:ext>
                  </a:extLst>
                </a:gridCol>
                <a:gridCol w="1458468">
                  <a:extLst>
                    <a:ext uri="{9D8B030D-6E8A-4147-A177-3AD203B41FA5}">
                      <a16:colId xmlns:a16="http://schemas.microsoft.com/office/drawing/2014/main" val="1625285084"/>
                    </a:ext>
                  </a:extLst>
                </a:gridCol>
                <a:gridCol w="1458468">
                  <a:extLst>
                    <a:ext uri="{9D8B030D-6E8A-4147-A177-3AD203B41FA5}">
                      <a16:colId xmlns:a16="http://schemas.microsoft.com/office/drawing/2014/main" val="441797127"/>
                    </a:ext>
                  </a:extLst>
                </a:gridCol>
                <a:gridCol w="1458468">
                  <a:extLst>
                    <a:ext uri="{9D8B030D-6E8A-4147-A177-3AD203B41FA5}">
                      <a16:colId xmlns:a16="http://schemas.microsoft.com/office/drawing/2014/main" val="345176396"/>
                    </a:ext>
                  </a:extLst>
                </a:gridCol>
              </a:tblGrid>
              <a:tr h="1365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Kaggle</a:t>
                      </a:r>
                      <a:r>
                        <a:rPr lang="ko-KR" altLang="en-US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endParaRPr lang="en-US" altLang="ko-KR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Dataset Notebooks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Jellyfish classification CNN</a:t>
                      </a:r>
                      <a:endParaRPr lang="en-US" altLang="ko-KR" sz="1100" b="0" i="0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Jellyfish Detect (10CV Custom </a:t>
                      </a:r>
                      <a:r>
                        <a:rPr lang="en-US" altLang="ko-KR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ConvMixer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) (F1:0.87)</a:t>
                      </a:r>
                      <a:endParaRPr lang="en-US" altLang="ko-KR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Jellyfish classification </a:t>
                      </a:r>
                      <a:r>
                        <a:rPr lang="en-US" altLang="ko-KR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pytorch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ACC 99%</a:t>
                      </a:r>
                      <a:endParaRPr lang="en-US" altLang="ko-KR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King_Jellyfish_Simple_Vit_Pytorch_f1_score_0.85</a:t>
                      </a:r>
                      <a:endParaRPr lang="en-US" altLang="ko-KR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44683"/>
                  </a:ext>
                </a:extLst>
              </a:tr>
              <a:tr h="76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모델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CNN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ConvMixer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EfficientNet</a:t>
                      </a:r>
                      <a:endParaRPr lang="en-US" altLang="ko-KR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ViT</a:t>
                      </a:r>
                      <a:endParaRPr lang="en-US" altLang="ko-KR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9885"/>
                  </a:ext>
                </a:extLst>
              </a:tr>
              <a:tr h="122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성능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Validation Accuracy: 0.9111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F1 score :  0.87 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F1 score :  0.99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F1 score :  0.85</a:t>
                      </a:r>
                      <a:endParaRPr lang="ko-KR" altLang="en-US" sz="11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27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7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41"/>
          <p:cNvSpPr txBox="1">
            <a:spLocks noGrp="1"/>
          </p:cNvSpPr>
          <p:nvPr>
            <p:ph type="title"/>
          </p:nvPr>
        </p:nvSpPr>
        <p:spPr>
          <a:xfrm>
            <a:off x="1424400" y="1589550"/>
            <a:ext cx="62952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첫번째 모델 </a:t>
            </a:r>
            <a:br>
              <a:rPr lang="en-US" altLang="ko-KR" sz="72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72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CNN</a:t>
            </a:r>
            <a:endParaRPr sz="72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697" name="Google Shape;3697;p41"/>
          <p:cNvGrpSpPr/>
          <p:nvPr/>
        </p:nvGrpSpPr>
        <p:grpSpPr>
          <a:xfrm>
            <a:off x="8083661" y="2986879"/>
            <a:ext cx="326030" cy="308958"/>
            <a:chOff x="2613200" y="238125"/>
            <a:chExt cx="1560700" cy="1478975"/>
          </a:xfrm>
        </p:grpSpPr>
        <p:sp>
          <p:nvSpPr>
            <p:cNvPr id="3698" name="Google Shape;3698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41"/>
          <p:cNvGrpSpPr/>
          <p:nvPr/>
        </p:nvGrpSpPr>
        <p:grpSpPr>
          <a:xfrm>
            <a:off x="881161" y="2417266"/>
            <a:ext cx="326030" cy="308958"/>
            <a:chOff x="2613200" y="238125"/>
            <a:chExt cx="1560700" cy="1478975"/>
          </a:xfrm>
        </p:grpSpPr>
        <p:sp>
          <p:nvSpPr>
            <p:cNvPr id="3713" name="Google Shape;3713;p41"/>
            <p:cNvSpPr/>
            <p:nvPr/>
          </p:nvSpPr>
          <p:spPr>
            <a:xfrm>
              <a:off x="2653875" y="238125"/>
              <a:ext cx="1479375" cy="1478975"/>
            </a:xfrm>
            <a:custGeom>
              <a:avLst/>
              <a:gdLst/>
              <a:ahLst/>
              <a:cxnLst/>
              <a:rect l="l" t="t" r="r" b="b"/>
              <a:pathLst>
                <a:path w="59175" h="59159" extrusionOk="0">
                  <a:moveTo>
                    <a:pt x="29588" y="0"/>
                  </a:moveTo>
                  <a:cubicBezTo>
                    <a:pt x="13245" y="0"/>
                    <a:pt x="0" y="13245"/>
                    <a:pt x="0" y="29570"/>
                  </a:cubicBezTo>
                  <a:cubicBezTo>
                    <a:pt x="0" y="45913"/>
                    <a:pt x="13245" y="59158"/>
                    <a:pt x="29588" y="59158"/>
                  </a:cubicBezTo>
                  <a:cubicBezTo>
                    <a:pt x="45930" y="59158"/>
                    <a:pt x="59175" y="45913"/>
                    <a:pt x="59175" y="29570"/>
                  </a:cubicBezTo>
                  <a:cubicBezTo>
                    <a:pt x="59175" y="13245"/>
                    <a:pt x="45930" y="0"/>
                    <a:pt x="29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1"/>
            <p:cNvSpPr/>
            <p:nvPr/>
          </p:nvSpPr>
          <p:spPr>
            <a:xfrm>
              <a:off x="2613200" y="293625"/>
              <a:ext cx="1560700" cy="1367950"/>
            </a:xfrm>
            <a:custGeom>
              <a:avLst/>
              <a:gdLst/>
              <a:ahLst/>
              <a:cxnLst/>
              <a:rect l="l" t="t" r="r" b="b"/>
              <a:pathLst>
                <a:path w="62428" h="54718" extrusionOk="0">
                  <a:moveTo>
                    <a:pt x="30593" y="1"/>
                  </a:moveTo>
                  <a:cubicBezTo>
                    <a:pt x="17544" y="1"/>
                    <a:pt x="5940" y="8603"/>
                    <a:pt x="3185" y="21292"/>
                  </a:cubicBezTo>
                  <a:cubicBezTo>
                    <a:pt x="1" y="36027"/>
                    <a:pt x="9961" y="50675"/>
                    <a:pt x="25431" y="54029"/>
                  </a:cubicBezTo>
                  <a:cubicBezTo>
                    <a:pt x="27579" y="54494"/>
                    <a:pt x="29721" y="54718"/>
                    <a:pt x="31825" y="54718"/>
                  </a:cubicBezTo>
                  <a:cubicBezTo>
                    <a:pt x="44885" y="54718"/>
                    <a:pt x="56488" y="46115"/>
                    <a:pt x="59245" y="33426"/>
                  </a:cubicBezTo>
                  <a:cubicBezTo>
                    <a:pt x="62428" y="18691"/>
                    <a:pt x="52469" y="4043"/>
                    <a:pt x="36981" y="689"/>
                  </a:cubicBezTo>
                  <a:cubicBezTo>
                    <a:pt x="34835" y="224"/>
                    <a:pt x="32695" y="1"/>
                    <a:pt x="30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1"/>
            <p:cNvSpPr/>
            <p:nvPr/>
          </p:nvSpPr>
          <p:spPr>
            <a:xfrm>
              <a:off x="2743700" y="327550"/>
              <a:ext cx="1299725" cy="1300125"/>
            </a:xfrm>
            <a:custGeom>
              <a:avLst/>
              <a:gdLst/>
              <a:ahLst/>
              <a:cxnLst/>
              <a:rect l="l" t="t" r="r" b="b"/>
              <a:pathLst>
                <a:path w="51989" h="52005" extrusionOk="0">
                  <a:moveTo>
                    <a:pt x="25995" y="0"/>
                  </a:moveTo>
                  <a:cubicBezTo>
                    <a:pt x="11637" y="0"/>
                    <a:pt x="1" y="11637"/>
                    <a:pt x="1" y="25993"/>
                  </a:cubicBezTo>
                  <a:cubicBezTo>
                    <a:pt x="1" y="40351"/>
                    <a:pt x="11637" y="52004"/>
                    <a:pt x="25995" y="52004"/>
                  </a:cubicBezTo>
                  <a:cubicBezTo>
                    <a:pt x="40352" y="52004"/>
                    <a:pt x="51988" y="40351"/>
                    <a:pt x="51988" y="25993"/>
                  </a:cubicBezTo>
                  <a:cubicBezTo>
                    <a:pt x="51988" y="11637"/>
                    <a:pt x="40352" y="0"/>
                    <a:pt x="259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1"/>
            <p:cNvSpPr/>
            <p:nvPr/>
          </p:nvSpPr>
          <p:spPr>
            <a:xfrm>
              <a:off x="3027350" y="341500"/>
              <a:ext cx="997675" cy="798475"/>
            </a:xfrm>
            <a:custGeom>
              <a:avLst/>
              <a:gdLst/>
              <a:ahLst/>
              <a:cxnLst/>
              <a:rect l="l" t="t" r="r" b="b"/>
              <a:pathLst>
                <a:path w="39907" h="31939" extrusionOk="0">
                  <a:moveTo>
                    <a:pt x="14023" y="0"/>
                  </a:moveTo>
                  <a:cubicBezTo>
                    <a:pt x="11582" y="0"/>
                    <a:pt x="9157" y="433"/>
                    <a:pt x="6760" y="1512"/>
                  </a:cubicBezTo>
                  <a:cubicBezTo>
                    <a:pt x="3081" y="3155"/>
                    <a:pt x="1" y="6595"/>
                    <a:pt x="2054" y="11010"/>
                  </a:cubicBezTo>
                  <a:cubicBezTo>
                    <a:pt x="4724" y="16708"/>
                    <a:pt x="11825" y="16571"/>
                    <a:pt x="16856" y="18830"/>
                  </a:cubicBezTo>
                  <a:cubicBezTo>
                    <a:pt x="22298" y="21243"/>
                    <a:pt x="23239" y="27215"/>
                    <a:pt x="27620" y="30381"/>
                  </a:cubicBezTo>
                  <a:cubicBezTo>
                    <a:pt x="29065" y="31422"/>
                    <a:pt x="30613" y="31939"/>
                    <a:pt x="32111" y="31939"/>
                  </a:cubicBezTo>
                  <a:cubicBezTo>
                    <a:pt x="34233" y="31939"/>
                    <a:pt x="36256" y="30904"/>
                    <a:pt x="37751" y="28858"/>
                  </a:cubicBezTo>
                  <a:cubicBezTo>
                    <a:pt x="38914" y="27249"/>
                    <a:pt x="39513" y="25590"/>
                    <a:pt x="39702" y="23879"/>
                  </a:cubicBezTo>
                  <a:cubicBezTo>
                    <a:pt x="39907" y="21876"/>
                    <a:pt x="39547" y="19822"/>
                    <a:pt x="38880" y="17700"/>
                  </a:cubicBezTo>
                  <a:cubicBezTo>
                    <a:pt x="36484" y="10034"/>
                    <a:pt x="30187" y="3600"/>
                    <a:pt x="22434" y="1375"/>
                  </a:cubicBezTo>
                  <a:cubicBezTo>
                    <a:pt x="19617" y="564"/>
                    <a:pt x="16809" y="0"/>
                    <a:pt x="14023" y="0"/>
                  </a:cubicBezTo>
                  <a:close/>
                </a:path>
              </a:pathLst>
            </a:custGeom>
            <a:solidFill>
              <a:srgbClr val="6A65FF">
                <a:alpha val="21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1"/>
            <p:cNvSpPr/>
            <p:nvPr/>
          </p:nvSpPr>
          <p:spPr>
            <a:xfrm>
              <a:off x="3041900" y="341500"/>
              <a:ext cx="980125" cy="578575"/>
            </a:xfrm>
            <a:custGeom>
              <a:avLst/>
              <a:gdLst/>
              <a:ahLst/>
              <a:cxnLst/>
              <a:rect l="l" t="t" r="r" b="b"/>
              <a:pathLst>
                <a:path w="39205" h="23143" extrusionOk="0">
                  <a:moveTo>
                    <a:pt x="13441" y="0"/>
                  </a:moveTo>
                  <a:cubicBezTo>
                    <a:pt x="11000" y="0"/>
                    <a:pt x="8575" y="433"/>
                    <a:pt x="6178" y="1512"/>
                  </a:cubicBezTo>
                  <a:cubicBezTo>
                    <a:pt x="2823" y="3002"/>
                    <a:pt x="1" y="6013"/>
                    <a:pt x="1096" y="9897"/>
                  </a:cubicBezTo>
                  <a:cubicBezTo>
                    <a:pt x="1557" y="7280"/>
                    <a:pt x="3782" y="5260"/>
                    <a:pt x="6349" y="4113"/>
                  </a:cubicBezTo>
                  <a:cubicBezTo>
                    <a:pt x="8751" y="3040"/>
                    <a:pt x="11176" y="2608"/>
                    <a:pt x="13618" y="2608"/>
                  </a:cubicBezTo>
                  <a:cubicBezTo>
                    <a:pt x="16395" y="2608"/>
                    <a:pt x="19194" y="3166"/>
                    <a:pt x="22007" y="3976"/>
                  </a:cubicBezTo>
                  <a:cubicBezTo>
                    <a:pt x="29776" y="6201"/>
                    <a:pt x="36074" y="12635"/>
                    <a:pt x="38469" y="20301"/>
                  </a:cubicBezTo>
                  <a:cubicBezTo>
                    <a:pt x="38759" y="21260"/>
                    <a:pt x="38999" y="22202"/>
                    <a:pt x="39136" y="23142"/>
                  </a:cubicBezTo>
                  <a:cubicBezTo>
                    <a:pt x="39204" y="21380"/>
                    <a:pt x="38880" y="19566"/>
                    <a:pt x="38298" y="17700"/>
                  </a:cubicBezTo>
                  <a:cubicBezTo>
                    <a:pt x="35902" y="10034"/>
                    <a:pt x="29605" y="3600"/>
                    <a:pt x="21852" y="1375"/>
                  </a:cubicBezTo>
                  <a:cubicBezTo>
                    <a:pt x="19035" y="564"/>
                    <a:pt x="16227" y="0"/>
                    <a:pt x="13441" y="0"/>
                  </a:cubicBezTo>
                  <a:close/>
                </a:path>
              </a:pathLst>
            </a:custGeom>
            <a:solidFill>
              <a:srgbClr val="6A65FF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1"/>
            <p:cNvSpPr/>
            <p:nvPr/>
          </p:nvSpPr>
          <p:spPr>
            <a:xfrm>
              <a:off x="3043175" y="1566900"/>
              <a:ext cx="432100" cy="96300"/>
            </a:xfrm>
            <a:custGeom>
              <a:avLst/>
              <a:gdLst/>
              <a:ahLst/>
              <a:cxnLst/>
              <a:rect l="l" t="t" r="r" b="b"/>
              <a:pathLst>
                <a:path w="17284" h="3852" extrusionOk="0">
                  <a:moveTo>
                    <a:pt x="0" y="0"/>
                  </a:moveTo>
                  <a:lnTo>
                    <a:pt x="0" y="0"/>
                  </a:lnTo>
                  <a:cubicBezTo>
                    <a:pt x="4091" y="2448"/>
                    <a:pt x="8899" y="3851"/>
                    <a:pt x="14016" y="3851"/>
                  </a:cubicBezTo>
                  <a:cubicBezTo>
                    <a:pt x="15111" y="3851"/>
                    <a:pt x="16206" y="3799"/>
                    <a:pt x="17284" y="3662"/>
                  </a:cubicBezTo>
                  <a:lnTo>
                    <a:pt x="17284" y="3662"/>
                  </a:lnTo>
                  <a:cubicBezTo>
                    <a:pt x="16412" y="3748"/>
                    <a:pt x="15522" y="3783"/>
                    <a:pt x="14632" y="3783"/>
                  </a:cubicBezTo>
                  <a:cubicBezTo>
                    <a:pt x="12527" y="3783"/>
                    <a:pt x="10388" y="3559"/>
                    <a:pt x="8232" y="3098"/>
                  </a:cubicBezTo>
                  <a:cubicBezTo>
                    <a:pt x="5271" y="2448"/>
                    <a:pt x="2516" y="14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1"/>
            <p:cNvSpPr/>
            <p:nvPr/>
          </p:nvSpPr>
          <p:spPr>
            <a:xfrm>
              <a:off x="2709475" y="334375"/>
              <a:ext cx="1368150" cy="1327100"/>
            </a:xfrm>
            <a:custGeom>
              <a:avLst/>
              <a:gdLst/>
              <a:ahLst/>
              <a:cxnLst/>
              <a:rect l="l" t="t" r="r" b="b"/>
              <a:pathLst>
                <a:path w="54726" h="53084" extrusionOk="0">
                  <a:moveTo>
                    <a:pt x="18277" y="1"/>
                  </a:moveTo>
                  <a:cubicBezTo>
                    <a:pt x="7633" y="3766"/>
                    <a:pt x="1" y="13878"/>
                    <a:pt x="1" y="25789"/>
                  </a:cubicBezTo>
                  <a:cubicBezTo>
                    <a:pt x="1" y="35782"/>
                    <a:pt x="5357" y="44527"/>
                    <a:pt x="13348" y="49301"/>
                  </a:cubicBezTo>
                  <a:cubicBezTo>
                    <a:pt x="15864" y="50704"/>
                    <a:pt x="18619" y="51749"/>
                    <a:pt x="21580" y="52399"/>
                  </a:cubicBezTo>
                  <a:cubicBezTo>
                    <a:pt x="23736" y="52860"/>
                    <a:pt x="25875" y="53084"/>
                    <a:pt x="27980" y="53084"/>
                  </a:cubicBezTo>
                  <a:cubicBezTo>
                    <a:pt x="28870" y="53084"/>
                    <a:pt x="29760" y="53049"/>
                    <a:pt x="30632" y="52963"/>
                  </a:cubicBezTo>
                  <a:cubicBezTo>
                    <a:pt x="44203" y="51355"/>
                    <a:pt x="54726" y="39804"/>
                    <a:pt x="54726" y="25789"/>
                  </a:cubicBezTo>
                  <a:cubicBezTo>
                    <a:pt x="54726" y="25293"/>
                    <a:pt x="54675" y="24796"/>
                    <a:pt x="54658" y="24301"/>
                  </a:cubicBezTo>
                  <a:cubicBezTo>
                    <a:pt x="54436" y="27997"/>
                    <a:pt x="53443" y="31470"/>
                    <a:pt x="51817" y="34568"/>
                  </a:cubicBezTo>
                  <a:cubicBezTo>
                    <a:pt x="48189" y="44578"/>
                    <a:pt x="38606" y="51731"/>
                    <a:pt x="27364" y="51731"/>
                  </a:cubicBezTo>
                  <a:cubicBezTo>
                    <a:pt x="13006" y="51731"/>
                    <a:pt x="1370" y="40078"/>
                    <a:pt x="1370" y="25720"/>
                  </a:cubicBezTo>
                  <a:cubicBezTo>
                    <a:pt x="1370" y="17969"/>
                    <a:pt x="4758" y="11021"/>
                    <a:pt x="10149" y="6246"/>
                  </a:cubicBezTo>
                  <a:cubicBezTo>
                    <a:pt x="12390" y="3663"/>
                    <a:pt x="15146" y="1523"/>
                    <a:pt x="18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1"/>
            <p:cNvSpPr/>
            <p:nvPr/>
          </p:nvSpPr>
          <p:spPr>
            <a:xfrm>
              <a:off x="2743700" y="490525"/>
              <a:ext cx="1261200" cy="1137150"/>
            </a:xfrm>
            <a:custGeom>
              <a:avLst/>
              <a:gdLst/>
              <a:ahLst/>
              <a:cxnLst/>
              <a:rect l="l" t="t" r="r" b="b"/>
              <a:pathLst>
                <a:path w="50448" h="45486" extrusionOk="0">
                  <a:moveTo>
                    <a:pt x="8780" y="0"/>
                  </a:moveTo>
                  <a:lnTo>
                    <a:pt x="8780" y="0"/>
                  </a:lnTo>
                  <a:cubicBezTo>
                    <a:pt x="3389" y="4775"/>
                    <a:pt x="1" y="11723"/>
                    <a:pt x="1" y="19474"/>
                  </a:cubicBezTo>
                  <a:cubicBezTo>
                    <a:pt x="1" y="33832"/>
                    <a:pt x="11637" y="45485"/>
                    <a:pt x="25995" y="45485"/>
                  </a:cubicBezTo>
                  <a:cubicBezTo>
                    <a:pt x="37237" y="45485"/>
                    <a:pt x="46820" y="38332"/>
                    <a:pt x="50448" y="28322"/>
                  </a:cubicBezTo>
                  <a:lnTo>
                    <a:pt x="50448" y="28322"/>
                  </a:lnTo>
                  <a:cubicBezTo>
                    <a:pt x="46204" y="36415"/>
                    <a:pt x="37751" y="41943"/>
                    <a:pt x="27980" y="41943"/>
                  </a:cubicBezTo>
                  <a:cubicBezTo>
                    <a:pt x="13964" y="41943"/>
                    <a:pt x="2602" y="30581"/>
                    <a:pt x="2602" y="16565"/>
                  </a:cubicBezTo>
                  <a:cubicBezTo>
                    <a:pt x="2602" y="10234"/>
                    <a:pt x="4929" y="4450"/>
                    <a:pt x="8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1"/>
            <p:cNvSpPr/>
            <p:nvPr/>
          </p:nvSpPr>
          <p:spPr>
            <a:xfrm>
              <a:off x="4008750" y="908500"/>
              <a:ext cx="85600" cy="368350"/>
            </a:xfrm>
            <a:custGeom>
              <a:avLst/>
              <a:gdLst/>
              <a:ahLst/>
              <a:cxnLst/>
              <a:rect l="l" t="t" r="r" b="b"/>
              <a:pathLst>
                <a:path w="3424" h="14734" extrusionOk="0">
                  <a:moveTo>
                    <a:pt x="3355" y="1"/>
                  </a:moveTo>
                  <a:cubicBezTo>
                    <a:pt x="3252" y="1523"/>
                    <a:pt x="3029" y="3013"/>
                    <a:pt x="2670" y="4450"/>
                  </a:cubicBezTo>
                  <a:cubicBezTo>
                    <a:pt x="2465" y="8128"/>
                    <a:pt x="1523" y="11585"/>
                    <a:pt x="1" y="14734"/>
                  </a:cubicBezTo>
                  <a:cubicBezTo>
                    <a:pt x="2173" y="10816"/>
                    <a:pt x="3423" y="6298"/>
                    <a:pt x="3423" y="1489"/>
                  </a:cubicBezTo>
                  <a:cubicBezTo>
                    <a:pt x="3423" y="993"/>
                    <a:pt x="3371" y="496"/>
                    <a:pt x="3355" y="1"/>
                  </a:cubicBezTo>
                  <a:close/>
                </a:path>
              </a:pathLst>
            </a:custGeom>
            <a:solidFill>
              <a:srgbClr val="00A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1"/>
            <p:cNvSpPr/>
            <p:nvPr/>
          </p:nvSpPr>
          <p:spPr>
            <a:xfrm>
              <a:off x="2790750" y="301025"/>
              <a:ext cx="392350" cy="355500"/>
            </a:xfrm>
            <a:custGeom>
              <a:avLst/>
              <a:gdLst/>
              <a:ahLst/>
              <a:cxnLst/>
              <a:rect l="l" t="t" r="r" b="b"/>
              <a:pathLst>
                <a:path w="15694" h="14220" extrusionOk="0">
                  <a:moveTo>
                    <a:pt x="15694" y="0"/>
                  </a:moveTo>
                  <a:lnTo>
                    <a:pt x="15694" y="0"/>
                  </a:lnTo>
                  <a:cubicBezTo>
                    <a:pt x="8746" y="2464"/>
                    <a:pt x="3099" y="7615"/>
                    <a:pt x="1" y="14220"/>
                  </a:cubicBezTo>
                  <a:cubicBezTo>
                    <a:pt x="2397" y="9788"/>
                    <a:pt x="5974" y="6092"/>
                    <a:pt x="10303" y="3560"/>
                  </a:cubicBezTo>
                  <a:cubicBezTo>
                    <a:pt x="11929" y="2156"/>
                    <a:pt x="13743" y="958"/>
                    <a:pt x="1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1"/>
            <p:cNvSpPr/>
            <p:nvPr/>
          </p:nvSpPr>
          <p:spPr>
            <a:xfrm>
              <a:off x="2808725" y="608600"/>
              <a:ext cx="1211175" cy="930525"/>
            </a:xfrm>
            <a:custGeom>
              <a:avLst/>
              <a:gdLst/>
              <a:ahLst/>
              <a:cxnLst/>
              <a:rect l="l" t="t" r="r" b="b"/>
              <a:pathLst>
                <a:path w="48447" h="37221" extrusionOk="0">
                  <a:moveTo>
                    <a:pt x="2962" y="0"/>
                  </a:moveTo>
                  <a:cubicBezTo>
                    <a:pt x="1079" y="3525"/>
                    <a:pt x="1" y="7548"/>
                    <a:pt x="1" y="11842"/>
                  </a:cubicBezTo>
                  <a:cubicBezTo>
                    <a:pt x="1" y="25858"/>
                    <a:pt x="11363" y="37220"/>
                    <a:pt x="25379" y="37220"/>
                  </a:cubicBezTo>
                  <a:cubicBezTo>
                    <a:pt x="35646" y="37220"/>
                    <a:pt x="44459" y="31094"/>
                    <a:pt x="48447" y="22333"/>
                  </a:cubicBezTo>
                  <a:lnTo>
                    <a:pt x="48447" y="22333"/>
                  </a:lnTo>
                  <a:cubicBezTo>
                    <a:pt x="44203" y="30375"/>
                    <a:pt x="35783" y="35886"/>
                    <a:pt x="26046" y="35886"/>
                  </a:cubicBezTo>
                  <a:cubicBezTo>
                    <a:pt x="12031" y="35886"/>
                    <a:pt x="669" y="24523"/>
                    <a:pt x="669" y="10507"/>
                  </a:cubicBezTo>
                  <a:cubicBezTo>
                    <a:pt x="669" y="6760"/>
                    <a:pt x="1490" y="3201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1"/>
            <p:cNvSpPr/>
            <p:nvPr/>
          </p:nvSpPr>
          <p:spPr>
            <a:xfrm>
              <a:off x="3352900" y="406675"/>
              <a:ext cx="336725" cy="145925"/>
            </a:xfrm>
            <a:custGeom>
              <a:avLst/>
              <a:gdLst/>
              <a:ahLst/>
              <a:cxnLst/>
              <a:rect l="l" t="t" r="r" b="b"/>
              <a:pathLst>
                <a:path w="13469" h="5837" extrusionOk="0">
                  <a:moveTo>
                    <a:pt x="788" y="0"/>
                  </a:moveTo>
                  <a:cubicBezTo>
                    <a:pt x="617" y="223"/>
                    <a:pt x="498" y="463"/>
                    <a:pt x="429" y="719"/>
                  </a:cubicBezTo>
                  <a:cubicBezTo>
                    <a:pt x="1" y="2499"/>
                    <a:pt x="2567" y="4638"/>
                    <a:pt x="6145" y="5494"/>
                  </a:cubicBezTo>
                  <a:cubicBezTo>
                    <a:pt x="7137" y="5734"/>
                    <a:pt x="8095" y="5836"/>
                    <a:pt x="8985" y="5836"/>
                  </a:cubicBezTo>
                  <a:cubicBezTo>
                    <a:pt x="11295" y="5836"/>
                    <a:pt x="13074" y="5083"/>
                    <a:pt x="13383" y="3783"/>
                  </a:cubicBezTo>
                  <a:cubicBezTo>
                    <a:pt x="13469" y="3475"/>
                    <a:pt x="13451" y="3167"/>
                    <a:pt x="13348" y="2841"/>
                  </a:cubicBezTo>
                  <a:cubicBezTo>
                    <a:pt x="12134" y="2243"/>
                    <a:pt x="10884" y="1746"/>
                    <a:pt x="9567" y="1369"/>
                  </a:cubicBezTo>
                  <a:cubicBezTo>
                    <a:pt x="6761" y="566"/>
                    <a:pt x="3954" y="0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1"/>
            <p:cNvSpPr/>
            <p:nvPr/>
          </p:nvSpPr>
          <p:spPr>
            <a:xfrm>
              <a:off x="3372575" y="373300"/>
              <a:ext cx="314050" cy="104400"/>
            </a:xfrm>
            <a:custGeom>
              <a:avLst/>
              <a:gdLst/>
              <a:ahLst/>
              <a:cxnLst/>
              <a:rect l="l" t="t" r="r" b="b"/>
              <a:pathLst>
                <a:path w="12562" h="4176" extrusionOk="0">
                  <a:moveTo>
                    <a:pt x="4039" y="1"/>
                  </a:moveTo>
                  <a:cubicBezTo>
                    <a:pt x="2191" y="1"/>
                    <a:pt x="685" y="480"/>
                    <a:pt x="1" y="1335"/>
                  </a:cubicBezTo>
                  <a:lnTo>
                    <a:pt x="395" y="1335"/>
                  </a:lnTo>
                  <a:cubicBezTo>
                    <a:pt x="3167" y="1335"/>
                    <a:pt x="5974" y="1901"/>
                    <a:pt x="8780" y="2704"/>
                  </a:cubicBezTo>
                  <a:cubicBezTo>
                    <a:pt x="10097" y="3081"/>
                    <a:pt x="11347" y="3578"/>
                    <a:pt x="12561" y="4176"/>
                  </a:cubicBezTo>
                  <a:cubicBezTo>
                    <a:pt x="12116" y="2636"/>
                    <a:pt x="9858" y="1045"/>
                    <a:pt x="6898" y="343"/>
                  </a:cubicBezTo>
                  <a:cubicBezTo>
                    <a:pt x="5905" y="103"/>
                    <a:pt x="4929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1"/>
            <p:cNvSpPr/>
            <p:nvPr/>
          </p:nvSpPr>
          <p:spPr>
            <a:xfrm>
              <a:off x="3718700" y="556850"/>
              <a:ext cx="180125" cy="170300"/>
            </a:xfrm>
            <a:custGeom>
              <a:avLst/>
              <a:gdLst/>
              <a:ahLst/>
              <a:cxnLst/>
              <a:rect l="l" t="t" r="r" b="b"/>
              <a:pathLst>
                <a:path w="7205" h="6812" extrusionOk="0">
                  <a:moveTo>
                    <a:pt x="1712" y="0"/>
                  </a:moveTo>
                  <a:cubicBezTo>
                    <a:pt x="1369" y="0"/>
                    <a:pt x="1078" y="103"/>
                    <a:pt x="856" y="308"/>
                  </a:cubicBezTo>
                  <a:cubicBezTo>
                    <a:pt x="0" y="1061"/>
                    <a:pt x="530" y="3063"/>
                    <a:pt x="2054" y="4792"/>
                  </a:cubicBezTo>
                  <a:cubicBezTo>
                    <a:pt x="3166" y="6058"/>
                    <a:pt x="4518" y="6811"/>
                    <a:pt x="5493" y="6811"/>
                  </a:cubicBezTo>
                  <a:cubicBezTo>
                    <a:pt x="5835" y="6811"/>
                    <a:pt x="6127" y="6725"/>
                    <a:pt x="6348" y="6520"/>
                  </a:cubicBezTo>
                  <a:cubicBezTo>
                    <a:pt x="7204" y="5767"/>
                    <a:pt x="6674" y="3747"/>
                    <a:pt x="5151" y="2036"/>
                  </a:cubicBezTo>
                  <a:cubicBezTo>
                    <a:pt x="4039" y="770"/>
                    <a:pt x="2686" y="0"/>
                    <a:pt x="17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41"/>
          <p:cNvGrpSpPr/>
          <p:nvPr/>
        </p:nvGrpSpPr>
        <p:grpSpPr>
          <a:xfrm>
            <a:off x="7862781" y="1516619"/>
            <a:ext cx="220871" cy="192050"/>
            <a:chOff x="7862781" y="1516619"/>
            <a:chExt cx="220871" cy="192050"/>
          </a:xfrm>
        </p:grpSpPr>
        <p:grpSp>
          <p:nvGrpSpPr>
            <p:cNvPr id="3728" name="Google Shape;3728;p41"/>
            <p:cNvGrpSpPr/>
            <p:nvPr/>
          </p:nvGrpSpPr>
          <p:grpSpPr>
            <a:xfrm>
              <a:off x="7901987" y="1536369"/>
              <a:ext cx="181665" cy="172301"/>
              <a:chOff x="2613200" y="238125"/>
              <a:chExt cx="1560700" cy="1478975"/>
            </a:xfrm>
          </p:grpSpPr>
          <p:sp>
            <p:nvSpPr>
              <p:cNvPr id="3729" name="Google Shape;3729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3" name="Google Shape;3743;p41"/>
            <p:cNvGrpSpPr/>
            <p:nvPr/>
          </p:nvGrpSpPr>
          <p:grpSpPr>
            <a:xfrm>
              <a:off x="7862781" y="1516619"/>
              <a:ext cx="99104" cy="93915"/>
              <a:chOff x="2613200" y="238125"/>
              <a:chExt cx="1560700" cy="1478975"/>
            </a:xfrm>
          </p:grpSpPr>
          <p:sp>
            <p:nvSpPr>
              <p:cNvPr id="3744" name="Google Shape;3744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8" name="Google Shape;3758;p41"/>
          <p:cNvGrpSpPr/>
          <p:nvPr/>
        </p:nvGrpSpPr>
        <p:grpSpPr>
          <a:xfrm>
            <a:off x="4528040" y="385027"/>
            <a:ext cx="399537" cy="414835"/>
            <a:chOff x="4528040" y="385027"/>
            <a:chExt cx="399537" cy="414835"/>
          </a:xfrm>
        </p:grpSpPr>
        <p:grpSp>
          <p:nvGrpSpPr>
            <p:cNvPr id="3759" name="Google Shape;3759;p41"/>
            <p:cNvGrpSpPr/>
            <p:nvPr/>
          </p:nvGrpSpPr>
          <p:grpSpPr>
            <a:xfrm>
              <a:off x="4528040" y="385027"/>
              <a:ext cx="326030" cy="308958"/>
              <a:chOff x="2613200" y="238125"/>
              <a:chExt cx="1560700" cy="1478975"/>
            </a:xfrm>
          </p:grpSpPr>
          <p:sp>
            <p:nvSpPr>
              <p:cNvPr id="3760" name="Google Shape;3760;p41"/>
              <p:cNvSpPr/>
              <p:nvPr/>
            </p:nvSpPr>
            <p:spPr>
              <a:xfrm>
                <a:off x="2653875" y="238125"/>
                <a:ext cx="1479375" cy="1478975"/>
              </a:xfrm>
              <a:custGeom>
                <a:avLst/>
                <a:gdLst/>
                <a:ahLst/>
                <a:cxnLst/>
                <a:rect l="l" t="t" r="r" b="b"/>
                <a:pathLst>
                  <a:path w="59175" h="59159" extrusionOk="0">
                    <a:moveTo>
                      <a:pt x="29588" y="0"/>
                    </a:moveTo>
                    <a:cubicBezTo>
                      <a:pt x="13245" y="0"/>
                      <a:pt x="0" y="13245"/>
                      <a:pt x="0" y="29570"/>
                    </a:cubicBezTo>
                    <a:cubicBezTo>
                      <a:pt x="0" y="45913"/>
                      <a:pt x="13245" y="59158"/>
                      <a:pt x="29588" y="59158"/>
                    </a:cubicBezTo>
                    <a:cubicBezTo>
                      <a:pt x="45930" y="59158"/>
                      <a:pt x="59175" y="45913"/>
                      <a:pt x="59175" y="29570"/>
                    </a:cubicBezTo>
                    <a:cubicBezTo>
                      <a:pt x="59175" y="13245"/>
                      <a:pt x="45930" y="0"/>
                      <a:pt x="29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2613200" y="293625"/>
                <a:ext cx="1560700" cy="1367950"/>
              </a:xfrm>
              <a:custGeom>
                <a:avLst/>
                <a:gdLst/>
                <a:ahLst/>
                <a:cxnLst/>
                <a:rect l="l" t="t" r="r" b="b"/>
                <a:pathLst>
                  <a:path w="62428" h="54718" extrusionOk="0">
                    <a:moveTo>
                      <a:pt x="30593" y="1"/>
                    </a:moveTo>
                    <a:cubicBezTo>
                      <a:pt x="17544" y="1"/>
                      <a:pt x="5940" y="8603"/>
                      <a:pt x="3185" y="21292"/>
                    </a:cubicBezTo>
                    <a:cubicBezTo>
                      <a:pt x="1" y="36027"/>
                      <a:pt x="9961" y="50675"/>
                      <a:pt x="25431" y="54029"/>
                    </a:cubicBezTo>
                    <a:cubicBezTo>
                      <a:pt x="27579" y="54494"/>
                      <a:pt x="29721" y="54718"/>
                      <a:pt x="31825" y="54718"/>
                    </a:cubicBezTo>
                    <a:cubicBezTo>
                      <a:pt x="44885" y="54718"/>
                      <a:pt x="56488" y="46115"/>
                      <a:pt x="59245" y="33426"/>
                    </a:cubicBezTo>
                    <a:cubicBezTo>
                      <a:pt x="62428" y="18691"/>
                      <a:pt x="52469" y="4043"/>
                      <a:pt x="36981" y="689"/>
                    </a:cubicBezTo>
                    <a:cubicBezTo>
                      <a:pt x="34835" y="224"/>
                      <a:pt x="32695" y="1"/>
                      <a:pt x="30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2743700" y="327550"/>
                <a:ext cx="1299725" cy="1300125"/>
              </a:xfrm>
              <a:custGeom>
                <a:avLst/>
                <a:gdLst/>
                <a:ahLst/>
                <a:cxnLst/>
                <a:rect l="l" t="t" r="r" b="b"/>
                <a:pathLst>
                  <a:path w="51989" h="52005" extrusionOk="0">
                    <a:moveTo>
                      <a:pt x="25995" y="0"/>
                    </a:moveTo>
                    <a:cubicBezTo>
                      <a:pt x="11637" y="0"/>
                      <a:pt x="1" y="11637"/>
                      <a:pt x="1" y="25993"/>
                    </a:cubicBezTo>
                    <a:cubicBezTo>
                      <a:pt x="1" y="40351"/>
                      <a:pt x="11637" y="52004"/>
                      <a:pt x="25995" y="52004"/>
                    </a:cubicBezTo>
                    <a:cubicBezTo>
                      <a:pt x="40352" y="52004"/>
                      <a:pt x="51988" y="40351"/>
                      <a:pt x="51988" y="25993"/>
                    </a:cubicBezTo>
                    <a:cubicBezTo>
                      <a:pt x="51988" y="11637"/>
                      <a:pt x="40352" y="0"/>
                      <a:pt x="2599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3027350" y="341500"/>
                <a:ext cx="997675" cy="798475"/>
              </a:xfrm>
              <a:custGeom>
                <a:avLst/>
                <a:gdLst/>
                <a:ahLst/>
                <a:cxnLst/>
                <a:rect l="l" t="t" r="r" b="b"/>
                <a:pathLst>
                  <a:path w="39907" h="31939" extrusionOk="0">
                    <a:moveTo>
                      <a:pt x="14023" y="0"/>
                    </a:moveTo>
                    <a:cubicBezTo>
                      <a:pt x="11582" y="0"/>
                      <a:pt x="9157" y="433"/>
                      <a:pt x="6760" y="1512"/>
                    </a:cubicBezTo>
                    <a:cubicBezTo>
                      <a:pt x="3081" y="3155"/>
                      <a:pt x="1" y="6595"/>
                      <a:pt x="2054" y="11010"/>
                    </a:cubicBezTo>
                    <a:cubicBezTo>
                      <a:pt x="4724" y="16708"/>
                      <a:pt x="11825" y="16571"/>
                      <a:pt x="16856" y="18830"/>
                    </a:cubicBezTo>
                    <a:cubicBezTo>
                      <a:pt x="22298" y="21243"/>
                      <a:pt x="23239" y="27215"/>
                      <a:pt x="27620" y="30381"/>
                    </a:cubicBezTo>
                    <a:cubicBezTo>
                      <a:pt x="29065" y="31422"/>
                      <a:pt x="30613" y="31939"/>
                      <a:pt x="32111" y="31939"/>
                    </a:cubicBezTo>
                    <a:cubicBezTo>
                      <a:pt x="34233" y="31939"/>
                      <a:pt x="36256" y="30904"/>
                      <a:pt x="37751" y="28858"/>
                    </a:cubicBezTo>
                    <a:cubicBezTo>
                      <a:pt x="38914" y="27249"/>
                      <a:pt x="39513" y="25590"/>
                      <a:pt x="39702" y="23879"/>
                    </a:cubicBezTo>
                    <a:cubicBezTo>
                      <a:pt x="39907" y="21876"/>
                      <a:pt x="39547" y="19822"/>
                      <a:pt x="38880" y="17700"/>
                    </a:cubicBezTo>
                    <a:cubicBezTo>
                      <a:pt x="36484" y="10034"/>
                      <a:pt x="30187" y="3600"/>
                      <a:pt x="22434" y="1375"/>
                    </a:cubicBezTo>
                    <a:cubicBezTo>
                      <a:pt x="19617" y="564"/>
                      <a:pt x="16809" y="0"/>
                      <a:pt x="14023" y="0"/>
                    </a:cubicBezTo>
                    <a:close/>
                  </a:path>
                </a:pathLst>
              </a:custGeom>
              <a:solidFill>
                <a:srgbClr val="6A65FF">
                  <a:alpha val="21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3041900" y="341500"/>
                <a:ext cx="980125" cy="578575"/>
              </a:xfrm>
              <a:custGeom>
                <a:avLst/>
                <a:gdLst/>
                <a:ahLst/>
                <a:cxnLst/>
                <a:rect l="l" t="t" r="r" b="b"/>
                <a:pathLst>
                  <a:path w="39205" h="23143" extrusionOk="0">
                    <a:moveTo>
                      <a:pt x="13441" y="0"/>
                    </a:moveTo>
                    <a:cubicBezTo>
                      <a:pt x="11000" y="0"/>
                      <a:pt x="8575" y="433"/>
                      <a:pt x="6178" y="1512"/>
                    </a:cubicBezTo>
                    <a:cubicBezTo>
                      <a:pt x="2823" y="3002"/>
                      <a:pt x="1" y="6013"/>
                      <a:pt x="1096" y="9897"/>
                    </a:cubicBezTo>
                    <a:cubicBezTo>
                      <a:pt x="1557" y="7280"/>
                      <a:pt x="3782" y="5260"/>
                      <a:pt x="6349" y="4113"/>
                    </a:cubicBezTo>
                    <a:cubicBezTo>
                      <a:pt x="8751" y="3040"/>
                      <a:pt x="11176" y="2608"/>
                      <a:pt x="13618" y="2608"/>
                    </a:cubicBezTo>
                    <a:cubicBezTo>
                      <a:pt x="16395" y="2608"/>
                      <a:pt x="19194" y="3166"/>
                      <a:pt x="22007" y="3976"/>
                    </a:cubicBezTo>
                    <a:cubicBezTo>
                      <a:pt x="29776" y="6201"/>
                      <a:pt x="36074" y="12635"/>
                      <a:pt x="38469" y="20301"/>
                    </a:cubicBezTo>
                    <a:cubicBezTo>
                      <a:pt x="38759" y="21260"/>
                      <a:pt x="38999" y="22202"/>
                      <a:pt x="39136" y="23142"/>
                    </a:cubicBezTo>
                    <a:cubicBezTo>
                      <a:pt x="39204" y="21380"/>
                      <a:pt x="38880" y="19566"/>
                      <a:pt x="38298" y="17700"/>
                    </a:cubicBezTo>
                    <a:cubicBezTo>
                      <a:pt x="35902" y="10034"/>
                      <a:pt x="29605" y="3600"/>
                      <a:pt x="21852" y="1375"/>
                    </a:cubicBezTo>
                    <a:cubicBezTo>
                      <a:pt x="19035" y="564"/>
                      <a:pt x="16227" y="0"/>
                      <a:pt x="13441" y="0"/>
                    </a:cubicBezTo>
                    <a:close/>
                  </a:path>
                </a:pathLst>
              </a:custGeom>
              <a:solidFill>
                <a:srgbClr val="6A65FF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3043175" y="1566900"/>
                <a:ext cx="4321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7284" h="38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091" y="2448"/>
                      <a:pt x="8899" y="3851"/>
                      <a:pt x="14016" y="3851"/>
                    </a:cubicBezTo>
                    <a:cubicBezTo>
                      <a:pt x="15111" y="3851"/>
                      <a:pt x="16206" y="3799"/>
                      <a:pt x="17284" y="3662"/>
                    </a:cubicBezTo>
                    <a:lnTo>
                      <a:pt x="17284" y="3662"/>
                    </a:lnTo>
                    <a:cubicBezTo>
                      <a:pt x="16412" y="3748"/>
                      <a:pt x="15522" y="3783"/>
                      <a:pt x="14632" y="3783"/>
                    </a:cubicBezTo>
                    <a:cubicBezTo>
                      <a:pt x="12527" y="3783"/>
                      <a:pt x="10388" y="3559"/>
                      <a:pt x="8232" y="3098"/>
                    </a:cubicBezTo>
                    <a:cubicBezTo>
                      <a:pt x="5271" y="2448"/>
                      <a:pt x="2516" y="140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2709475" y="334375"/>
                <a:ext cx="1368150" cy="1327100"/>
              </a:xfrm>
              <a:custGeom>
                <a:avLst/>
                <a:gdLst/>
                <a:ahLst/>
                <a:cxnLst/>
                <a:rect l="l" t="t" r="r" b="b"/>
                <a:pathLst>
                  <a:path w="54726" h="53084" extrusionOk="0">
                    <a:moveTo>
                      <a:pt x="18277" y="1"/>
                    </a:moveTo>
                    <a:cubicBezTo>
                      <a:pt x="7633" y="3766"/>
                      <a:pt x="1" y="13878"/>
                      <a:pt x="1" y="25789"/>
                    </a:cubicBezTo>
                    <a:cubicBezTo>
                      <a:pt x="1" y="35782"/>
                      <a:pt x="5357" y="44527"/>
                      <a:pt x="13348" y="49301"/>
                    </a:cubicBezTo>
                    <a:cubicBezTo>
                      <a:pt x="15864" y="50704"/>
                      <a:pt x="18619" y="51749"/>
                      <a:pt x="21580" y="52399"/>
                    </a:cubicBezTo>
                    <a:cubicBezTo>
                      <a:pt x="23736" y="52860"/>
                      <a:pt x="25875" y="53084"/>
                      <a:pt x="27980" y="53084"/>
                    </a:cubicBezTo>
                    <a:cubicBezTo>
                      <a:pt x="28870" y="53084"/>
                      <a:pt x="29760" y="53049"/>
                      <a:pt x="30632" y="52963"/>
                    </a:cubicBezTo>
                    <a:cubicBezTo>
                      <a:pt x="44203" y="51355"/>
                      <a:pt x="54726" y="39804"/>
                      <a:pt x="54726" y="25789"/>
                    </a:cubicBezTo>
                    <a:cubicBezTo>
                      <a:pt x="54726" y="25293"/>
                      <a:pt x="54675" y="24796"/>
                      <a:pt x="54658" y="24301"/>
                    </a:cubicBezTo>
                    <a:cubicBezTo>
                      <a:pt x="54436" y="27997"/>
                      <a:pt x="53443" y="31470"/>
                      <a:pt x="51817" y="34568"/>
                    </a:cubicBezTo>
                    <a:cubicBezTo>
                      <a:pt x="48189" y="44578"/>
                      <a:pt x="38606" y="51731"/>
                      <a:pt x="27364" y="51731"/>
                    </a:cubicBezTo>
                    <a:cubicBezTo>
                      <a:pt x="13006" y="51731"/>
                      <a:pt x="1370" y="40078"/>
                      <a:pt x="1370" y="25720"/>
                    </a:cubicBezTo>
                    <a:cubicBezTo>
                      <a:pt x="1370" y="17969"/>
                      <a:pt x="4758" y="11021"/>
                      <a:pt x="10149" y="6246"/>
                    </a:cubicBezTo>
                    <a:cubicBezTo>
                      <a:pt x="12390" y="3663"/>
                      <a:pt x="15146" y="1523"/>
                      <a:pt x="18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2743700" y="490525"/>
                <a:ext cx="1261200" cy="1137150"/>
              </a:xfrm>
              <a:custGeom>
                <a:avLst/>
                <a:gdLst/>
                <a:ahLst/>
                <a:cxnLst/>
                <a:rect l="l" t="t" r="r" b="b"/>
                <a:pathLst>
                  <a:path w="50448" h="45486" extrusionOk="0">
                    <a:moveTo>
                      <a:pt x="8780" y="0"/>
                    </a:moveTo>
                    <a:lnTo>
                      <a:pt x="8780" y="0"/>
                    </a:lnTo>
                    <a:cubicBezTo>
                      <a:pt x="3389" y="4775"/>
                      <a:pt x="1" y="11723"/>
                      <a:pt x="1" y="19474"/>
                    </a:cubicBezTo>
                    <a:cubicBezTo>
                      <a:pt x="1" y="33832"/>
                      <a:pt x="11637" y="45485"/>
                      <a:pt x="25995" y="45485"/>
                    </a:cubicBezTo>
                    <a:cubicBezTo>
                      <a:pt x="37237" y="45485"/>
                      <a:pt x="46820" y="38332"/>
                      <a:pt x="50448" y="28322"/>
                    </a:cubicBezTo>
                    <a:lnTo>
                      <a:pt x="50448" y="28322"/>
                    </a:lnTo>
                    <a:cubicBezTo>
                      <a:pt x="46204" y="36415"/>
                      <a:pt x="37751" y="41943"/>
                      <a:pt x="27980" y="41943"/>
                    </a:cubicBezTo>
                    <a:cubicBezTo>
                      <a:pt x="13964" y="41943"/>
                      <a:pt x="2602" y="30581"/>
                      <a:pt x="2602" y="16565"/>
                    </a:cubicBezTo>
                    <a:cubicBezTo>
                      <a:pt x="2602" y="10234"/>
                      <a:pt x="4929" y="4450"/>
                      <a:pt x="8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4008750" y="908500"/>
                <a:ext cx="85600" cy="3683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14734" extrusionOk="0">
                    <a:moveTo>
                      <a:pt x="3355" y="1"/>
                    </a:moveTo>
                    <a:cubicBezTo>
                      <a:pt x="3252" y="1523"/>
                      <a:pt x="3029" y="3013"/>
                      <a:pt x="2670" y="4450"/>
                    </a:cubicBezTo>
                    <a:cubicBezTo>
                      <a:pt x="2465" y="8128"/>
                      <a:pt x="1523" y="11585"/>
                      <a:pt x="1" y="14734"/>
                    </a:cubicBezTo>
                    <a:cubicBezTo>
                      <a:pt x="2173" y="10816"/>
                      <a:pt x="3423" y="6298"/>
                      <a:pt x="3423" y="1489"/>
                    </a:cubicBezTo>
                    <a:cubicBezTo>
                      <a:pt x="3423" y="993"/>
                      <a:pt x="3371" y="496"/>
                      <a:pt x="3355" y="1"/>
                    </a:cubicBezTo>
                    <a:close/>
                  </a:path>
                </a:pathLst>
              </a:custGeom>
              <a:solidFill>
                <a:srgbClr val="00A9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2790750" y="301025"/>
                <a:ext cx="392350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5694" h="14220" extrusionOk="0">
                    <a:moveTo>
                      <a:pt x="15694" y="0"/>
                    </a:moveTo>
                    <a:lnTo>
                      <a:pt x="15694" y="0"/>
                    </a:lnTo>
                    <a:cubicBezTo>
                      <a:pt x="8746" y="2464"/>
                      <a:pt x="3099" y="7615"/>
                      <a:pt x="1" y="14220"/>
                    </a:cubicBezTo>
                    <a:cubicBezTo>
                      <a:pt x="2397" y="9788"/>
                      <a:pt x="5974" y="6092"/>
                      <a:pt x="10303" y="3560"/>
                    </a:cubicBezTo>
                    <a:cubicBezTo>
                      <a:pt x="11929" y="2156"/>
                      <a:pt x="13743" y="958"/>
                      <a:pt x="15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2808725" y="608600"/>
                <a:ext cx="1211175" cy="930525"/>
              </a:xfrm>
              <a:custGeom>
                <a:avLst/>
                <a:gdLst/>
                <a:ahLst/>
                <a:cxnLst/>
                <a:rect l="l" t="t" r="r" b="b"/>
                <a:pathLst>
                  <a:path w="48447" h="37221" extrusionOk="0">
                    <a:moveTo>
                      <a:pt x="2962" y="0"/>
                    </a:moveTo>
                    <a:cubicBezTo>
                      <a:pt x="1079" y="3525"/>
                      <a:pt x="1" y="7548"/>
                      <a:pt x="1" y="11842"/>
                    </a:cubicBezTo>
                    <a:cubicBezTo>
                      <a:pt x="1" y="25858"/>
                      <a:pt x="11363" y="37220"/>
                      <a:pt x="25379" y="37220"/>
                    </a:cubicBezTo>
                    <a:cubicBezTo>
                      <a:pt x="35646" y="37220"/>
                      <a:pt x="44459" y="31094"/>
                      <a:pt x="48447" y="22333"/>
                    </a:cubicBezTo>
                    <a:lnTo>
                      <a:pt x="48447" y="22333"/>
                    </a:lnTo>
                    <a:cubicBezTo>
                      <a:pt x="44203" y="30375"/>
                      <a:pt x="35783" y="35886"/>
                      <a:pt x="26046" y="35886"/>
                    </a:cubicBezTo>
                    <a:cubicBezTo>
                      <a:pt x="12031" y="35886"/>
                      <a:pt x="669" y="24523"/>
                      <a:pt x="669" y="10507"/>
                    </a:cubicBezTo>
                    <a:cubicBezTo>
                      <a:pt x="669" y="6760"/>
                      <a:pt x="1490" y="3201"/>
                      <a:pt x="29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3352900" y="406675"/>
                <a:ext cx="33672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13469" h="5837" extrusionOk="0">
                    <a:moveTo>
                      <a:pt x="788" y="0"/>
                    </a:moveTo>
                    <a:cubicBezTo>
                      <a:pt x="617" y="223"/>
                      <a:pt x="498" y="463"/>
                      <a:pt x="429" y="719"/>
                    </a:cubicBezTo>
                    <a:cubicBezTo>
                      <a:pt x="1" y="2499"/>
                      <a:pt x="2567" y="4638"/>
                      <a:pt x="6145" y="5494"/>
                    </a:cubicBezTo>
                    <a:cubicBezTo>
                      <a:pt x="7137" y="5734"/>
                      <a:pt x="8095" y="5836"/>
                      <a:pt x="8985" y="5836"/>
                    </a:cubicBezTo>
                    <a:cubicBezTo>
                      <a:pt x="11295" y="5836"/>
                      <a:pt x="13074" y="5083"/>
                      <a:pt x="13383" y="3783"/>
                    </a:cubicBezTo>
                    <a:cubicBezTo>
                      <a:pt x="13469" y="3475"/>
                      <a:pt x="13451" y="3167"/>
                      <a:pt x="13348" y="2841"/>
                    </a:cubicBezTo>
                    <a:cubicBezTo>
                      <a:pt x="12134" y="2243"/>
                      <a:pt x="10884" y="1746"/>
                      <a:pt x="9567" y="1369"/>
                    </a:cubicBezTo>
                    <a:cubicBezTo>
                      <a:pt x="6761" y="566"/>
                      <a:pt x="3954" y="0"/>
                      <a:pt x="1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3372575" y="373300"/>
                <a:ext cx="31405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4176" extrusionOk="0">
                    <a:moveTo>
                      <a:pt x="4039" y="1"/>
                    </a:moveTo>
                    <a:cubicBezTo>
                      <a:pt x="2191" y="1"/>
                      <a:pt x="685" y="480"/>
                      <a:pt x="1" y="1335"/>
                    </a:cubicBezTo>
                    <a:lnTo>
                      <a:pt x="395" y="1335"/>
                    </a:lnTo>
                    <a:cubicBezTo>
                      <a:pt x="3167" y="1335"/>
                      <a:pt x="5974" y="1901"/>
                      <a:pt x="8780" y="2704"/>
                    </a:cubicBezTo>
                    <a:cubicBezTo>
                      <a:pt x="10097" y="3081"/>
                      <a:pt x="11347" y="3578"/>
                      <a:pt x="12561" y="4176"/>
                    </a:cubicBezTo>
                    <a:cubicBezTo>
                      <a:pt x="12116" y="2636"/>
                      <a:pt x="9858" y="1045"/>
                      <a:pt x="6898" y="343"/>
                    </a:cubicBezTo>
                    <a:cubicBezTo>
                      <a:pt x="5905" y="103"/>
                      <a:pt x="4929" y="1"/>
                      <a:pt x="4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3718700" y="556850"/>
                <a:ext cx="180125" cy="17030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6812" extrusionOk="0">
                    <a:moveTo>
                      <a:pt x="1712" y="0"/>
                    </a:moveTo>
                    <a:cubicBezTo>
                      <a:pt x="1369" y="0"/>
                      <a:pt x="1078" y="103"/>
                      <a:pt x="856" y="308"/>
                    </a:cubicBezTo>
                    <a:cubicBezTo>
                      <a:pt x="0" y="1061"/>
                      <a:pt x="530" y="3063"/>
                      <a:pt x="2054" y="4792"/>
                    </a:cubicBezTo>
                    <a:cubicBezTo>
                      <a:pt x="3166" y="6058"/>
                      <a:pt x="4518" y="6811"/>
                      <a:pt x="5493" y="6811"/>
                    </a:cubicBezTo>
                    <a:cubicBezTo>
                      <a:pt x="5835" y="6811"/>
                      <a:pt x="6127" y="6725"/>
                      <a:pt x="6348" y="6520"/>
                    </a:cubicBezTo>
                    <a:cubicBezTo>
                      <a:pt x="7204" y="5767"/>
                      <a:pt x="6674" y="3747"/>
                      <a:pt x="5151" y="2036"/>
                    </a:cubicBezTo>
                    <a:cubicBezTo>
                      <a:pt x="4039" y="770"/>
                      <a:pt x="2686" y="0"/>
                      <a:pt x="17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4" name="Google Shape;3774;p41"/>
            <p:cNvSpPr/>
            <p:nvPr/>
          </p:nvSpPr>
          <p:spPr>
            <a:xfrm>
              <a:off x="4854077" y="726363"/>
              <a:ext cx="73500" cy="73500"/>
            </a:xfrm>
            <a:prstGeom prst="ellipse">
              <a:avLst/>
            </a:prstGeom>
            <a:gradFill>
              <a:gsLst>
                <a:gs pos="0">
                  <a:schemeClr val="accent2">
                    <a:alpha val="13020"/>
                  </a:schemeClr>
                </a:gs>
                <a:gs pos="100000">
                  <a:schemeClr val="lt2">
                    <a:alpha val="1302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5" name="Google Shape;3775;p41"/>
          <p:cNvGrpSpPr/>
          <p:nvPr/>
        </p:nvGrpSpPr>
        <p:grpSpPr>
          <a:xfrm>
            <a:off x="1154675" y="3704900"/>
            <a:ext cx="613625" cy="763700"/>
            <a:chOff x="5605600" y="4598575"/>
            <a:chExt cx="613625" cy="763700"/>
          </a:xfrm>
        </p:grpSpPr>
        <p:sp>
          <p:nvSpPr>
            <p:cNvPr id="3776" name="Google Shape;3776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4"/>
                </a:gs>
                <a:gs pos="100000">
                  <a:schemeClr val="accent3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7" name="Google Shape;3787;p41"/>
          <p:cNvGrpSpPr/>
          <p:nvPr/>
        </p:nvGrpSpPr>
        <p:grpSpPr>
          <a:xfrm flipH="1">
            <a:off x="7196288" y="385025"/>
            <a:ext cx="613625" cy="763700"/>
            <a:chOff x="5605600" y="4598575"/>
            <a:chExt cx="613625" cy="763700"/>
          </a:xfrm>
        </p:grpSpPr>
        <p:sp>
          <p:nvSpPr>
            <p:cNvPr id="3788" name="Google Shape;3788;p41"/>
            <p:cNvSpPr/>
            <p:nvPr/>
          </p:nvSpPr>
          <p:spPr>
            <a:xfrm>
              <a:off x="5823925" y="4882850"/>
              <a:ext cx="224100" cy="479425"/>
            </a:xfrm>
            <a:custGeom>
              <a:avLst/>
              <a:gdLst/>
              <a:ahLst/>
              <a:cxnLst/>
              <a:rect l="l" t="t" r="r" b="b"/>
              <a:pathLst>
                <a:path w="8964" h="19177" extrusionOk="0">
                  <a:moveTo>
                    <a:pt x="911" y="0"/>
                  </a:moveTo>
                  <a:cubicBezTo>
                    <a:pt x="851" y="0"/>
                    <a:pt x="791" y="34"/>
                    <a:pt x="759" y="90"/>
                  </a:cubicBezTo>
                  <a:cubicBezTo>
                    <a:pt x="0" y="1595"/>
                    <a:pt x="0" y="3330"/>
                    <a:pt x="794" y="4514"/>
                  </a:cubicBezTo>
                  <a:cubicBezTo>
                    <a:pt x="1299" y="5283"/>
                    <a:pt x="2081" y="5801"/>
                    <a:pt x="2839" y="6295"/>
                  </a:cubicBezTo>
                  <a:lnTo>
                    <a:pt x="3149" y="6502"/>
                  </a:lnTo>
                  <a:cubicBezTo>
                    <a:pt x="3942" y="7030"/>
                    <a:pt x="4793" y="7697"/>
                    <a:pt x="5091" y="8628"/>
                  </a:cubicBezTo>
                  <a:cubicBezTo>
                    <a:pt x="5390" y="9570"/>
                    <a:pt x="5091" y="10535"/>
                    <a:pt x="4793" y="11478"/>
                  </a:cubicBezTo>
                  <a:cubicBezTo>
                    <a:pt x="4666" y="11902"/>
                    <a:pt x="4528" y="12328"/>
                    <a:pt x="4459" y="12753"/>
                  </a:cubicBezTo>
                  <a:cubicBezTo>
                    <a:pt x="4183" y="14212"/>
                    <a:pt x="4586" y="15522"/>
                    <a:pt x="5562" y="16338"/>
                  </a:cubicBezTo>
                  <a:cubicBezTo>
                    <a:pt x="5930" y="16649"/>
                    <a:pt x="6355" y="16878"/>
                    <a:pt x="6769" y="17096"/>
                  </a:cubicBezTo>
                  <a:cubicBezTo>
                    <a:pt x="7229" y="17338"/>
                    <a:pt x="7653" y="17568"/>
                    <a:pt x="8021" y="17901"/>
                  </a:cubicBezTo>
                  <a:cubicBezTo>
                    <a:pt x="8378" y="18234"/>
                    <a:pt x="8596" y="18636"/>
                    <a:pt x="8619" y="19027"/>
                  </a:cubicBezTo>
                  <a:cubicBezTo>
                    <a:pt x="8631" y="19108"/>
                    <a:pt x="8700" y="19177"/>
                    <a:pt x="8791" y="19177"/>
                  </a:cubicBezTo>
                  <a:lnTo>
                    <a:pt x="8802" y="19177"/>
                  </a:lnTo>
                  <a:cubicBezTo>
                    <a:pt x="8894" y="19177"/>
                    <a:pt x="8963" y="19096"/>
                    <a:pt x="8952" y="19004"/>
                  </a:cubicBezTo>
                  <a:cubicBezTo>
                    <a:pt x="8917" y="18521"/>
                    <a:pt x="8665" y="18050"/>
                    <a:pt x="8240" y="17648"/>
                  </a:cubicBezTo>
                  <a:cubicBezTo>
                    <a:pt x="7849" y="17292"/>
                    <a:pt x="7378" y="17039"/>
                    <a:pt x="6930" y="16797"/>
                  </a:cubicBezTo>
                  <a:cubicBezTo>
                    <a:pt x="6516" y="16580"/>
                    <a:pt x="6126" y="16373"/>
                    <a:pt x="5781" y="16085"/>
                  </a:cubicBezTo>
                  <a:cubicBezTo>
                    <a:pt x="4896" y="15339"/>
                    <a:pt x="4528" y="14155"/>
                    <a:pt x="4781" y="12822"/>
                  </a:cubicBezTo>
                  <a:cubicBezTo>
                    <a:pt x="4862" y="12408"/>
                    <a:pt x="4987" y="12006"/>
                    <a:pt x="5114" y="11581"/>
                  </a:cubicBezTo>
                  <a:cubicBezTo>
                    <a:pt x="5424" y="10592"/>
                    <a:pt x="5735" y="9570"/>
                    <a:pt x="5401" y="8524"/>
                  </a:cubicBezTo>
                  <a:cubicBezTo>
                    <a:pt x="5068" y="7490"/>
                    <a:pt x="4172" y="6789"/>
                    <a:pt x="3333" y="6226"/>
                  </a:cubicBezTo>
                  <a:lnTo>
                    <a:pt x="3023" y="6019"/>
                  </a:lnTo>
                  <a:cubicBezTo>
                    <a:pt x="2299" y="5536"/>
                    <a:pt x="1540" y="5043"/>
                    <a:pt x="1069" y="4330"/>
                  </a:cubicBezTo>
                  <a:cubicBezTo>
                    <a:pt x="345" y="3250"/>
                    <a:pt x="345" y="1641"/>
                    <a:pt x="1058" y="239"/>
                  </a:cubicBezTo>
                  <a:cubicBezTo>
                    <a:pt x="1103" y="158"/>
                    <a:pt x="1069" y="67"/>
                    <a:pt x="989" y="21"/>
                  </a:cubicBezTo>
                  <a:cubicBezTo>
                    <a:pt x="964" y="7"/>
                    <a:pt x="938" y="0"/>
                    <a:pt x="91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1"/>
            <p:cNvSpPr/>
            <p:nvPr/>
          </p:nvSpPr>
          <p:spPr>
            <a:xfrm>
              <a:off x="5754400" y="4882850"/>
              <a:ext cx="175550" cy="458450"/>
            </a:xfrm>
            <a:custGeom>
              <a:avLst/>
              <a:gdLst/>
              <a:ahLst/>
              <a:cxnLst/>
              <a:rect l="l" t="t" r="r" b="b"/>
              <a:pathLst>
                <a:path w="7022" h="18338" extrusionOk="0">
                  <a:moveTo>
                    <a:pt x="3901" y="0"/>
                  </a:moveTo>
                  <a:cubicBezTo>
                    <a:pt x="3868" y="0"/>
                    <a:pt x="3835" y="11"/>
                    <a:pt x="3805" y="33"/>
                  </a:cubicBezTo>
                  <a:cubicBezTo>
                    <a:pt x="2242" y="1067"/>
                    <a:pt x="1012" y="2595"/>
                    <a:pt x="345" y="4353"/>
                  </a:cubicBezTo>
                  <a:cubicBezTo>
                    <a:pt x="184" y="4790"/>
                    <a:pt x="1" y="5364"/>
                    <a:pt x="47" y="5973"/>
                  </a:cubicBezTo>
                  <a:cubicBezTo>
                    <a:pt x="81" y="6410"/>
                    <a:pt x="230" y="6823"/>
                    <a:pt x="380" y="7191"/>
                  </a:cubicBezTo>
                  <a:cubicBezTo>
                    <a:pt x="943" y="8536"/>
                    <a:pt x="1667" y="9581"/>
                    <a:pt x="2541" y="10305"/>
                  </a:cubicBezTo>
                  <a:cubicBezTo>
                    <a:pt x="2678" y="10420"/>
                    <a:pt x="2816" y="10535"/>
                    <a:pt x="2965" y="10638"/>
                  </a:cubicBezTo>
                  <a:cubicBezTo>
                    <a:pt x="3253" y="10857"/>
                    <a:pt x="3529" y="11075"/>
                    <a:pt x="3759" y="11340"/>
                  </a:cubicBezTo>
                  <a:cubicBezTo>
                    <a:pt x="4068" y="11684"/>
                    <a:pt x="4275" y="12109"/>
                    <a:pt x="4356" y="12558"/>
                  </a:cubicBezTo>
                  <a:cubicBezTo>
                    <a:pt x="4459" y="13166"/>
                    <a:pt x="4344" y="13799"/>
                    <a:pt x="4229" y="14419"/>
                  </a:cubicBezTo>
                  <a:cubicBezTo>
                    <a:pt x="4091" y="15201"/>
                    <a:pt x="3942" y="16005"/>
                    <a:pt x="4218" y="16763"/>
                  </a:cubicBezTo>
                  <a:cubicBezTo>
                    <a:pt x="4551" y="17694"/>
                    <a:pt x="5516" y="18337"/>
                    <a:pt x="6493" y="18337"/>
                  </a:cubicBezTo>
                  <a:cubicBezTo>
                    <a:pt x="6619" y="18337"/>
                    <a:pt x="6746" y="18326"/>
                    <a:pt x="6872" y="18303"/>
                  </a:cubicBezTo>
                  <a:cubicBezTo>
                    <a:pt x="6953" y="18280"/>
                    <a:pt x="7022" y="18199"/>
                    <a:pt x="6999" y="18107"/>
                  </a:cubicBezTo>
                  <a:cubicBezTo>
                    <a:pt x="6988" y="18023"/>
                    <a:pt x="6910" y="17968"/>
                    <a:pt x="6826" y="17968"/>
                  </a:cubicBezTo>
                  <a:cubicBezTo>
                    <a:pt x="6818" y="17968"/>
                    <a:pt x="6811" y="17969"/>
                    <a:pt x="6803" y="17970"/>
                  </a:cubicBezTo>
                  <a:cubicBezTo>
                    <a:pt x="6695" y="17990"/>
                    <a:pt x="6585" y="17999"/>
                    <a:pt x="6476" y="17999"/>
                  </a:cubicBezTo>
                  <a:cubicBezTo>
                    <a:pt x="5644" y="17999"/>
                    <a:pt x="4814" y="17442"/>
                    <a:pt x="4540" y="16660"/>
                  </a:cubicBezTo>
                  <a:cubicBezTo>
                    <a:pt x="4287" y="15970"/>
                    <a:pt x="4425" y="15247"/>
                    <a:pt x="4563" y="14476"/>
                  </a:cubicBezTo>
                  <a:cubicBezTo>
                    <a:pt x="4678" y="13833"/>
                    <a:pt x="4793" y="13166"/>
                    <a:pt x="4678" y="12500"/>
                  </a:cubicBezTo>
                  <a:cubicBezTo>
                    <a:pt x="4586" y="11994"/>
                    <a:pt x="4356" y="11512"/>
                    <a:pt x="4011" y="11110"/>
                  </a:cubicBezTo>
                  <a:cubicBezTo>
                    <a:pt x="3759" y="10822"/>
                    <a:pt x="3460" y="10592"/>
                    <a:pt x="3161" y="10374"/>
                  </a:cubicBezTo>
                  <a:cubicBezTo>
                    <a:pt x="3023" y="10271"/>
                    <a:pt x="2885" y="10168"/>
                    <a:pt x="2747" y="10053"/>
                  </a:cubicBezTo>
                  <a:cubicBezTo>
                    <a:pt x="1920" y="9363"/>
                    <a:pt x="1231" y="8363"/>
                    <a:pt x="690" y="7065"/>
                  </a:cubicBezTo>
                  <a:cubicBezTo>
                    <a:pt x="541" y="6720"/>
                    <a:pt x="403" y="6341"/>
                    <a:pt x="380" y="5950"/>
                  </a:cubicBezTo>
                  <a:cubicBezTo>
                    <a:pt x="334" y="5398"/>
                    <a:pt x="506" y="4870"/>
                    <a:pt x="656" y="4468"/>
                  </a:cubicBezTo>
                  <a:cubicBezTo>
                    <a:pt x="1299" y="2778"/>
                    <a:pt x="2483" y="1308"/>
                    <a:pt x="3988" y="308"/>
                  </a:cubicBezTo>
                  <a:cubicBezTo>
                    <a:pt x="4057" y="262"/>
                    <a:pt x="4080" y="158"/>
                    <a:pt x="4034" y="79"/>
                  </a:cubicBezTo>
                  <a:cubicBezTo>
                    <a:pt x="4006" y="28"/>
                    <a:pt x="3955" y="0"/>
                    <a:pt x="390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1"/>
            <p:cNvSpPr/>
            <p:nvPr/>
          </p:nvSpPr>
          <p:spPr>
            <a:xfrm>
              <a:off x="5842025" y="4888150"/>
              <a:ext cx="272650" cy="418675"/>
            </a:xfrm>
            <a:custGeom>
              <a:avLst/>
              <a:gdLst/>
              <a:ahLst/>
              <a:cxnLst/>
              <a:rect l="l" t="t" r="r" b="b"/>
              <a:pathLst>
                <a:path w="10906" h="16747" extrusionOk="0">
                  <a:moveTo>
                    <a:pt x="775" y="0"/>
                  </a:moveTo>
                  <a:cubicBezTo>
                    <a:pt x="566" y="0"/>
                    <a:pt x="357" y="17"/>
                    <a:pt x="150" y="50"/>
                  </a:cubicBezTo>
                  <a:cubicBezTo>
                    <a:pt x="58" y="61"/>
                    <a:pt x="1" y="153"/>
                    <a:pt x="12" y="234"/>
                  </a:cubicBezTo>
                  <a:cubicBezTo>
                    <a:pt x="22" y="314"/>
                    <a:pt x="93" y="377"/>
                    <a:pt x="164" y="377"/>
                  </a:cubicBezTo>
                  <a:cubicBezTo>
                    <a:pt x="174" y="377"/>
                    <a:pt x="185" y="375"/>
                    <a:pt x="196" y="372"/>
                  </a:cubicBezTo>
                  <a:cubicBezTo>
                    <a:pt x="386" y="342"/>
                    <a:pt x="577" y="327"/>
                    <a:pt x="768" y="327"/>
                  </a:cubicBezTo>
                  <a:cubicBezTo>
                    <a:pt x="2164" y="327"/>
                    <a:pt x="3553" y="1113"/>
                    <a:pt x="4240" y="2326"/>
                  </a:cubicBezTo>
                  <a:cubicBezTo>
                    <a:pt x="4781" y="3279"/>
                    <a:pt x="4907" y="4440"/>
                    <a:pt x="5022" y="5566"/>
                  </a:cubicBezTo>
                  <a:cubicBezTo>
                    <a:pt x="5149" y="6830"/>
                    <a:pt x="5287" y="8140"/>
                    <a:pt x="6022" y="9197"/>
                  </a:cubicBezTo>
                  <a:cubicBezTo>
                    <a:pt x="6539" y="9967"/>
                    <a:pt x="7263" y="10518"/>
                    <a:pt x="7964" y="11059"/>
                  </a:cubicBezTo>
                  <a:cubicBezTo>
                    <a:pt x="8400" y="11392"/>
                    <a:pt x="8849" y="11736"/>
                    <a:pt x="9240" y="12116"/>
                  </a:cubicBezTo>
                  <a:cubicBezTo>
                    <a:pt x="10469" y="13345"/>
                    <a:pt x="10527" y="15069"/>
                    <a:pt x="10572" y="16585"/>
                  </a:cubicBezTo>
                  <a:cubicBezTo>
                    <a:pt x="10572" y="16666"/>
                    <a:pt x="10652" y="16746"/>
                    <a:pt x="10733" y="16746"/>
                  </a:cubicBezTo>
                  <a:lnTo>
                    <a:pt x="10744" y="16746"/>
                  </a:lnTo>
                  <a:cubicBezTo>
                    <a:pt x="10836" y="16735"/>
                    <a:pt x="10905" y="16666"/>
                    <a:pt x="10905" y="16574"/>
                  </a:cubicBezTo>
                  <a:cubicBezTo>
                    <a:pt x="10859" y="14989"/>
                    <a:pt x="10802" y="13196"/>
                    <a:pt x="9469" y="11886"/>
                  </a:cubicBezTo>
                  <a:cubicBezTo>
                    <a:pt x="9067" y="11483"/>
                    <a:pt x="8607" y="11128"/>
                    <a:pt x="8170" y="10794"/>
                  </a:cubicBezTo>
                  <a:cubicBezTo>
                    <a:pt x="7458" y="10242"/>
                    <a:pt x="6791" y="9726"/>
                    <a:pt x="6298" y="9013"/>
                  </a:cubicBezTo>
                  <a:cubicBezTo>
                    <a:pt x="5608" y="8025"/>
                    <a:pt x="5481" y="6807"/>
                    <a:pt x="5356" y="5531"/>
                  </a:cubicBezTo>
                  <a:cubicBezTo>
                    <a:pt x="5229" y="4371"/>
                    <a:pt x="5114" y="3176"/>
                    <a:pt x="4528" y="2153"/>
                  </a:cubicBezTo>
                  <a:cubicBezTo>
                    <a:pt x="3792" y="842"/>
                    <a:pt x="2277" y="0"/>
                    <a:pt x="7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1"/>
            <p:cNvSpPr/>
            <p:nvPr/>
          </p:nvSpPr>
          <p:spPr>
            <a:xfrm>
              <a:off x="5842025" y="4882875"/>
              <a:ext cx="377200" cy="384025"/>
            </a:xfrm>
            <a:custGeom>
              <a:avLst/>
              <a:gdLst/>
              <a:ahLst/>
              <a:cxnLst/>
              <a:rect l="l" t="t" r="r" b="b"/>
              <a:pathLst>
                <a:path w="15088" h="15361" extrusionOk="0">
                  <a:moveTo>
                    <a:pt x="727" y="0"/>
                  </a:moveTo>
                  <a:cubicBezTo>
                    <a:pt x="533" y="0"/>
                    <a:pt x="340" y="14"/>
                    <a:pt x="150" y="43"/>
                  </a:cubicBezTo>
                  <a:cubicBezTo>
                    <a:pt x="58" y="55"/>
                    <a:pt x="1" y="146"/>
                    <a:pt x="12" y="238"/>
                  </a:cubicBezTo>
                  <a:cubicBezTo>
                    <a:pt x="23" y="313"/>
                    <a:pt x="93" y="377"/>
                    <a:pt x="176" y="377"/>
                  </a:cubicBezTo>
                  <a:cubicBezTo>
                    <a:pt x="183" y="377"/>
                    <a:pt x="189" y="377"/>
                    <a:pt x="196" y="376"/>
                  </a:cubicBezTo>
                  <a:cubicBezTo>
                    <a:pt x="372" y="349"/>
                    <a:pt x="550" y="336"/>
                    <a:pt x="731" y="336"/>
                  </a:cubicBezTo>
                  <a:cubicBezTo>
                    <a:pt x="1788" y="336"/>
                    <a:pt x="2899" y="788"/>
                    <a:pt x="3793" y="1582"/>
                  </a:cubicBezTo>
                  <a:cubicBezTo>
                    <a:pt x="4666" y="2353"/>
                    <a:pt x="5367" y="3467"/>
                    <a:pt x="5895" y="4892"/>
                  </a:cubicBezTo>
                  <a:lnTo>
                    <a:pt x="6102" y="5478"/>
                  </a:lnTo>
                  <a:cubicBezTo>
                    <a:pt x="6367" y="6260"/>
                    <a:pt x="6643" y="7075"/>
                    <a:pt x="7182" y="7731"/>
                  </a:cubicBezTo>
                  <a:cubicBezTo>
                    <a:pt x="7677" y="8351"/>
                    <a:pt x="8377" y="8788"/>
                    <a:pt x="9148" y="8972"/>
                  </a:cubicBezTo>
                  <a:cubicBezTo>
                    <a:pt x="9538" y="9075"/>
                    <a:pt x="9929" y="9097"/>
                    <a:pt x="10320" y="9132"/>
                  </a:cubicBezTo>
                  <a:cubicBezTo>
                    <a:pt x="10664" y="9155"/>
                    <a:pt x="11009" y="9178"/>
                    <a:pt x="11354" y="9247"/>
                  </a:cubicBezTo>
                  <a:cubicBezTo>
                    <a:pt x="12503" y="9500"/>
                    <a:pt x="13560" y="10361"/>
                    <a:pt x="14112" y="11511"/>
                  </a:cubicBezTo>
                  <a:cubicBezTo>
                    <a:pt x="14628" y="12580"/>
                    <a:pt x="14755" y="13878"/>
                    <a:pt x="14444" y="15154"/>
                  </a:cubicBezTo>
                  <a:cubicBezTo>
                    <a:pt x="14421" y="15246"/>
                    <a:pt x="14479" y="15338"/>
                    <a:pt x="14559" y="15361"/>
                  </a:cubicBezTo>
                  <a:lnTo>
                    <a:pt x="14605" y="15361"/>
                  </a:lnTo>
                  <a:cubicBezTo>
                    <a:pt x="14674" y="15361"/>
                    <a:pt x="14743" y="15315"/>
                    <a:pt x="14766" y="15234"/>
                  </a:cubicBezTo>
                  <a:cubicBezTo>
                    <a:pt x="15088" y="13878"/>
                    <a:pt x="14962" y="12499"/>
                    <a:pt x="14410" y="11362"/>
                  </a:cubicBezTo>
                  <a:cubicBezTo>
                    <a:pt x="13801" y="10109"/>
                    <a:pt x="12687" y="9201"/>
                    <a:pt x="11423" y="8926"/>
                  </a:cubicBezTo>
                  <a:cubicBezTo>
                    <a:pt x="11066" y="8845"/>
                    <a:pt x="10698" y="8822"/>
                    <a:pt x="10343" y="8799"/>
                  </a:cubicBezTo>
                  <a:cubicBezTo>
                    <a:pt x="9952" y="8765"/>
                    <a:pt x="9584" y="8742"/>
                    <a:pt x="9228" y="8650"/>
                  </a:cubicBezTo>
                  <a:cubicBezTo>
                    <a:pt x="8527" y="8477"/>
                    <a:pt x="7895" y="8075"/>
                    <a:pt x="7435" y="7524"/>
                  </a:cubicBezTo>
                  <a:cubicBezTo>
                    <a:pt x="6941" y="6903"/>
                    <a:pt x="6677" y="6133"/>
                    <a:pt x="6413" y="5374"/>
                  </a:cubicBezTo>
                  <a:cubicBezTo>
                    <a:pt x="6344" y="5180"/>
                    <a:pt x="6275" y="4973"/>
                    <a:pt x="6206" y="4777"/>
                  </a:cubicBezTo>
                  <a:cubicBezTo>
                    <a:pt x="5665" y="3306"/>
                    <a:pt x="4919" y="2146"/>
                    <a:pt x="4011" y="1330"/>
                  </a:cubicBezTo>
                  <a:cubicBezTo>
                    <a:pt x="3049" y="477"/>
                    <a:pt x="1862" y="0"/>
                    <a:pt x="72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1"/>
            <p:cNvSpPr/>
            <p:nvPr/>
          </p:nvSpPr>
          <p:spPr>
            <a:xfrm>
              <a:off x="5833700" y="4884025"/>
              <a:ext cx="263725" cy="253375"/>
            </a:xfrm>
            <a:custGeom>
              <a:avLst/>
              <a:gdLst/>
              <a:ahLst/>
              <a:cxnLst/>
              <a:rect l="l" t="t" r="r" b="b"/>
              <a:pathLst>
                <a:path w="10549" h="10135" extrusionOk="0">
                  <a:moveTo>
                    <a:pt x="836" y="1"/>
                  </a:moveTo>
                  <a:cubicBezTo>
                    <a:pt x="439" y="1"/>
                    <a:pt x="0" y="77"/>
                    <a:pt x="230" y="445"/>
                  </a:cubicBezTo>
                  <a:cubicBezTo>
                    <a:pt x="322" y="606"/>
                    <a:pt x="701" y="652"/>
                    <a:pt x="862" y="744"/>
                  </a:cubicBezTo>
                  <a:cubicBezTo>
                    <a:pt x="1092" y="870"/>
                    <a:pt x="1299" y="1043"/>
                    <a:pt x="1460" y="1250"/>
                  </a:cubicBezTo>
                  <a:cubicBezTo>
                    <a:pt x="1851" y="1755"/>
                    <a:pt x="2022" y="2399"/>
                    <a:pt x="2080" y="3042"/>
                  </a:cubicBezTo>
                  <a:cubicBezTo>
                    <a:pt x="2114" y="3421"/>
                    <a:pt x="2126" y="3824"/>
                    <a:pt x="2344" y="4133"/>
                  </a:cubicBezTo>
                  <a:cubicBezTo>
                    <a:pt x="2476" y="4321"/>
                    <a:pt x="2722" y="4441"/>
                    <a:pt x="2943" y="4441"/>
                  </a:cubicBezTo>
                  <a:cubicBezTo>
                    <a:pt x="3088" y="4441"/>
                    <a:pt x="3223" y="4390"/>
                    <a:pt x="3309" y="4271"/>
                  </a:cubicBezTo>
                  <a:cubicBezTo>
                    <a:pt x="3344" y="4225"/>
                    <a:pt x="3378" y="4168"/>
                    <a:pt x="3413" y="4133"/>
                  </a:cubicBezTo>
                  <a:cubicBezTo>
                    <a:pt x="3460" y="4090"/>
                    <a:pt x="3518" y="4071"/>
                    <a:pt x="3578" y="4071"/>
                  </a:cubicBezTo>
                  <a:cubicBezTo>
                    <a:pt x="3693" y="4071"/>
                    <a:pt x="3816" y="4142"/>
                    <a:pt x="3884" y="4248"/>
                  </a:cubicBezTo>
                  <a:cubicBezTo>
                    <a:pt x="3976" y="4398"/>
                    <a:pt x="3976" y="4593"/>
                    <a:pt x="3976" y="4777"/>
                  </a:cubicBezTo>
                  <a:cubicBezTo>
                    <a:pt x="3988" y="5455"/>
                    <a:pt x="4091" y="6133"/>
                    <a:pt x="4287" y="6776"/>
                  </a:cubicBezTo>
                  <a:cubicBezTo>
                    <a:pt x="4370" y="7079"/>
                    <a:pt x="4576" y="7420"/>
                    <a:pt x="4864" y="7420"/>
                  </a:cubicBezTo>
                  <a:cubicBezTo>
                    <a:pt x="4893" y="7420"/>
                    <a:pt x="4923" y="7416"/>
                    <a:pt x="4953" y="7409"/>
                  </a:cubicBezTo>
                  <a:cubicBezTo>
                    <a:pt x="5206" y="7351"/>
                    <a:pt x="5309" y="7029"/>
                    <a:pt x="5562" y="6926"/>
                  </a:cubicBezTo>
                  <a:cubicBezTo>
                    <a:pt x="5604" y="6912"/>
                    <a:pt x="5647" y="6905"/>
                    <a:pt x="5689" y="6905"/>
                  </a:cubicBezTo>
                  <a:cubicBezTo>
                    <a:pt x="5916" y="6905"/>
                    <a:pt x="6142" y="7096"/>
                    <a:pt x="6228" y="7328"/>
                  </a:cubicBezTo>
                  <a:cubicBezTo>
                    <a:pt x="6320" y="7593"/>
                    <a:pt x="6286" y="7891"/>
                    <a:pt x="6309" y="8178"/>
                  </a:cubicBezTo>
                  <a:cubicBezTo>
                    <a:pt x="6332" y="8765"/>
                    <a:pt x="6562" y="9339"/>
                    <a:pt x="6941" y="9787"/>
                  </a:cubicBezTo>
                  <a:cubicBezTo>
                    <a:pt x="7030" y="9885"/>
                    <a:pt x="7151" y="9992"/>
                    <a:pt x="7286" y="9992"/>
                  </a:cubicBezTo>
                  <a:cubicBezTo>
                    <a:pt x="7308" y="9992"/>
                    <a:pt x="7331" y="9989"/>
                    <a:pt x="7354" y="9983"/>
                  </a:cubicBezTo>
                  <a:cubicBezTo>
                    <a:pt x="7607" y="9914"/>
                    <a:pt x="7550" y="9534"/>
                    <a:pt x="7688" y="9304"/>
                  </a:cubicBezTo>
                  <a:cubicBezTo>
                    <a:pt x="7779" y="9146"/>
                    <a:pt x="7947" y="9078"/>
                    <a:pt x="8128" y="9078"/>
                  </a:cubicBezTo>
                  <a:cubicBezTo>
                    <a:pt x="8289" y="9078"/>
                    <a:pt x="8460" y="9132"/>
                    <a:pt x="8595" y="9224"/>
                  </a:cubicBezTo>
                  <a:cubicBezTo>
                    <a:pt x="8871" y="9419"/>
                    <a:pt x="9055" y="9718"/>
                    <a:pt x="9320" y="9925"/>
                  </a:cubicBezTo>
                  <a:cubicBezTo>
                    <a:pt x="9472" y="10051"/>
                    <a:pt x="9682" y="10135"/>
                    <a:pt x="9876" y="10135"/>
                  </a:cubicBezTo>
                  <a:cubicBezTo>
                    <a:pt x="10018" y="10135"/>
                    <a:pt x="10153" y="10090"/>
                    <a:pt x="10250" y="9983"/>
                  </a:cubicBezTo>
                  <a:cubicBezTo>
                    <a:pt x="10526" y="9672"/>
                    <a:pt x="10262" y="9178"/>
                    <a:pt x="9951" y="8891"/>
                  </a:cubicBezTo>
                  <a:cubicBezTo>
                    <a:pt x="9871" y="8822"/>
                    <a:pt x="9779" y="8742"/>
                    <a:pt x="9744" y="8638"/>
                  </a:cubicBezTo>
                  <a:cubicBezTo>
                    <a:pt x="9641" y="8305"/>
                    <a:pt x="10066" y="8075"/>
                    <a:pt x="10262" y="7799"/>
                  </a:cubicBezTo>
                  <a:cubicBezTo>
                    <a:pt x="10549" y="7409"/>
                    <a:pt x="10377" y="6834"/>
                    <a:pt x="10009" y="6523"/>
                  </a:cubicBezTo>
                  <a:cubicBezTo>
                    <a:pt x="9652" y="6214"/>
                    <a:pt x="9159" y="6110"/>
                    <a:pt x="8687" y="6053"/>
                  </a:cubicBezTo>
                  <a:cubicBezTo>
                    <a:pt x="8377" y="6018"/>
                    <a:pt x="7998" y="5949"/>
                    <a:pt x="7872" y="5662"/>
                  </a:cubicBezTo>
                  <a:cubicBezTo>
                    <a:pt x="7688" y="5225"/>
                    <a:pt x="8228" y="4789"/>
                    <a:pt x="8182" y="4329"/>
                  </a:cubicBezTo>
                  <a:cubicBezTo>
                    <a:pt x="8148" y="3961"/>
                    <a:pt x="7768" y="3732"/>
                    <a:pt x="7412" y="3605"/>
                  </a:cubicBezTo>
                  <a:cubicBezTo>
                    <a:pt x="6909" y="3425"/>
                    <a:pt x="6370" y="3330"/>
                    <a:pt x="5835" y="3330"/>
                  </a:cubicBezTo>
                  <a:cubicBezTo>
                    <a:pt x="5686" y="3330"/>
                    <a:pt x="5537" y="3337"/>
                    <a:pt x="5390" y="3352"/>
                  </a:cubicBezTo>
                  <a:cubicBezTo>
                    <a:pt x="5349" y="3357"/>
                    <a:pt x="5306" y="3362"/>
                    <a:pt x="5262" y="3362"/>
                  </a:cubicBezTo>
                  <a:cubicBezTo>
                    <a:pt x="5208" y="3362"/>
                    <a:pt x="5153" y="3354"/>
                    <a:pt x="5102" y="3329"/>
                  </a:cubicBezTo>
                  <a:cubicBezTo>
                    <a:pt x="4884" y="3214"/>
                    <a:pt x="4941" y="2881"/>
                    <a:pt x="5091" y="2674"/>
                  </a:cubicBezTo>
                  <a:cubicBezTo>
                    <a:pt x="5240" y="2479"/>
                    <a:pt x="5459" y="2295"/>
                    <a:pt x="5447" y="2042"/>
                  </a:cubicBezTo>
                  <a:cubicBezTo>
                    <a:pt x="5436" y="1755"/>
                    <a:pt x="5137" y="1582"/>
                    <a:pt x="4884" y="1467"/>
                  </a:cubicBezTo>
                  <a:cubicBezTo>
                    <a:pt x="4356" y="1227"/>
                    <a:pt x="3838" y="985"/>
                    <a:pt x="3309" y="744"/>
                  </a:cubicBezTo>
                  <a:cubicBezTo>
                    <a:pt x="2666" y="445"/>
                    <a:pt x="2011" y="134"/>
                    <a:pt x="1310" y="32"/>
                  </a:cubicBezTo>
                  <a:cubicBezTo>
                    <a:pt x="1222" y="20"/>
                    <a:pt x="1034" y="1"/>
                    <a:pt x="83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1"/>
            <p:cNvSpPr/>
            <p:nvPr/>
          </p:nvSpPr>
          <p:spPr>
            <a:xfrm>
              <a:off x="5748375" y="4892275"/>
              <a:ext cx="124400" cy="350025"/>
            </a:xfrm>
            <a:custGeom>
              <a:avLst/>
              <a:gdLst/>
              <a:ahLst/>
              <a:cxnLst/>
              <a:rect l="l" t="t" r="r" b="b"/>
              <a:pathLst>
                <a:path w="4976" h="14001" extrusionOk="0">
                  <a:moveTo>
                    <a:pt x="3526" y="0"/>
                  </a:moveTo>
                  <a:cubicBezTo>
                    <a:pt x="3243" y="0"/>
                    <a:pt x="2769" y="481"/>
                    <a:pt x="2644" y="632"/>
                  </a:cubicBezTo>
                  <a:cubicBezTo>
                    <a:pt x="2184" y="1172"/>
                    <a:pt x="1885" y="1827"/>
                    <a:pt x="1586" y="2470"/>
                  </a:cubicBezTo>
                  <a:cubicBezTo>
                    <a:pt x="1345" y="2988"/>
                    <a:pt x="1104" y="3517"/>
                    <a:pt x="862" y="4045"/>
                  </a:cubicBezTo>
                  <a:cubicBezTo>
                    <a:pt x="747" y="4298"/>
                    <a:pt x="632" y="4631"/>
                    <a:pt x="805" y="4849"/>
                  </a:cubicBezTo>
                  <a:cubicBezTo>
                    <a:pt x="966" y="5044"/>
                    <a:pt x="1253" y="5044"/>
                    <a:pt x="1495" y="5102"/>
                  </a:cubicBezTo>
                  <a:cubicBezTo>
                    <a:pt x="1735" y="5159"/>
                    <a:pt x="2000" y="5378"/>
                    <a:pt x="1908" y="5596"/>
                  </a:cubicBezTo>
                  <a:cubicBezTo>
                    <a:pt x="1862" y="5688"/>
                    <a:pt x="1781" y="5746"/>
                    <a:pt x="1701" y="5803"/>
                  </a:cubicBezTo>
                  <a:cubicBezTo>
                    <a:pt x="1138" y="6193"/>
                    <a:pt x="667" y="6722"/>
                    <a:pt x="322" y="7309"/>
                  </a:cubicBezTo>
                  <a:cubicBezTo>
                    <a:pt x="139" y="7630"/>
                    <a:pt x="1" y="8055"/>
                    <a:pt x="219" y="8366"/>
                  </a:cubicBezTo>
                  <a:cubicBezTo>
                    <a:pt x="483" y="8744"/>
                    <a:pt x="1173" y="8721"/>
                    <a:pt x="1311" y="9170"/>
                  </a:cubicBezTo>
                  <a:cubicBezTo>
                    <a:pt x="1403" y="9469"/>
                    <a:pt x="1161" y="9768"/>
                    <a:pt x="954" y="9997"/>
                  </a:cubicBezTo>
                  <a:cubicBezTo>
                    <a:pt x="632" y="10353"/>
                    <a:pt x="322" y="10744"/>
                    <a:pt x="253" y="11215"/>
                  </a:cubicBezTo>
                  <a:cubicBezTo>
                    <a:pt x="173" y="11686"/>
                    <a:pt x="425" y="12238"/>
                    <a:pt x="885" y="12353"/>
                  </a:cubicBezTo>
                  <a:cubicBezTo>
                    <a:pt x="1219" y="12434"/>
                    <a:pt x="1689" y="12330"/>
                    <a:pt x="1816" y="12651"/>
                  </a:cubicBezTo>
                  <a:cubicBezTo>
                    <a:pt x="1862" y="12755"/>
                    <a:pt x="1850" y="12870"/>
                    <a:pt x="1827" y="12985"/>
                  </a:cubicBezTo>
                  <a:cubicBezTo>
                    <a:pt x="1781" y="13399"/>
                    <a:pt x="1908" y="13950"/>
                    <a:pt x="2322" y="13996"/>
                  </a:cubicBezTo>
                  <a:cubicBezTo>
                    <a:pt x="2342" y="13999"/>
                    <a:pt x="2362" y="14000"/>
                    <a:pt x="2382" y="14000"/>
                  </a:cubicBezTo>
                  <a:cubicBezTo>
                    <a:pt x="2686" y="14000"/>
                    <a:pt x="2924" y="13677"/>
                    <a:pt x="2988" y="13364"/>
                  </a:cubicBezTo>
                  <a:cubicBezTo>
                    <a:pt x="3045" y="13031"/>
                    <a:pt x="2999" y="12674"/>
                    <a:pt x="3080" y="12353"/>
                  </a:cubicBezTo>
                  <a:cubicBezTo>
                    <a:pt x="3159" y="12068"/>
                    <a:pt x="3406" y="11800"/>
                    <a:pt x="3676" y="11800"/>
                  </a:cubicBezTo>
                  <a:cubicBezTo>
                    <a:pt x="3722" y="11800"/>
                    <a:pt x="3769" y="11807"/>
                    <a:pt x="3816" y="11824"/>
                  </a:cubicBezTo>
                  <a:cubicBezTo>
                    <a:pt x="4032" y="11893"/>
                    <a:pt x="4215" y="12147"/>
                    <a:pt x="4414" y="12147"/>
                  </a:cubicBezTo>
                  <a:cubicBezTo>
                    <a:pt x="4447" y="12147"/>
                    <a:pt x="4481" y="12139"/>
                    <a:pt x="4516" y="12123"/>
                  </a:cubicBezTo>
                  <a:cubicBezTo>
                    <a:pt x="4666" y="12054"/>
                    <a:pt x="4700" y="11870"/>
                    <a:pt x="4700" y="11709"/>
                  </a:cubicBezTo>
                  <a:cubicBezTo>
                    <a:pt x="4700" y="11124"/>
                    <a:pt x="4505" y="10537"/>
                    <a:pt x="4148" y="10066"/>
                  </a:cubicBezTo>
                  <a:cubicBezTo>
                    <a:pt x="3965" y="9848"/>
                    <a:pt x="3747" y="9641"/>
                    <a:pt x="3655" y="9365"/>
                  </a:cubicBezTo>
                  <a:cubicBezTo>
                    <a:pt x="3551" y="9101"/>
                    <a:pt x="3632" y="8733"/>
                    <a:pt x="3896" y="8642"/>
                  </a:cubicBezTo>
                  <a:cubicBezTo>
                    <a:pt x="3954" y="8620"/>
                    <a:pt x="4013" y="8613"/>
                    <a:pt x="4074" y="8613"/>
                  </a:cubicBezTo>
                  <a:cubicBezTo>
                    <a:pt x="4206" y="8613"/>
                    <a:pt x="4343" y="8648"/>
                    <a:pt x="4473" y="8648"/>
                  </a:cubicBezTo>
                  <a:cubicBezTo>
                    <a:pt x="4543" y="8648"/>
                    <a:pt x="4612" y="8638"/>
                    <a:pt x="4677" y="8607"/>
                  </a:cubicBezTo>
                  <a:cubicBezTo>
                    <a:pt x="4976" y="8458"/>
                    <a:pt x="4907" y="8009"/>
                    <a:pt x="4769" y="7699"/>
                  </a:cubicBezTo>
                  <a:cubicBezTo>
                    <a:pt x="4493" y="7067"/>
                    <a:pt x="4137" y="6492"/>
                    <a:pt x="3701" y="5964"/>
                  </a:cubicBezTo>
                  <a:cubicBezTo>
                    <a:pt x="3586" y="5826"/>
                    <a:pt x="3459" y="5677"/>
                    <a:pt x="3436" y="5504"/>
                  </a:cubicBezTo>
                  <a:cubicBezTo>
                    <a:pt x="3402" y="5320"/>
                    <a:pt x="3528" y="5113"/>
                    <a:pt x="3712" y="5113"/>
                  </a:cubicBezTo>
                  <a:cubicBezTo>
                    <a:pt x="3770" y="5113"/>
                    <a:pt x="3816" y="5136"/>
                    <a:pt x="3873" y="5159"/>
                  </a:cubicBezTo>
                  <a:cubicBezTo>
                    <a:pt x="3903" y="5166"/>
                    <a:pt x="3933" y="5169"/>
                    <a:pt x="3962" y="5169"/>
                  </a:cubicBezTo>
                  <a:cubicBezTo>
                    <a:pt x="4291" y="5169"/>
                    <a:pt x="4559" y="4772"/>
                    <a:pt x="4528" y="4424"/>
                  </a:cubicBezTo>
                  <a:cubicBezTo>
                    <a:pt x="4482" y="4045"/>
                    <a:pt x="4229" y="3734"/>
                    <a:pt x="4011" y="3425"/>
                  </a:cubicBezTo>
                  <a:cubicBezTo>
                    <a:pt x="3655" y="2896"/>
                    <a:pt x="3356" y="2287"/>
                    <a:pt x="3333" y="1655"/>
                  </a:cubicBezTo>
                  <a:cubicBezTo>
                    <a:pt x="3321" y="1390"/>
                    <a:pt x="3356" y="1126"/>
                    <a:pt x="3448" y="885"/>
                  </a:cubicBezTo>
                  <a:cubicBezTo>
                    <a:pt x="3505" y="713"/>
                    <a:pt x="3770" y="425"/>
                    <a:pt x="3735" y="241"/>
                  </a:cubicBezTo>
                  <a:cubicBezTo>
                    <a:pt x="3710" y="67"/>
                    <a:pt x="3631" y="0"/>
                    <a:pt x="35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dk2"/>
                </a:gs>
                <a:gs pos="51000">
                  <a:schemeClr val="lt2"/>
                </a:gs>
                <a:gs pos="7400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1"/>
            <p:cNvSpPr/>
            <p:nvPr/>
          </p:nvSpPr>
          <p:spPr>
            <a:xfrm>
              <a:off x="5605600" y="4598575"/>
              <a:ext cx="482650" cy="430625"/>
            </a:xfrm>
            <a:custGeom>
              <a:avLst/>
              <a:gdLst/>
              <a:ahLst/>
              <a:cxnLst/>
              <a:rect l="l" t="t" r="r" b="b"/>
              <a:pathLst>
                <a:path w="19306" h="17225" extrusionOk="0">
                  <a:moveTo>
                    <a:pt x="8736" y="0"/>
                  </a:moveTo>
                  <a:cubicBezTo>
                    <a:pt x="8462" y="0"/>
                    <a:pt x="8183" y="17"/>
                    <a:pt x="7895" y="50"/>
                  </a:cubicBezTo>
                  <a:cubicBezTo>
                    <a:pt x="7895" y="50"/>
                    <a:pt x="7791" y="50"/>
                    <a:pt x="7596" y="61"/>
                  </a:cubicBezTo>
                  <a:cubicBezTo>
                    <a:pt x="7515" y="61"/>
                    <a:pt x="7400" y="73"/>
                    <a:pt x="7274" y="84"/>
                  </a:cubicBezTo>
                  <a:cubicBezTo>
                    <a:pt x="5976" y="211"/>
                    <a:pt x="2942" y="786"/>
                    <a:pt x="1276" y="3383"/>
                  </a:cubicBezTo>
                  <a:cubicBezTo>
                    <a:pt x="1264" y="3394"/>
                    <a:pt x="1264" y="3406"/>
                    <a:pt x="1253" y="3429"/>
                  </a:cubicBezTo>
                  <a:cubicBezTo>
                    <a:pt x="828" y="4095"/>
                    <a:pt x="495" y="4900"/>
                    <a:pt x="299" y="5865"/>
                  </a:cubicBezTo>
                  <a:lnTo>
                    <a:pt x="230" y="6279"/>
                  </a:lnTo>
                  <a:cubicBezTo>
                    <a:pt x="58" y="7416"/>
                    <a:pt x="0" y="8404"/>
                    <a:pt x="23" y="9277"/>
                  </a:cubicBezTo>
                  <a:cubicBezTo>
                    <a:pt x="138" y="13253"/>
                    <a:pt x="1862" y="14793"/>
                    <a:pt x="1874" y="16184"/>
                  </a:cubicBezTo>
                  <a:cubicBezTo>
                    <a:pt x="1884" y="16935"/>
                    <a:pt x="2143" y="17224"/>
                    <a:pt x="2517" y="17224"/>
                  </a:cubicBezTo>
                  <a:cubicBezTo>
                    <a:pt x="2989" y="17224"/>
                    <a:pt x="3647" y="16761"/>
                    <a:pt x="4218" y="16184"/>
                  </a:cubicBezTo>
                  <a:cubicBezTo>
                    <a:pt x="5240" y="15161"/>
                    <a:pt x="6205" y="13702"/>
                    <a:pt x="7895" y="13242"/>
                  </a:cubicBezTo>
                  <a:cubicBezTo>
                    <a:pt x="9596" y="12793"/>
                    <a:pt x="11353" y="12116"/>
                    <a:pt x="12652" y="10415"/>
                  </a:cubicBezTo>
                  <a:cubicBezTo>
                    <a:pt x="13962" y="8715"/>
                    <a:pt x="17869" y="9277"/>
                    <a:pt x="18776" y="7691"/>
                  </a:cubicBezTo>
                  <a:cubicBezTo>
                    <a:pt x="19305" y="6761"/>
                    <a:pt x="18260" y="6393"/>
                    <a:pt x="17811" y="6049"/>
                  </a:cubicBezTo>
                  <a:cubicBezTo>
                    <a:pt x="17501" y="5819"/>
                    <a:pt x="15490" y="2693"/>
                    <a:pt x="12468" y="1039"/>
                  </a:cubicBezTo>
                  <a:cubicBezTo>
                    <a:pt x="11595" y="556"/>
                    <a:pt x="10641" y="188"/>
                    <a:pt x="9607" y="61"/>
                  </a:cubicBezTo>
                  <a:cubicBezTo>
                    <a:pt x="9321" y="20"/>
                    <a:pt x="9032" y="0"/>
                    <a:pt x="873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1"/>
            <p:cNvSpPr/>
            <p:nvPr/>
          </p:nvSpPr>
          <p:spPr>
            <a:xfrm>
              <a:off x="5709875" y="4693875"/>
              <a:ext cx="169225" cy="153900"/>
            </a:xfrm>
            <a:custGeom>
              <a:avLst/>
              <a:gdLst/>
              <a:ahLst/>
              <a:cxnLst/>
              <a:rect l="l" t="t" r="r" b="b"/>
              <a:pathLst>
                <a:path w="6769" h="6156" extrusionOk="0">
                  <a:moveTo>
                    <a:pt x="4023" y="0"/>
                  </a:moveTo>
                  <a:cubicBezTo>
                    <a:pt x="2977" y="0"/>
                    <a:pt x="1892" y="473"/>
                    <a:pt x="1173" y="1168"/>
                  </a:cubicBezTo>
                  <a:cubicBezTo>
                    <a:pt x="862" y="1466"/>
                    <a:pt x="609" y="1823"/>
                    <a:pt x="438" y="2214"/>
                  </a:cubicBezTo>
                  <a:cubicBezTo>
                    <a:pt x="1" y="3202"/>
                    <a:pt x="47" y="4362"/>
                    <a:pt x="495" y="5339"/>
                  </a:cubicBezTo>
                  <a:cubicBezTo>
                    <a:pt x="598" y="5557"/>
                    <a:pt x="724" y="5776"/>
                    <a:pt x="908" y="5937"/>
                  </a:cubicBezTo>
                  <a:cubicBezTo>
                    <a:pt x="1060" y="6070"/>
                    <a:pt x="1259" y="6156"/>
                    <a:pt x="1460" y="6156"/>
                  </a:cubicBezTo>
                  <a:cubicBezTo>
                    <a:pt x="1502" y="6156"/>
                    <a:pt x="1545" y="6152"/>
                    <a:pt x="1587" y="6144"/>
                  </a:cubicBezTo>
                  <a:cubicBezTo>
                    <a:pt x="1977" y="6063"/>
                    <a:pt x="2195" y="5649"/>
                    <a:pt x="2529" y="5431"/>
                  </a:cubicBezTo>
                  <a:cubicBezTo>
                    <a:pt x="2862" y="5212"/>
                    <a:pt x="3310" y="5201"/>
                    <a:pt x="3620" y="4960"/>
                  </a:cubicBezTo>
                  <a:cubicBezTo>
                    <a:pt x="3816" y="4799"/>
                    <a:pt x="3942" y="4581"/>
                    <a:pt x="4126" y="4431"/>
                  </a:cubicBezTo>
                  <a:cubicBezTo>
                    <a:pt x="4390" y="4224"/>
                    <a:pt x="4735" y="4178"/>
                    <a:pt x="5057" y="4098"/>
                  </a:cubicBezTo>
                  <a:cubicBezTo>
                    <a:pt x="5471" y="3983"/>
                    <a:pt x="5861" y="3777"/>
                    <a:pt x="6194" y="3512"/>
                  </a:cubicBezTo>
                  <a:cubicBezTo>
                    <a:pt x="6367" y="3374"/>
                    <a:pt x="6528" y="3213"/>
                    <a:pt x="6620" y="3006"/>
                  </a:cubicBezTo>
                  <a:cubicBezTo>
                    <a:pt x="6700" y="2857"/>
                    <a:pt x="6723" y="2684"/>
                    <a:pt x="6735" y="2513"/>
                  </a:cubicBezTo>
                  <a:cubicBezTo>
                    <a:pt x="6769" y="1593"/>
                    <a:pt x="6171" y="708"/>
                    <a:pt x="5344" y="294"/>
                  </a:cubicBezTo>
                  <a:cubicBezTo>
                    <a:pt x="4934" y="91"/>
                    <a:pt x="4482" y="0"/>
                    <a:pt x="402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1"/>
            <p:cNvSpPr/>
            <p:nvPr/>
          </p:nvSpPr>
          <p:spPr>
            <a:xfrm>
              <a:off x="5605600" y="4745175"/>
              <a:ext cx="29625" cy="85350"/>
            </a:xfrm>
            <a:custGeom>
              <a:avLst/>
              <a:gdLst/>
              <a:ahLst/>
              <a:cxnLst/>
              <a:rect l="l" t="t" r="r" b="b"/>
              <a:pathLst>
                <a:path w="1185" h="3414" extrusionOk="0">
                  <a:moveTo>
                    <a:pt x="299" y="1"/>
                  </a:moveTo>
                  <a:lnTo>
                    <a:pt x="230" y="415"/>
                  </a:lnTo>
                  <a:cubicBezTo>
                    <a:pt x="58" y="1552"/>
                    <a:pt x="0" y="2540"/>
                    <a:pt x="23" y="3413"/>
                  </a:cubicBezTo>
                  <a:cubicBezTo>
                    <a:pt x="483" y="3356"/>
                    <a:pt x="954" y="2874"/>
                    <a:pt x="1080" y="2437"/>
                  </a:cubicBezTo>
                  <a:cubicBezTo>
                    <a:pt x="1184" y="2046"/>
                    <a:pt x="1126" y="1621"/>
                    <a:pt x="1034" y="1230"/>
                  </a:cubicBezTo>
                  <a:cubicBezTo>
                    <a:pt x="965" y="897"/>
                    <a:pt x="885" y="552"/>
                    <a:pt x="667" y="288"/>
                  </a:cubicBezTo>
                  <a:cubicBezTo>
                    <a:pt x="575" y="162"/>
                    <a:pt x="449" y="58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1"/>
            <p:cNvSpPr/>
            <p:nvPr/>
          </p:nvSpPr>
          <p:spPr>
            <a:xfrm>
              <a:off x="5838275" y="4600100"/>
              <a:ext cx="79050" cy="36950"/>
            </a:xfrm>
            <a:custGeom>
              <a:avLst/>
              <a:gdLst/>
              <a:ahLst/>
              <a:cxnLst/>
              <a:rect l="l" t="t" r="r" b="b"/>
              <a:pathLst>
                <a:path w="3162" h="1478" extrusionOk="0">
                  <a:moveTo>
                    <a:pt x="300" y="0"/>
                  </a:moveTo>
                  <a:cubicBezTo>
                    <a:pt x="289" y="35"/>
                    <a:pt x="266" y="81"/>
                    <a:pt x="254" y="115"/>
                  </a:cubicBezTo>
                  <a:cubicBezTo>
                    <a:pt x="1" y="932"/>
                    <a:pt x="978" y="1287"/>
                    <a:pt x="1599" y="1414"/>
                  </a:cubicBezTo>
                  <a:cubicBezTo>
                    <a:pt x="1761" y="1451"/>
                    <a:pt x="1958" y="1477"/>
                    <a:pt x="2159" y="1477"/>
                  </a:cubicBezTo>
                  <a:cubicBezTo>
                    <a:pt x="2583" y="1477"/>
                    <a:pt x="3021" y="1360"/>
                    <a:pt x="3161" y="978"/>
                  </a:cubicBezTo>
                  <a:cubicBezTo>
                    <a:pt x="2288" y="495"/>
                    <a:pt x="1334" y="127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1"/>
            <p:cNvSpPr/>
            <p:nvPr/>
          </p:nvSpPr>
          <p:spPr>
            <a:xfrm>
              <a:off x="5637500" y="4600100"/>
              <a:ext cx="158300" cy="89850"/>
            </a:xfrm>
            <a:custGeom>
              <a:avLst/>
              <a:gdLst/>
              <a:ahLst/>
              <a:cxnLst/>
              <a:rect l="l" t="t" r="r" b="b"/>
              <a:pathLst>
                <a:path w="6332" h="3594" extrusionOk="0">
                  <a:moveTo>
                    <a:pt x="6320" y="0"/>
                  </a:moveTo>
                  <a:cubicBezTo>
                    <a:pt x="6239" y="0"/>
                    <a:pt x="6124" y="12"/>
                    <a:pt x="5998" y="23"/>
                  </a:cubicBezTo>
                  <a:cubicBezTo>
                    <a:pt x="4700" y="150"/>
                    <a:pt x="1666" y="725"/>
                    <a:pt x="0" y="3322"/>
                  </a:cubicBezTo>
                  <a:cubicBezTo>
                    <a:pt x="195" y="3483"/>
                    <a:pt x="437" y="3563"/>
                    <a:pt x="690" y="3586"/>
                  </a:cubicBezTo>
                  <a:cubicBezTo>
                    <a:pt x="742" y="3591"/>
                    <a:pt x="794" y="3593"/>
                    <a:pt x="845" y="3593"/>
                  </a:cubicBezTo>
                  <a:cubicBezTo>
                    <a:pt x="1146" y="3593"/>
                    <a:pt x="1439" y="3512"/>
                    <a:pt x="1724" y="3414"/>
                  </a:cubicBezTo>
                  <a:cubicBezTo>
                    <a:pt x="2999" y="2977"/>
                    <a:pt x="4137" y="2207"/>
                    <a:pt x="5251" y="1448"/>
                  </a:cubicBezTo>
                  <a:cubicBezTo>
                    <a:pt x="5757" y="1104"/>
                    <a:pt x="6308" y="667"/>
                    <a:pt x="6331" y="58"/>
                  </a:cubicBezTo>
                  <a:cubicBezTo>
                    <a:pt x="6331" y="35"/>
                    <a:pt x="6331" y="23"/>
                    <a:pt x="632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9" name="Google Shape;3799;p41"/>
          <p:cNvSpPr/>
          <p:nvPr/>
        </p:nvSpPr>
        <p:spPr>
          <a:xfrm>
            <a:off x="-1509834" y="605197"/>
            <a:ext cx="14945" cy="14945"/>
          </a:xfrm>
          <a:custGeom>
            <a:avLst/>
            <a:gdLst/>
            <a:ahLst/>
            <a:cxnLst/>
            <a:rect l="l" t="t" r="r" b="b"/>
            <a:pathLst>
              <a:path w="208" h="208" extrusionOk="0">
                <a:moveTo>
                  <a:pt x="103" y="0"/>
                </a:moveTo>
                <a:cubicBezTo>
                  <a:pt x="161" y="0"/>
                  <a:pt x="207" y="46"/>
                  <a:pt x="207" y="104"/>
                </a:cubicBezTo>
                <a:cubicBezTo>
                  <a:pt x="207" y="161"/>
                  <a:pt x="161" y="196"/>
                  <a:pt x="103" y="196"/>
                </a:cubicBezTo>
                <a:cubicBezTo>
                  <a:pt x="46" y="207"/>
                  <a:pt x="1" y="161"/>
                  <a:pt x="1" y="104"/>
                </a:cubicBezTo>
                <a:cubicBezTo>
                  <a:pt x="1" y="46"/>
                  <a:pt x="46" y="0"/>
                  <a:pt x="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137060"/>
      </p:ext>
    </p:extLst>
  </p:cSld>
  <p:clrMapOvr>
    <a:masterClrMapping/>
  </p:clrMapOvr>
</p:sld>
</file>

<file path=ppt/theme/theme1.xml><?xml version="1.0" encoding="utf-8"?>
<a:theme xmlns:a="http://schemas.openxmlformats.org/drawingml/2006/main" name="All About Jellyfish by Slidesgo">
  <a:themeElements>
    <a:clrScheme name="Simple Light">
      <a:dk1>
        <a:srgbClr val="FFFFFF"/>
      </a:dk1>
      <a:lt1>
        <a:srgbClr val="16144E"/>
      </a:lt1>
      <a:dk2>
        <a:srgbClr val="322EAC"/>
      </a:dk2>
      <a:lt2>
        <a:srgbClr val="413BF3"/>
      </a:lt2>
      <a:accent1>
        <a:srgbClr val="6A65FF"/>
      </a:accent1>
      <a:accent2>
        <a:srgbClr val="3ED2FF"/>
      </a:accent2>
      <a:accent3>
        <a:srgbClr val="F696FF"/>
      </a:accent3>
      <a:accent4>
        <a:srgbClr val="CF64F7"/>
      </a:accent4>
      <a:accent5>
        <a:srgbClr val="9B23F3"/>
      </a:accent5>
      <a:accent6>
        <a:srgbClr val="6E0BD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1411</Words>
  <Application>Microsoft Office PowerPoint</Application>
  <PresentationFormat>화면 슬라이드 쇼(16:9)</PresentationFormat>
  <Paragraphs>235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Arial</vt:lpstr>
      <vt:lpstr>Barlow</vt:lpstr>
      <vt:lpstr>Murecho</vt:lpstr>
      <vt:lpstr>Söhne</vt:lpstr>
      <vt:lpstr>Rowdies</vt:lpstr>
      <vt:lpstr>Bebas Neue</vt:lpstr>
      <vt:lpstr>Arimo</vt:lpstr>
      <vt:lpstr>G마켓 산스 Medium</vt:lpstr>
      <vt:lpstr>Anaheim</vt:lpstr>
      <vt:lpstr>All About Jellyfish by Slidesgo</vt:lpstr>
      <vt:lpstr>Jellyfish Image data Classicfication</vt:lpstr>
      <vt:lpstr>팀 소개 – 4인분 같은 3인분!! 푸짐하다!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첫번째 모델  CNN</vt:lpstr>
      <vt:lpstr>PowerPoint 프레젠테이션</vt:lpstr>
      <vt:lpstr>PowerPoint 프레젠테이션</vt:lpstr>
      <vt:lpstr>PowerPoint 프레젠테이션</vt:lpstr>
      <vt:lpstr>두번째 모델  ConvMixer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그렇다면 전이 학습은?</vt:lpstr>
      <vt:lpstr>PowerPoint 프레젠테이션</vt:lpstr>
      <vt:lpstr>PowerPoint 프레젠테이션</vt:lpstr>
      <vt:lpstr>PowerPoint 프레젠테이션</vt:lpstr>
      <vt:lpstr>최종 성능 비교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Jellyfish Image data Classicfication</dc:title>
  <dc:creator>한현종</dc:creator>
  <cp:lastModifiedBy>현종 한</cp:lastModifiedBy>
  <cp:revision>10</cp:revision>
  <dcterms:modified xsi:type="dcterms:W3CDTF">2024-01-12T00:16:51Z</dcterms:modified>
</cp:coreProperties>
</file>